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23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notesSlides/notesSlide26.xml" ContentType="application/vnd.openxmlformats-officedocument.presentationml.notesSlide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notesSlides/notesSlide27.xml" ContentType="application/vnd.openxmlformats-officedocument.presentationml.notesSlide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notesSlides/notesSlide28.xml" ContentType="application/vnd.openxmlformats-officedocument.presentationml.notesSlide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ink/ink135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notesSlides/notesSlide47.xml" ContentType="application/vnd.openxmlformats-officedocument.presentationml.notesSlide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ink/ink179.xml" ContentType="application/inkml+xml"/>
  <Override PartName="/ppt/ink/ink180.xml" ContentType="application/inkml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58" r:id="rId2"/>
    <p:sldId id="358" r:id="rId3"/>
    <p:sldId id="380" r:id="rId4"/>
    <p:sldId id="360" r:id="rId5"/>
    <p:sldId id="262" r:id="rId6"/>
    <p:sldId id="264" r:id="rId7"/>
    <p:sldId id="263" r:id="rId8"/>
    <p:sldId id="265" r:id="rId9"/>
    <p:sldId id="406" r:id="rId10"/>
    <p:sldId id="375" r:id="rId11"/>
    <p:sldId id="327" r:id="rId12"/>
    <p:sldId id="346" r:id="rId13"/>
    <p:sldId id="350" r:id="rId14"/>
    <p:sldId id="351" r:id="rId15"/>
    <p:sldId id="353" r:id="rId16"/>
    <p:sldId id="367" r:id="rId17"/>
    <p:sldId id="379" r:id="rId18"/>
    <p:sldId id="378" r:id="rId19"/>
    <p:sldId id="328" r:id="rId20"/>
    <p:sldId id="376" r:id="rId21"/>
    <p:sldId id="389" r:id="rId22"/>
    <p:sldId id="329" r:id="rId23"/>
    <p:sldId id="335" r:id="rId24"/>
    <p:sldId id="337" r:id="rId25"/>
    <p:sldId id="336" r:id="rId26"/>
    <p:sldId id="403" r:id="rId27"/>
    <p:sldId id="340" r:id="rId28"/>
    <p:sldId id="408" r:id="rId29"/>
    <p:sldId id="388" r:id="rId30"/>
    <p:sldId id="391" r:id="rId31"/>
    <p:sldId id="368" r:id="rId32"/>
    <p:sldId id="369" r:id="rId33"/>
    <p:sldId id="385" r:id="rId34"/>
    <p:sldId id="404" r:id="rId35"/>
    <p:sldId id="370" r:id="rId36"/>
    <p:sldId id="409" r:id="rId37"/>
    <p:sldId id="386" r:id="rId38"/>
    <p:sldId id="393" r:id="rId39"/>
    <p:sldId id="394" r:id="rId40"/>
    <p:sldId id="395" r:id="rId41"/>
    <p:sldId id="396" r:id="rId42"/>
    <p:sldId id="397" r:id="rId43"/>
    <p:sldId id="398" r:id="rId44"/>
    <p:sldId id="333" r:id="rId45"/>
    <p:sldId id="366" r:id="rId46"/>
    <p:sldId id="373" r:id="rId47"/>
    <p:sldId id="400" r:id="rId48"/>
    <p:sldId id="341" r:id="rId49"/>
    <p:sldId id="342" r:id="rId50"/>
    <p:sldId id="343" r:id="rId51"/>
    <p:sldId id="345" r:id="rId52"/>
    <p:sldId id="381" r:id="rId53"/>
    <p:sldId id="382" r:id="rId54"/>
    <p:sldId id="384" r:id="rId55"/>
    <p:sldId id="326" r:id="rId56"/>
    <p:sldId id="402" r:id="rId57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Galli" initials="MG" lastIdx="1" clrIdx="0">
    <p:extLst>
      <p:ext uri="{19B8F6BF-5375-455C-9EA6-DF929625EA0E}">
        <p15:presenceInfo xmlns:p15="http://schemas.microsoft.com/office/powerpoint/2012/main" userId="Maria Gal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  <a:srgbClr val="3333CC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83850" autoAdjust="0"/>
  </p:normalViewPr>
  <p:slideViewPr>
    <p:cSldViewPr snapToGrid="0">
      <p:cViewPr>
        <p:scale>
          <a:sx n="60" d="100"/>
          <a:sy n="60" d="100"/>
        </p:scale>
        <p:origin x="4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6:15.727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0 333,'0'0,"15"0,10 1,81 0,-85-2,0-1,42-6,-32 2,-16 2,0 1,1 1,-1 0,21-1,9 3,81-3,-114 3,0-1,0 2,0-1,0 1,0 0,20 5,6 2,0-1,59 6,-73-11,0 1,0 1,-1 1,0 1,0 0,26 10,-24-6,1 1,-1 1,-2 1,39 25,6 17,2 1,-41-36,56 40,-67-45,0 0,20 24,-15-13,40 45,-52-61,0-1,0 0,1 0,25 13,-14-10,1-2,37 13,55 10,-72-24,53 7,47 0,-100-13,0 0,1-3,-1 0,1-2,-1-2,59-10,99-28,-138 25,66-24,-92 26,-1-1,-1-1,43-28,89-70,-135 90,-3-1,39-42,35-65,-96 120,0 0,-1 0,-1-1,0 0,-2 0,0 0,-1-1,-1 1,-1 0,-2-23,-1 21,0 0,-2 1,0-1,-1 1,-1 0,-12-20,14 28,-1 0,-1 0,1 0,-2 1,1-1,-1 1,0 0,-1 0,0 1,0 0,-1 0,0 0,0 1,-13-5,4 3,-1 1,0 1,-1 0,1 1,-1 0,-35 0,0 2,-66 6,97-3,0 0,0 1,0 1,0 1,-23 7,35-8,0 0,1 0,-1 1,2 0,-1 1,1 0,0 0,0 0,1 1,1 0,-10 10,5-1,0-1,2 2,1-1,0 1,2 0,-11 35,7-2,-4 63,15-86,1 0,2-1,1 1,10 35,0-22,2-1,26 45,-33-70,1 0,1 0,0 0,2-1,0 0,0 0,2-1,0 0,1-1,1 0,24 13,-4-7,0-1,1-2,56 17,125 19,-189-44,1-2,-1-1,1 0,0-2,0 0,0-2,0 0,58-9,-43 2,81-25,36-23,104-32,-218 74,0-1,81-36,130-84,-129 54,-10-8,-97 72,-2-2,33-34,-45 43,-1-1,-1 0,-1 0,0 0,0 0,-2-1,5-18,-7 18,-1 0,-1 0,0 0,-1 0,-1 0,-1 0,0 0,-1 0,0 1,-2-1,0 1,0 0,-2 0,0 1,-15-17,17 22,0 0,0 0,-1 0,0 1,0-1,0 1,-1 0,-16-6,13 7,-1-1,0 1,-1 0,1 1,-24-2,9 3,-1 0,1 2,-1 0,1 2,-39 6,45-6,1 2,-1 0,-37 13,47-14,0 1,0 0,1 0,0 1,0 0,1 1,0-1,-8 9,-7 11,1 0,-24 41,28-40,2 0,2 0,2 0,1 1,2 0,2 0,-5 34,11-46,1 0,0 0,2 0,5 25,-3-30,0 0,1 0,1 0,0 0,2-1,-1 1,10 10,37 36,5 6,-55-59,47 50,-44-49,1 1,0-1,0 0,1 0,-1-1,18 8,7-1,1-1,53 11,-71-17,40 7,1-1,1-2,0-2,0-2,0-1,1-3,109-9,-126 4,41-9,38-14,-74 18,25-7,96-23,-125 28,75-30,-38 6,112-68,-154 81,-2-1,47-39,-62 45,-2-1,0 0,-2 0,25-40,-34 45,-1 0,-1 0,0 0,-2-1,0 1,-1-1,-1-22,-3 11,-2 0,-1 1,-13-37,14 51,-1 0,0 0,-1 0,-1 0,-15-17,18 24,-1-1,0 1,0-1,-1 1,1 0,-1 0,-1 1,1-1,-1 1,1 0,-1 1,-1-1,-9-2,4 3,1 0,0 0,-1 1,0 0,1 1,-1 0,-24 2,4 2,-57 13,75-14,1 2,-1-1,2 1,-1 1,1 0,0 0,0 1,1 0,1 0,0 1,0 0,1 1,-14 14,9-6,2 0,0 1,1 0,2 1,0 0,-11 37,13-31,-38 111,37-116,2 0,0 0,-4 38,10-49,1 0,1 0,0 0,0 0,1 0,1 0,0 0,0 0,2-1,-1 1,9 9,24 27,49 41,-86-85,9 8,1 0,1-1,-1 1,2-1,-1-1,2 0,-1 0,26 9,9 0,2-1,67 12,-85-21,1-1,0-1,32 1,-41-5,-1 0,0-1,1 0,-1-1,28-6,5-5,57-18,51-24,-131 43,-13 5,0 0,-1-1,-1-1,0 0,-1-1,0 0,-1-1,24-22,-14 10,-5 3,2 0,32-22,11 1,46-32,-106 70,65-49,-60 46,1 0,0 0,1 0,0 1,15-5,-9 5,1 1,0 0,0 1,0 0,0 1,22 0,118 5,-128-2,67 5,25 1,-96-6,1-2,40-4,-58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0 627,'1'-3,"13"-49,2 0,24-50,-25 69,2 1,1 0,2 1,24-29,-23 33,0 1,40-40,-54 60,0 0,1 0,-1 0,1 1,1 0,-1 0,1 1,-1 1,1-1,15-3,-22 7,0-1,1 1,-1 0,0 0,0 0,0 0,1 0,-1 0,0 1,0-1,0 1,0-1,1 1,-1 0,0 0,0 0,0 0,-1 0,1 0,0 1,0-1,-1 1,1-1,-1 1,1-1,-1 1,0 0,3 3,0 5,0-1,0 1,-1 0,5 20,-4-12,32 161,-24-105,-2-2,1 104,-6-64,-3-65,-2-31,0 0,1 0,1 0,1 0,7 26,0-14,0-2,2 1,29 47,-36-68,-1-1,1 0,0 1,0-2,0 1,1-1,-1 1,1-2,0 1,1-1,-1 0,0 0,13 4,-14-6,-1 0,0-1,0 1,1-1,-1 1,0-1,1 0,-1-1,0 1,0-1,1 0,-1 0,0 0,0-1,0 1,0-1,0 0,0 0,-1-1,1 1,-1-1,1 1,3-6,3-5,0 0,-1 0,-1-1,0-1,6-18,3-2,2-5,22-62,-35 85,-2 0,0 0,-1-1,-1 1,0-1,-2-30,-1 41,-1-74,2 68,1 0,1 1,0-1,6-16,2 0,1 0,2 0,24-37,57-74,-52 80,-24 25,-15 29,0-1,0 1,0-1,8-9,-9 15,-1-1,1 1,0-1,-1 1,1-1,0 1,0 0,0 0,0 0,0 0,0 0,0 0,0 1,0-1,0 1,1-1,-1 1,0 0,4 0,-4 0,1 0,0 0,-1 0,1 0,-1 1,1-1,-1 1,1 0,-1-1,1 1,-1 0,1 1,-1-1,0 0,0 1,0-1,0 1,0 0,0-1,0 1,0 0,0 0,-1 0,1 1,-1-1,2 3,24 51,-3 1,20 66,-39-104,0 0,1 23,-2-17,9 72,11 61,-23-147,0 0,0 1,-1-1,-2 16,1 20,1-30,16 198,-15-207,0 0,1 0,1 0,-1-1,1 1,0-1,1 1,0-1,0 0,1-1,7 10,-8-12,0 1,1-1,0 0,0 0,0 0,0 0,0-1,1 0,0 0,0-1,-1 0,1 0,1 0,11 2,-8-3,0 0,0-1,0 0,0 0,17-3,-22 2,-1 0,0-1,0 1,0-1,0 0,0 0,0-1,0 1,0-1,-1 1,0-1,1 0,-1-1,0 1,4-6,2-6,0 0,-1 0,10-28,12-51,2-51,-28 123,-2 0,-1-1,-1 1,-3-36,1 40,1 0,1 1,1-1,1 0,5-29,31-87,-18 67,27-59,-15 49,2-6,-29 73,1-1,0 1,1 0,0 0,12-12,-18 21,1 0,0 0,-1 0,1 0,0 1,-1-1,1 0,0 1,0-1,0 1,-1 0,1 0,0-1,0 1,0 0,3 1,36 6,-29-4,-6-2,0 0,0 1,0 0,-1 0,1 1,-1-1,0 1,0 0,0 1,0-1,4 5,-3-2,0 1,0-1,-1 1,0 0,0 0,-1 1,3 7,1 4,-2-1,0 1,-1 0,-1 1,2 38,-3-27,2 0,0-1,20 59,-22-79,-1 0,0 0,-1 0,0 15,0-12,0-1,3 14,-2-12,0-1,-1 1,-2 25,1 5,1-38,0-1,0 1,1 0,0-1,0 0,0 1,4 6,7 18,13 75,-5-14,-5-31,39 113,-51-164,0 0,1 0,7 10,-11-17,0 0,0 0,0-1,1 1,-1 0,1-1,0 1,-1-1,1 1,0-1,0 0,0 0,0 0,0 0,0 0,0 0,0 0,0-1,0 1,5 0,-3-3,0 1,0 0,1-1,-1 0,0 0,-1 0,1 0,4-4,4-2,-3 3,-1-1,0 1,-1-2,1 1,-1-1,-1 0,1-1,6-9,-5 5,-1-1,0 0,0-1,7-24,-4-2,-1-1,7-76,-11 60,14-112,18 17,-2 17,-29 111,1-1,2 1,0 0,1 1,2 0,0 1,2 0,16-20,-20 30,1 0,1 1,0 1,0 0,1 1,0 0,1 1,0 0,0 1,17-6,-27 12,0-1,0 1,1 0,-1 0,1 0,-1 0,0 1,1 0,-1 0,1 0,-1 0,9 3,-8-2,0 1,1 0,-1 1,0 0,0-1,-1 2,1-1,-1 0,8 8,-1 0,0 1,-1 1,0 0,-1 0,0 1,-2 0,1 1,-2 0,0 0,0 0,6 32,-8-22,-1 1,-1 0,-1-1,-1 1,-1 0,-9 46,8-63,1 1,1 0,0 0,0 0,0 0,2 0,-1-1,1 1,0 0,5 11,-3-8,2 9,2 0,0-1,13 24,-10-24,-1 1,0 0,-2 0,-1 1,0 0,3 29,19 134,-29-184,1 4,0 0,0 0,1-1,2 8,-4-12,1 1,0-1,-1 0,1 0,0 1,0-1,-1 0,1 0,0 0,0 0,0 0,0 0,1 0,-1-1,0 1,0 0,0 0,1-1,-1 1,0-1,1 1,-1-1,0 0,2 1,1-2,-1 0,0 0,0 0,-1-1,1 1,0-1,0 0,-1 1,1-1,4-5,3 0,-3 0,0 0,0 0,-1-1,1 1,-2-1,1-1,6-14,4-4,-5 7,-1-2,-1 1,0-1,-2-1,6-31,-6 26,1 0,21-48,-18 52,2 0,1 1,1 1,0 0,2 1,22-22,-31 36,1 1,0 0,0 1,0-1,17-5,8-6,-34 17,0 0,0 0,0 0,0 0,-1 0,1 0,0 0,0 0,0 0,0 0,0 0,0 0,-1 0,1 0,0 0,0 0,0 0,0 0,0 0,0 0,0 0,-1 0,1-1,0 1,0 0,0 0,0 0,0 0,0 0,0 0,0 0,0-1,0 1,0 0,0 0,0 0,0 0,0 0,0 0,0-1,0 1,0 0,0 0,0 0,0 0,0 0,0 0,0-1,0 1,0 0,0 0,0 0,0 0,0 0,0 0,0 0,0-1,1 1,-1 0,0 0,0 0,0 0,0 0,0 0,0 0,0 0,0 0,1 0,-1 0,-4-2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94,'0'0,"0"1,0-1,0 0,1 1,-1-1,0 1,1 0,-1-1,0 1,0-1,0 1,1-1,-1 1,0-1,1 1,-1 0,0-1,0 0,0 0,0 0,0 0,1 0,-1 0,0 0,0 0,0 0,0 0,0 0,0 0,0 0,0 0,0 0,0 0,0 0,0 0,0 0,0 0,0 0,0 0,0 0,1 0,-1 0,0 0,0 0,0 0,0 0,0 0,0 0,1-1,1-1,-1 0,-1 0,2-3,0 1,19-38,-13 28,-7 10,1 1,0 0,0 0,0 0,1 1,-1-1,6-4,-6 5,0 1,2-2,-1 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54 51,'0'0,"-1"-2,-2-2,-2-3,0 0,-2 0,-2-1,0 2,2 1,2 2,2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72 47,'0'0,"0"0,-2 2,1-1,0 0,-1 0,1 0,-4 2,5-3,-1 0,1 0,-1 1,0-1,1 0,-1 0,1 0,-1 1,0-1,1 0,-1 0,0 0,1 0,-1 0,1 0,-1 0,0-1,1 1,-1 0,0 0,0-1,0 1,1 0,-1-1,0 1,1-1,-1 1,0-1,1 1,-1-2,-1 0,-1-2,1 1,-24-31,21 28,3 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0,'0'0,"4"1,3 0,3 2,2-1,2 1,0-1,0-1,-1-1,-2-1,-4-1,-2 0,-2 0,-2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60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1,1 0,1 1,1 0,1 0,0-1,-1 0,1-1,-2 0,0-1,-2 0,-2 0,0 0,-1-1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60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 0,'-6'4,"0"1,-8 6,13-11,1 1,0-1,-1 1,1-1,0 0,-1 1,1 0,0-1,0 1,0-1,-1 1,1-1,0 1,0-1,0 1,0 0,0 2,0-1,2 4,-2-3,3 7,-3-8,1-1,-1 1,1-1,1 3,-2-4,0 0,0 0,0 0,0 0,0 0,0 0,0 0,0 0,0 0,0 0,0 0,0 0,0 0,0 0,1 0,-1 0,0 0,0 0,0 0,0 0,0 0,0 0,0 0,0 0,0 0,0 0,0 0,0 0,0 0,0 0,0 0,0 0,0 0,0 0,0 0,0 0,0 0,0 0,0 0,0 0,0 0,0 0,1 0,-1 0,0 0,0 0,0 0,0 0,0 0,1-2,-1 2,2-3,1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60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3-4,'0'0,"1"5,0 4,-1-7,0-1,-1 1,1-1,0 1,0-1,-1 1,0 1,0-2,1-1,0 1,0-1,0 0,0 0,-1 0,1 1,0-1,0 0,0 0,0 1,0-1,0 0,0 0,0 0,0 0,0 0,0 0,0 0,0 0,0 0,0 0,0 0,0 0,0 0,0 0,0 0,0 0,0 0,0 0,0 0,0 0,0 0,0 0,0 0,0 0,0 0,0 0,0 0,0 0,0 0,0 0,0 0,0 0,0 0,0 0,0 0,0 0,0 0,0 0,0 0,0 0,0 0,0 0,0 0,0 0,0 0,0 0,0 0,0 0,0 0,0 0,0 0,0 0,0 0,0 0,0 0,0 0,0 0,0 0,0 0,0 0,1-1,0-1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60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1,0 0,0-1,0-1,1-1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60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9-4,'0'0,"-1"2,-1 1,1 0,-1 0,1 0,0-1,0 0,1 0,0-1,0-1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60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21,'0'0,"2"-2,0-1,2-2,-1-1,0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5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1812 304,'-4'2,"1"0,0 0,0 0,-4 1,3-2,-1 0,-5 4,8-4,1-1,0 1,-1 0,1 0,0 0,0 0,0 1,-2 1,2-1,-1 0,0 4,-3 5,3-6,-2 5,3-8,0 0,-1 1,1-1,-1 0,1 0,-1 0,0-1,0 1,1-1,-1 1,-2 1,-5 1,-1 2,8-5,1 0,-1 0,1 0,-2 2,0 1,-4 5,1 0,1-3,0-1,-7 7,4-6,-8 6,8-8,-11 5,6-3,0 1,5-3,7-3,-1-1,1 1,-1 0,0-1,1 0,-3 1,1-1,-7-1,3 0,1-1,-9-2,13 3,0 0,-4-2,-3-4,2 1,-5-2,1 1,9 6,-1-1,-2-3,2 1,-4-5,-2-5,6 10,-1-2,1 1,-1-1,-4-13,5 11,-1-1,-6-11,4 10,-7-13,10 16,-5-10,4 4,-5-9,1 2,5 11,-7-14,6 17,1 1,-6-6,0-2,-1-2,-3-4,9 14,-7-8,-12-12,15 14,-11-12,17 21,0 0,0 0,0 1,0-1,-1 1,1-1,0 1,-4-1,4 1,-16-4,15 4,0 0,-1 1,-4 0,7 0,-20 0,17-1,0 1,1 0,-1 0,-4 1,2 1,0 0,-6 3,-10 8,12-6,1 0,-1 2,-9 10,7-6,-7 8,15-16,-1 0,-6 11,6-8,-1 1,-8 11,-1-4,5-5,6-8,-2 6,-5 8,-2 2,9-13,-5 6,1 2,1 0,0 2,4-12,-3 6,-2 1,-4 7,3-3,0 1,6-12,-4 6,-9 7,3-3,4-3,-8 9,15-18,-1 0,1 0,0 0,-1 0,1-1,-1 1,1-1,-5 2,3-2,0 0,1-1,-1 1,0-1,0 0,-5-1,4 1,0-1,-10 2,15-1,-15 1,12-1,-1 0,-5-1,3-1,-5-3,4 2,-1 0,-9-6,17 9,-12-8,9 6,0 0,-2-3,-8-10,2-1,-4-6,14 21,-3-3,-5-10,-1-4,3 3,5 10,-5-5,6 8,-8-10,8 10,0-1,-1 1,0-4,-3-8,3 7,-4-7,5 11,-1 0,0 0,0 0,1 0,-1 1,-3-4,1 1,-1 0,1 0,0 0,-3-7,3 4,-4-7,6 13,0-1,-4-5,4 6,-3-2,3 3,0-1,-3-2,2 0,-2-4,-3-5,4 5,-6-7,8 13,0 0,0 0,0-1,-1 1,1 1,-4-3,4 2,0 1,1 0,-1-1,0 1,1-1,-1 0,-2-3,-7-14,2 5,8 11,-1 1,0-1,1 1,-1 0,0 0,0 0,-1 0,1 1,-4-3,4 3,-5-3,6 4,0-1,0 0,-2-2,-6-8,1 1,6 8,1 1,-1 0,1-1,-1 1,-1-1,0 0,-1 1,-4-2,7 3,-1-1,0 1,0 0,1 0,-1 0,-3 1,2-1,1 1,-1 0,0 0,1 1,-1-1,1 0,0 1,-1 0,1 0,0 0,-4 4,1 1,-6 6,8-10,0 0,-3 3,2-3,-1 0,-7 9,9-9,0 0,-2 5,-5 8,-2 5,9-17,-7 6,6-6,-4 6,6-7,0 0,-3 6,-1 6,-3 6,5-13,2-5,-4 7,4-5,-2 9,0 6,3-17,1-3,-1 3,1-3,0 0,0 0,0 0,0 0,0 0,0 0,0 0,0 0,0 0,0 0,0 0,0 0,0 0,0 0,0 0,0 0,0 0,0 0,0 0,0 0,0 1,0-1,0 0,0 0,-1 0,1 0,0 0,0 0,0 0,0 0,0 0,0 0,0 0,0 0,0 0,0 0,0 0,0 0,0 0,0 0,0 0,0-1,0 1,-1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3043 360,'-6'2,"1"1,-1-1,1 0,-7 2,6-3,-2 1,-10 3,16-4,0 0,0 0,-1 0,1 1,0-1,0 0,0 1,-2 2,2-2,0 0,-3 5,-2 6,4-7,-5 6,6-9,0-1,0 1,-1 0,1-1,-1 0,0 0,0 0,0 0,0 0,0 0,-4 1,-8 3,-2 0,15-5,-1 0,1 1,-1-1,-2 3,0 0,-6 7,1 0,2-5,0 1,-13 7,8-7,-15 7,16-8,-20 4,9-3,2 1,8-3,10-4,0 0,1-1,-1 1,1-1,-1 1,-3-1,0 0,-10-1,5 0,-1-1,-13-3,22 4,-1 0,-5-3,-6-5,2 3,-7-3,2 1,15 6,-1-1,-5-2,3 0,-5-5,-5-7,11 12,-1-2,0 0,1 0,-9-14,8 10,0 1,-11-14,8 13,-13-17,16 20,-7-13,5 7,-6-12,1 2,7 13,-11-16,12 20,-1 1,-9-8,0 0,-2-4,-5-5,16 17,-13-10,-20-13,25 16,-18-14,29 25,0-1,-1 1,1 0,-1 0,0 1,1-1,-1 1,-6-2,6 2,-25-5,23 5,1 0,-1 1,-7-1,11 1,-34 0,30 0,0-1,-1 1,1 1,-8 0,5 1,-1 0,-10 4,-17 9,20-6,1 0,0 0,-16 14,12-7,-12 8,24-18,1 1,-13 12,12-10,-1 1,-15 14,-1-5,8-6,11-9,-5 6,-8 11,-1 1,12-15,-7 8,2 1,1 1,0 1,8-12,-6 5,-4 2,-7 8,6-2,0-1,11-13,-8 7,-15 8,6-3,5-4,-13 10,25-20,0 0,1-1,-1 0,-1 0,1 0,0 0,0-1,-8 2,6-1,0-1,0-1,-1 1,1-1,0 0,-10-1,7 0,1 1,-17 0,25 0,-26 2,21-2,-1 0,-9-2,5 0,-10-3,9 1,-2 0,-15-6,27 9,-19-8,15 7,1-1,-6-3,-10-11,1-2,-7-7,24 25,-4-4,-9-11,-1-6,3 4,9 13,-6-7,7 9,-11-11,12 11,-1 0,1 0,-2-3,-4-11,4 9,-5-9,6 13,0 1,1-1,-2 1,1-1,0 1,-5-3,1 0,0 0,0 0,0 0,-5-9,5 7,-7-10,11 15,0-1,-7-4,6 5,-4-2,5 4,0-1,-5-4,3 2,-5-6,-3-5,6 6,-9-9,12 16,1-1,-1 0,1 1,-1-1,0 1,-6-2,7 2,0 1,0-1,0 0,0 0,1 1,-1-1,-4-5,-11-15,3 5,12 14,1 0,-1 0,-1 0,1 1,0-1,-1 1,1 0,-1 0,-6-2,7 3,-9-4,10 4,0 0,0 0,-2-2,-11-10,0 0,13 12,0-1,-1 1,1-1,-1 1,-3-2,1 1,-1 1,-7-3,10 4,0-1,0 1,0 0,0 0,0 0,-5 1,4 0,-1 0,1 0,-1 0,1 1,0-1,0 1,0 0,0 0,0 0,0 1,-5 4,0 1,-9 8,13-12,0-1,-6 4,4-3,0 0,-14 9,16-9,1 0,-5 5,-7 10,-6 5,17-19,-11 8,10-9,-9 8,12-8,0-1,-4 7,-4 9,-5 6,9-17,4-4,-6 8,6-6,-4 11,-1 6,7-20,1-2,-1 2,1-3,0 0,0 0,0 0,0 0,-1 0,1 0,0 1,0-1,0 0,0 0,0 0,0 0,0 0,0 0,0 0,0 0,0 0,0 0,0 0,0 0,0 0,0 0,0 0,0 0,-1 0,1 0,0 0,0 0,0 0,0 0,0 0,0 0,0 0,0 0,0 0,0 0,0 0,0 0,-1 0,1 0,0 0,0 0,0 0,-1-1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2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69 4,'0'0,"0"0,0 1,0-1,0 0,1 1,-1-1,0 0,0 1,1-1,-1 1,0-1,1 0,-1 0,0 1,1-1,0 1,0 0,0-1,0 1,2 0,1 0,-1-1,1 1,-1 0,6 0,14-1,-2 0,39-7,-46 5,-13 1,1 1,-1 0,1-1,0 0,-2 1,0 0,1 0,-1 0,0 0,0 0,0 0,0-1,0 1,0 0,0 0,0 0,0 0,1 0,-1 0,0 0,0 0,0 0,0-1,0 1,0 0,0 0,0 0,0 0,0 0,0 0,0 0,0 0,0 0,0 0,0 0,0 0,-1-1,1 1,0 0,0 0,0 0,0 0,0 0,0 0,0 0,0 0,0 0,0 0,-1 0,0 0,1-1,-1 1,0 0,-1 0,-12-1,-7 1,-29 2,-67 11,102-11,14-2,0 1,1-1,-1 0,0 0,0 1,-1-1,2 0,0 1,0-1,0 0,0 0,0 0,0 0,0 0,0 0,0 0,0 0,0 0,0 0,0 0,0 0,0 0,0 0,0 0,0 0,0 0,0 0,0 0,0 0,0 0,0 0,0 0,0 0,0 0,0 0,0 0,0 0,0 0,0 0,0 0,0 0,0 0,0 0,0 0,0 0,0 0,0 0,0 0,0 0,2 1,1 0,4-1,11 1,5-2,91-7,-92 6,-6 0,-15 2,0 0,1 0,-1-1,2 1,-3 0,0 0,0 0,0-1,0 1,0 0,0 0,0 0,0 0,0 0,0 0,0 0,0 0,0 0,0 0,0 0,0 0,0 0,0 0,0 0,0 0,0 0,0 0,0 0,0 0,0 0,0 0,0 0,0 0,0 0,0 0,0 0,0 0,0 0,0 0,0 0,0 0,0 0,0 0,0 0,0 0,0 0,0 0,0-1,-1 1,1 0,0 0,0 0,0 0,0 0,0 0,-1 0,-1 0,-5-1,-10 2,-18 1,-62 11,78-8,16-5,1 1,-6 2,8-3,0 0,0 0,-1 1,1-1,0 0,-1 0,1 0,0 0,0 1,-1-1,1 0,0 0,0 1,0-1,0 0,-1 0,1 1,0-1,0 0,0 0,0 0,0 1,0-1,0 0,0 0,0 0,0 0,0 0,0 0,0 0,0 0,0 0,1 1,-1-1,0 0,0 0,0 0,0 0,1 0,-1 1,0-1,1 0,-1 0,0 0,1 1,2-1,-1 1,0-1,4 1,15-1,7-1,10-3,55-11,-68 9,-7 1,-16 4,0 1,0-1,2-1,-4 2,0 0,0 0,0 0,0 0,0 0,0-1,0 1,0 0,0 0,1 0,-1 0,0 0,0 0,0 0,0 0,0 0,0-1,0 1,0 0,0 0,0 0,0 0,0 0,0 0,0 0,0 0,0 0,0 0,0 0,0 0,-1 0,1 0,0 0,0 0,0 0,0 0,0 0,0 0,0 0,0 0,0 0,0 0,0 0,0 0,0 0,-2-1,1 1,-1 0,0 0,-1 1,-17 1,-8 2,-115 26,115-23,9-1,18-6,0 1,0-1,0 0,0 1,0-1,0 1,-1 1,2-2,0 0,-1 0,1 0,0 0,0 0,0 0,0 0,0 0,0 0,0 1,0-1,0 0,0 0,0 0,0 0,0 0,0 0,0 0,0 0,0 0,0 0,0 1,0-1,0 0,0 0,0 0,1 0,-1 0,0 0,0 1,0-1,0 0,0 0,1 0,-1 0,0 0,0 0,0 0,2 1,0-1,0 1,-1-1,4 1,17 0,7 0,108-5,-112 2,-9 1,-15 1,0 0,-1 0,1-1,-1 1,1 0,-1 0,1 0,-1 0,1-1,0 1,-1 0,0 0,0 0,0 0,0-1,0 1,0 0,0 0,0 0,0 0,0 0,0 0,0 0,0 0,0 0,0 0,0 0,0 0,0 0,0 0,0 0,0-1,0 1,0 0,0 0,0 0,0 0,0 0,0 0,0 0,0 0,0 0,0 0,0 0,0 0,0 0,0 0,0 0,0 0,-1 0,1 0,0-1,0 1,0 0,0 0,-3-1,3 1,-5-1,1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192 0,'-1'0,"-22"4,17-4,0 1,1 1,-1-1,-6 4,0-1,-18 4,-14 1,41-9,-3 2,2-2,0 1,-6 0,9-1,0 0,-1 0,1 0,0 0,0 0,-1 0,1-1,0 1,0 0,0-1,0 1,-2-1,1-1,1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58 4,'-1'0,"-1"-1,1 1,0 0,0 0,-1 0,1-1,0 1,-1 0,0-1,2 1,0-1,-1 1,1 0,0 0,0 0,0 0,0 0,0 0,0 0,0 0,-1 0,1 0,0 0,0 0,0 0,0 0,0 0,-1 0,1 0,0 0,0 0,0 0,0 0,0 0,0 0,-1 0,1 0,0 1,0-1,0 0,0 0,0 0,0 0,0 0,0 0,0 0,-1 0,1 1,0 0,-1-1,1 1,0-1,0 2,-1-1,0 5,-5 17,4-16,-4 8,-4 10,6-14,3-10,1 1,-1-1,1 0,-1 0,1 0,-2 1,-1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17,'0'0,"1"-2,1-2,1-2,1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94,'0'0,"0"1,0-1,0 0,1 1,-1-1,0 1,1 0,-1-1,0 1,0-1,0 1,1-1,-1 1,0-1,1 1,-1 0,0-1,0 0,0 0,0 0,0 0,1 0,-1 0,0 0,0 0,0 0,0 0,0 0,0 0,0 0,0 0,0 0,0 0,0 0,0 0,0 0,0 0,0 0,0 0,0 0,1 0,-1 0,0 0,0 0,0 0,0 0,0 0,0 0,1-1,1-1,-1 0,-1 0,2-3,0 1,19-38,-13 28,-7 10,1 1,0 0,0 0,0 0,1 1,-1-1,6-4,-6 5,0 1,2-2,-1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54 51,'0'0,"-1"-2,-2-2,-2-3,0 0,-2 0,-2-1,0 2,2 1,2 2,2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72 47,'0'0,"0"0,-2 2,1-1,0 0,-1 0,1 0,-4 2,5-3,-1 0,1 0,-1 1,0-1,1 0,-1 0,1 0,-1 1,0-1,1 0,-1 0,0 0,1 0,-1 0,1 0,-1 0,0-1,1 1,-1 0,0 0,0-1,0 1,1 0,-1-1,0 1,1-1,-1 1,0-1,1 1,-1-2,-1 0,-1-2,1 1,-24-31,21 28,3 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5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0,'0'0,"4"1,3 0,3 2,2-1,2 1,0-1,0-1,-1-1,-2-1,-4-1,-2 0,-2 0,-2 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6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1,1 0,1 1,1 0,1 0,0-1,-1 0,1-1,-2 0,0-1,-2 0,-2 0,0 0,-1-1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56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41 3,'0'0,"0"1,0-1,0 0,0 1,0-1,1 0,-1 0,0 1,0-1,0 0,0 1,1-1,-1 0,0 0,1 1,-1-1,1 1,-1-1,1 1,1 0,0-1,0 1,0 0,0-1,3 1,9-1,-1 0,22-5,-26 2,-9 3,1 0,0 0,0-1,0 0,0 1,-1 0,0 0,0 0,0 0,0 0,0 0,0 0,0 0,0 0,0 0,0 0,0-1,0 1,0 0,0 0,0 0,0 0,0 0,0 0,0 0,0 0,0 0,0 0,0-1,0 1,0 0,0 0,0 0,0 0,0 0,0 0,0 0,0 0,0 0,0 0,0 0,0 0,0 0,0 0,0 0,0 0,0 0,0 0,-1-1,1 1,-1 0,1 0,0 0,-2 0,-6-1,-5 1,-16 2,-41 8,61-7,9-3,-1 0,1 0,-1 0,1 0,-1 1,0-1,1 0,0 0,0 0,0 0,0 0,0 1,0-1,0 0,0 0,0 0,0 0,0 0,0 0,0 0,0 0,0 0,0 0,0 0,0 0,0 0,0 0,0 0,0 0,0 0,0 0,0 0,0 0,0 0,0 0,0 0,0 0,0 0,0 0,0 0,0 0,0 0,0 0,0 0,0 0,0 0,0 0,0 0,0 0,1 1,1-1,2 1,7-1,3 0,54-7,-55 6,-4-1,-8 2,-1-1,1 1,0 0,1-1,-2 1,0 0,0 0,0 0,0 0,0 0,0 0,0 0,0 0,0 0,0 0,0 0,0 0,0 0,0 0,0 0,0 0,0 0,0 0,0 0,0 0,0 0,0 0,0 0,0 0,0 0,0 0,0 0,0 0,0 0,0 0,0 0,0 0,0 0,0 0,0 0,0 0,0 0,0 0,0 0,0-1,0 1,0 0,0 0,0 0,-1 0,1 0,0 0,0 0,0 0,0 0,0 0,-2 0,-2-1,-6 2,-11 1,-36 9,45-8,11-2,-1 0,-2 1,4-2,-1 0,1 0,0 1,0-1,0 0,0 0,-1 0,1 0,0 1,0-1,0 0,0 0,0 0,0 1,-1-1,1 0,0 1,0-1,0 0,0 0,0 0,0 0,0 0,0 0,0 0,0 0,0 0,0 0,0 1,0-1,0 0,0 0,0 0,0 0,1 0,-1 0,0 0,0 0,0 1,0-1,0 0,1 0,-1 0,0 0,1 1,0-1,0 1,1-1,1 0,10 1,3-2,7-2,33-10,-42 8,-3 0,-10 5,0-1,0 1,2-2,-3 2,0 0,0 0,0 0,0 0,0 0,0 0,0 0,0 0,0-1,0 1,0 0,0 0,0 0,0 0,0 0,1 0,-2 0,1 0,0 0,0 0,0 0,0 0,0 0,0 0,0-1,0 1,0 0,0 0,0 0,0 0,0 0,0 0,0 0,0 0,0 0,0 0,0 0,0 0,0 0,0 0,0 0,0 0,0 0,0 0,0 0,-1 0,0 0,0 0,0 0,-1 0,-10 2,-4 1,-70 22,70-19,4 0,12-6,-1 0,0 1,1-1,-1 0,1 1,-1-1,0 2,1-2,0 0,0 0,0 0,0 0,0 0,0 0,0 0,-1 0,1 0,0 0,0 0,0 1,0-1,0 0,0 0,0 0,0 0,0 0,0 0,0 0,0 0,0 0,0 0,1 1,-1-1,0 0,0 0,0 0,0 0,0 0,0 0,0 0,0 0,0 0,0 1,0-1,1 0,-1 0,1 0,0 1,0-1,0 0,2 1,10 0,4-1,65-3,-67 2,-6 0,-8 1,-1 0,0-1,1 1,-1 0,0 0,1 0,-1 0,0 0,0-1,1 1,-1 0,0 0,0 0,0 0,0 0,0 0,0 0,0 0,0-1,0 1,0 0,0 0,0 0,0 0,0 0,0 0,0 0,0 0,0 0,0 0,0 0,0 0,0 0,0 0,0 0,0 0,0 0,0-1,0 1,0 0,0 0,0 0,0 0,0 0,0 0,0 0,0 0,0 0,0 0,0 0,0 0,0 0,0 0,0 0,0 0,-2-1,2 1,-3-1,0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6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 0,'-6'4,"0"1,-8 6,13-11,1 1,0-1,-1 1,1-1,0 0,-1 1,1 0,0-1,0 1,0-1,-1 1,1-1,0 1,0-1,0 1,0 0,0 2,0-1,2 4,-2-3,3 7,-3-8,1-1,-1 1,1-1,1 3,-2-4,0 0,0 0,0 0,0 0,0 0,0 0,0 0,0 0,0 0,0 0,0 0,0 0,0 0,0 0,1 0,-1 0,0 0,0 0,0 0,0 0,0 0,0 0,0 0,0 0,0 0,0 0,0 0,0 0,0 0,0 0,0 0,0 0,0 0,0 0,0 0,0 0,0 0,0 0,0 0,0 0,0 0,0 0,1 0,-1 0,0 0,0 0,0 0,0 0,0 0,1-2,-1 2,2-3,1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6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3-4,'0'0,"1"5,0 4,-1-7,0-1,-1 1,1-1,0 1,0-1,-1 1,0 1,0-2,1-1,0 1,0-1,0 0,0 0,-1 0,1 1,0-1,0 0,0 0,0 1,0-1,0 0,0 0,0 0,0 0,0 0,0 0,0 0,0 0,0 0,0 0,0 0,0 0,0 0,0 0,0 0,0 0,0 0,0 0,0 0,0 0,0 0,0 0,0 0,0 0,0 0,0 0,0 0,0 0,0 0,0 0,0 0,0 0,0 0,0 0,0 0,0 0,0 0,0 0,0 0,0 0,0 0,0 0,0 0,0 0,0 0,0 0,0 0,0 0,0 0,0 0,0 0,0 0,0 0,0 0,0 0,0 0,0 0,0 0,0 0,0 0,1-1,0-1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6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1,0 0,0-1,0-1,1-1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6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9-4,'0'0,"-1"2,-1 1,1 0,-1 0,1 0,0-1,0 0,1 0,0-1,0-1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30.96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21,'0'0,"2"-2,0-1,2-2,-1-1,0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35"/>
    </inkml:context>
    <inkml:brush xml:id="br0">
      <inkml:brushProperty name="width" value="0.1" units="cm"/>
      <inkml:brushProperty name="height" value="0.1" units="cm"/>
      <inkml:brushProperty name="color" value="#ED1717"/>
      <inkml:brushProperty name="ignorePressure" value="1"/>
    </inkml:brush>
  </inkml:definitions>
  <inkml:trace contextRef="#ctx0" brushRef="#br0">1 311,'0'-4,"1"-1,0 0,0 1,0-1,0 1,1 0,4-7,18-29,-22 37,12-17,1 0,0 1,2 1,1 0,-1 1,3 1,24-17,-39 30,-2 1,1 0,0-1,1 2,-1-1,0 1,0 0,1 0,7-1,-9 2,-1 0,1 0,0 0,0 1,0 0,-1-1,1 1,-1 0,1 0,-1 0,1 1,0-2,-1 2,1 0,-2-1,6 4,1 4,1 1,-1-1,0 1,-1 1,-1 0,0 0,0-1,-1 2,0-1,4 19,1 13,8 70,-17-106,12 108,12 81,-17-150,2 0,20 52,-27-87,1-1,1 0,0 0,1-1,-1 1,2-1,9 12,-12-18,-1 1,0-1,1-1,0 2,0-2,-1 1,2-1,-1 0,1-1,-1 2,0-2,1 0,0 1,0-1,-1 0,1-1,0 1,-1-1,10-1,-7 0,1-1,-2 1,2-1,-1-1,-1 1,2-1,-1 0,-1 0,0-1,0 0,1 0,-1-1,-1 0,1 0,6-7,4-9,0 0,26-44,-33 48,221-419,-207 389,10-22,-14 27,39-64,-53 98,1 0,1 0,0 1,-1-1,2 2,0-1,-1 1,1 0,0 1,1 0,0 0,0 1,0 0,1 0,-1 1,1 0,-1 1,1 0,0 1,1 0,-1 0,0 1,-1 0,20 3,-26-3,1 1,0 0,-1 1,0-2,1 2,0-1,-2 1,2 0,-1 0,0-1,0 2,0-1,0 1,3 3,-2-1,-1-1,1 2,-2-1,1 1,-1-1,1 1,2 10,6 28,-3-1,-2 1,-1-1,-2 2,-4 45,2-11,22 155,-17-186,-3-17,8 36,-8-59,-1 1,1 0,0-1,1-1,-1 2,1-2,1 1,10 13,-11-18,-2 1,2-1,0-1,-1 2,1-2,0 1,0-1,0 1,0-2,1 1,-1 0,9 2,-6-4,0 1,0 0,-2-1,2 0,0 0,0-1,-1 0,10-3,-4 1,1-1,-1-1,-1 0,0-1,1 0,-2-1,1 0,-1-1,10-8,-12 7,-1 1,0 0,0-1,0 0,-2 0,1-1,4-13,23-75,-14 40,-1 1,-9 28,1 0,20-42,-26 65,1 0,-1 0,0 1,1-1,0 1,0 0,1 0,-1 0,1 1,1 0,-1 0,13-5,5 0,1-1,34-5,-5 1,-39 10,0 1,-1 0,1 1,0 0,17 2,75 9,-69-5,50-1,-77-4,-11 1,0 0,0 0,0 0,0 0,0 0,1 0,-1 0,0 0,0 0,0 0,0 0,0 0,0 0,0 0,0 0,0 0,0 0,0-1,0 1,0 0,0 0,0 0,0 0,0 0,0 0,0 0,0 0,0 0,0 0,0 0,0-1,0 1,0 0,0 0,0 0,0 0,0 0,0 0,0 0,-1 0,1 0,0 0,0 0,0 0,0 0,0 0,0 0,0-1,0 1,0 0,0 0,0 0,0 0,0 0,-1 0,1 0,0 0,0 0,0 0,0 0,-19-7,10 5,-25-13,1-1,-41-27,-20-10,92 51,-10-4,1 1,-17-13,79 38,53 24,-61-28,54 31,-93-45,24 15,-27-15,1-1,0 1,-1-1,1 0,-1 1,1-1,-1 1,0 0,0-1,1 1,-2 0,3 3,-3-4,0 0,0-1,0 1,-1 0,1-1,0 0,0 0,0 1,0 0,-1-1,1 1,0-1,-1 1,1-1,0 1,0-1,0 0,-1 0,1 1,-1-1,1 0,-2 1,-11 8,8-6,-126 73,38-24,68-39,25-12,2 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36"/>
    </inkml:context>
    <inkml:brush xml:id="br0">
      <inkml:brushProperty name="width" value="0.1" units="cm"/>
      <inkml:brushProperty name="height" value="0.1" units="cm"/>
      <inkml:brushProperty name="color" value="#C00000"/>
      <inkml:brushProperty name="ignorePressure" value="1"/>
    </inkml:brush>
  </inkml:definitions>
  <inkml:trace contextRef="#ctx0" brushRef="#br0">1 311,'0'-4,"1"-1,0 0,0 1,0-1,0 1,1 0,4-7,18-29,-22 37,12-17,1 0,0 1,2 1,1 0,-1 1,3 1,24-17,-39 30,-2 1,1 0,0-1,1 2,-1-1,0 1,0 0,1 0,7-1,-9 2,-1 0,1 0,0 0,0 1,0 0,-1-1,1 1,-1 0,1 0,-1 0,1 1,0-2,-1 2,1 0,-2-1,6 4,1 4,1 1,-1-1,0 1,-1 1,-1 0,0 0,0-1,-1 2,0-1,4 19,1 13,8 70,-17-106,12 108,12 81,-17-150,2 0,20 52,-27-87,1-1,1 0,0 0,1-1,-1 1,2-1,9 12,-12-18,-1 1,0-1,1-1,0 2,0-2,-1 1,2-1,-1 0,1-1,-1 2,0-2,1 0,0 1,0-1,-1 0,1-1,0 1,-1-1,10-1,-7 0,1-1,-2 1,2-1,-1-1,-1 1,2-1,-1 0,-1 0,0-1,0 0,1 0,-1-1,-1 0,1 0,6-7,4-9,0 0,26-44,-33 48,221-419,-207 389,10-22,-14 27,39-64,-53 98,1 0,1 0,0 1,-1-1,2 2,0-1,-1 1,1 0,0 1,1 0,0 0,0 1,0 0,1 0,-1 1,1 0,-1 1,1 0,0 1,1 0,-1 0,0 1,-1 0,20 3,-26-3,1 1,0 0,-1 1,0-2,1 2,0-1,-2 1,2 0,-1 0,0-1,0 2,0-1,0 1,3 3,-2-1,-1-1,1 2,-2-1,1 1,-1-1,1 1,2 10,6 28,-3-1,-2 1,-1-1,-2 2,-4 45,2-11,22 155,-17-186,-3-17,8 36,-8-59,-1 1,1 0,0-1,1-1,-1 2,1-2,1 1,10 13,-11-18,-2 1,2-1,0-1,-1 2,1-2,0 1,0-1,0 1,0-2,1 1,-1 0,9 2,-6-4,0 1,0 0,-2-1,2 0,0 0,0-1,-1 0,10-3,-4 1,1-1,-1-1,-1 0,0-1,1 0,-2-1,1 0,-1-1,10-8,-12 7,-1 1,0 0,0-1,0 0,-2 0,1-1,4-13,23-75,-14 40,-1 1,-9 28,1 0,20-42,-26 65,1 0,-1 0,0 1,1-1,0 1,0 0,1 0,-1 0,1 1,1 0,-1 0,13-5,5 0,1-1,34-5,-5 1,-39 10,0 1,-1 0,1 1,0 0,17 2,75 9,-69-5,50-1,-77-4,-11 1,0 0,0 0,0 0,0 0,0 0,1 0,-1 0,0 0,0 0,0 0,0 0,0 0,0 0,0 0,0 0,0 0,0 0,0-1,0 1,0 0,0 0,0 0,0 0,0 0,0 0,0 0,0 0,0 0,0 0,0 0,0-1,0 1,0 0,0 0,0 0,0 0,0 0,0 0,0 0,-1 0,1 0,0 0,0 0,0 0,0 0,0 0,0 0,0-1,0 1,0 0,0 0,0 0,0 0,0 0,-1 0,1 0,0 0,0 0,0 0,0 0,-19-7,10 5,-25-13,1-1,-41-27,-20-10,92 51,-10-4,1 1,-17-13,79 38,53 24,-61-28,54 31,-93-45,24 15,-27-15,1-1,0 1,-1-1,1 0,-1 1,1-1,-1 1,0 0,0-1,1 1,-2 0,3 3,-3-4,0 0,0-1,0 1,-1 0,1-1,0 0,0 0,0 1,0 0,-1-1,1 1,0-1,-1 1,1-1,0 1,0-1,0 0,-1 0,1 1,-1-1,1 0,-2 1,-11 8,8-6,-126 73,38-24,68-39,25-12,2 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5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114 0,'0'0,"-14"3,10-2,1 0,0 0,-1 0,-3 3,0-1,-11 4,-8 0,24-6,-1 0,0 0,1-1,-4 1,5-1,0 0,1 0,-1 0,0 0,1 0,-1 0,0-1,0 1,1 0,-1-1,0 1,0-1,0 0,0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22:06:01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0:01.151"/>
    </inkml:context>
    <inkml:brush xml:id="br0">
      <inkml:brushProperty name="width" value="0.06174" units="cm"/>
      <inkml:brushProperty name="height" value="0.06174" units="cm"/>
      <inkml:brushProperty name="ignorePressure" value="1"/>
    </inkml:brush>
  </inkml:definitions>
  <inkml:trace contextRef="#ctx0" brushRef="#br0">1 0,'0'0,"1"4,0 0,0 0,0-1,1 1,0-1,0 1,0-1,0 0,0 1,1-1,2 3,1 1,25 31,3-1,1-1,67 52,132 79,-172-125,53 32,2-4,4-5,143 55,-172-86,1-4,1-4,1-4,2-4,112 6,391-17,-300-16,51-1,-133 9,-208 0,0-1,0 0,16-5,-96 58,10-6,16-17,0-2,-2-2,-1-2,-73 25,185-83,61-20,-81 37,0-1,70-45,-109 61,23-17,-27 19,0 0,0 0,0 0,0 0,0 0,-1 0,1 0,-1-1,0 1,2-4,-3 5,0 1,0-1,0 1,0-1,0 1,0-1,0 0,0 1,0-1,0 1,-1-1,1 1,0-1,0 1,-1 0,1-1,0 1,0-1,-1 1,1-1,-1 1,1 0,0-1,-1 1,1 0,-1-1,1 1,-1 0,1 0,0 0,-1-1,1 1,-1 0,1 0,-1 0,0 0,0 0,-23-4,21 4,-13-2,0-1,0 0,1-1,-1-1,1 0,0-2,0 1,-21-14,-10-10,-48-41,84 62,-4-3,24 20,-6-5,-1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2"/>
    </inkml:context>
    <inkml:brush xml:id="br0">
      <inkml:brushProperty name="width" value="0.1" units="cm"/>
      <inkml:brushProperty name="height" value="0.1" units="cm"/>
      <inkml:brushProperty name="color" value="#ED1717"/>
      <inkml:brushProperty name="ignorePressure" value="1"/>
    </inkml:brush>
  </inkml:definitions>
  <inkml:trace contextRef="#ctx0" brushRef="#br0">1 311,'0'-4,"1"-1,0 0,0 1,0-1,0 1,1 0,4-7,18-29,-22 37,12-17,1 0,0 1,2 1,1 0,-1 1,3 1,24-17,-39 30,-2 1,1 0,0-1,1 2,-1-1,0 1,0 0,1 0,7-1,-9 2,-1 0,1 0,0 0,0 1,0 0,-1-1,1 1,-1 0,1 0,-1 0,1 1,0-2,-1 2,1 0,-2-1,6 4,1 4,1 1,-1-1,0 1,-1 1,-1 0,0 0,0-1,-1 2,0-1,4 19,1 13,8 70,-17-106,12 108,12 81,-17-150,2 0,20 52,-27-87,1-1,1 0,0 0,1-1,-1 1,2-1,9 12,-12-18,-1 1,0-1,1-1,0 2,0-2,-1 1,2-1,-1 0,1-1,-1 2,0-2,1 0,0 1,0-1,-1 0,1-1,0 1,-1-1,10-1,-7 0,1-1,-2 1,2-1,-1-1,-1 1,2-1,-1 0,-1 0,0-1,0 0,1 0,-1-1,-1 0,1 0,6-7,4-9,0 0,26-44,-33 48,221-419,-207 389,10-22,-14 27,39-64,-53 98,1 0,1 0,0 1,-1-1,2 2,0-1,-1 1,1 0,0 1,1 0,0 0,0 1,0 0,1 0,-1 1,1 0,-1 1,1 0,0 1,1 0,-1 0,0 1,-1 0,20 3,-26-3,1 1,0 0,-1 1,0-2,1 2,0-1,-2 1,2 0,-1 0,0-1,0 2,0-1,0 1,3 3,-2-1,-1-1,1 2,-2-1,1 1,-1-1,1 1,2 10,6 28,-3-1,-2 1,-1-1,-2 2,-4 45,2-11,22 155,-17-186,-3-17,8 36,-8-59,-1 1,1 0,0-1,1-1,-1 2,1-2,1 1,10 13,-11-18,-2 1,2-1,0-1,-1 2,1-2,0 1,0-1,0 1,0-2,1 1,-1 0,9 2,-6-4,0 1,0 0,-2-1,2 0,0 0,0-1,-1 0,10-3,-4 1,1-1,-1-1,-1 0,0-1,1 0,-2-1,1 0,-1-1,10-8,-12 7,-1 1,0 0,0-1,0 0,-2 0,1-1,4-13,23-75,-14 40,-1 1,-9 28,1 0,20-42,-26 65,1 0,-1 0,0 1,1-1,0 1,0 0,1 0,-1 0,1 1,1 0,-1 0,13-5,5 0,1-1,34-5,-5 1,-39 10,0 1,-1 0,1 1,0 0,17 2,75 9,-69-5,50-1,-77-4,-11 1,0 0,0 0,0 0,0 0,0 0,1 0,-1 0,0 0,0 0,0 0,0 0,0 0,0 0,0 0,0 0,0 0,0 0,0-1,0 1,0 0,0 0,0 0,0 0,0 0,0 0,0 0,0 0,0 0,0 0,0 0,0-1,0 1,0 0,0 0,0 0,0 0,0 0,0 0,0 0,-1 0,1 0,0 0,0 0,0 0,0 0,0 0,0 0,0-1,0 1,0 0,0 0,0 0,0 0,0 0,-1 0,1 0,0 0,0 0,0 0,0 0,-19-7,10 5,-25-13,1-1,-41-27,-20-10,92 51,-10-4,1 1,-17-13,79 38,53 24,-61-28,54 31,-93-45,24 15,-27-15,1-1,0 1,-1-1,1 0,-1 1,1-1,-1 1,0 0,0-1,1 1,-2 0,3 3,-3-4,0 0,0-1,0 1,-1 0,1-1,0 0,0 0,0 1,0 0,-1-1,1 1,0-1,-1 1,1-1,0 1,0-1,0 0,-1 0,1 1,-1-1,1 0,-2 1,-11 8,8-6,-126 73,38-24,68-39,25-12,2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3"/>
    </inkml:context>
    <inkml:brush xml:id="br0">
      <inkml:brushProperty name="width" value="0.1" units="cm"/>
      <inkml:brushProperty name="height" value="0.1" units="cm"/>
      <inkml:brushProperty name="color" value="#C00000"/>
      <inkml:brushProperty name="ignorePressure" value="1"/>
    </inkml:brush>
  </inkml:definitions>
  <inkml:trace contextRef="#ctx0" brushRef="#br0">1 311,'0'-4,"1"-1,0 0,0 1,0-1,0 1,1 0,4-7,18-29,-22 37,12-17,1 0,0 1,2 1,1 0,-1 1,3 1,24-17,-39 30,-2 1,1 0,0-1,1 2,-1-1,0 1,0 0,1 0,7-1,-9 2,-1 0,1 0,0 0,0 1,0 0,-1-1,1 1,-1 0,1 0,-1 0,1 1,0-2,-1 2,1 0,-2-1,6 4,1 4,1 1,-1-1,0 1,-1 1,-1 0,0 0,0-1,-1 2,0-1,4 19,1 13,8 70,-17-106,12 108,12 81,-17-150,2 0,20 52,-27-87,1-1,1 0,0 0,1-1,-1 1,2-1,9 12,-12-18,-1 1,0-1,1-1,0 2,0-2,-1 1,2-1,-1 0,1-1,-1 2,0-2,1 0,0 1,0-1,-1 0,1-1,0 1,-1-1,10-1,-7 0,1-1,-2 1,2-1,-1-1,-1 1,2-1,-1 0,-1 0,0-1,0 0,1 0,-1-1,-1 0,1 0,6-7,4-9,0 0,26-44,-33 48,221-419,-207 389,10-22,-14 27,39-64,-53 98,1 0,1 0,0 1,-1-1,2 2,0-1,-1 1,1 0,0 1,1 0,0 0,0 1,0 0,1 0,-1 1,1 0,-1 1,1 0,0 1,1 0,-1 0,0 1,-1 0,20 3,-26-3,1 1,0 0,-1 1,0-2,1 2,0-1,-2 1,2 0,-1 0,0-1,0 2,0-1,0 1,3 3,-2-1,-1-1,1 2,-2-1,1 1,-1-1,1 1,2 10,6 28,-3-1,-2 1,-1-1,-2 2,-4 45,2-11,22 155,-17-186,-3-17,8 36,-8-59,-1 1,1 0,0-1,1-1,-1 2,1-2,1 1,10 13,-11-18,-2 1,2-1,0-1,-1 2,1-2,0 1,0-1,0 1,0-2,1 1,-1 0,9 2,-6-4,0 1,0 0,-2-1,2 0,0 0,0-1,-1 0,10-3,-4 1,1-1,-1-1,-1 0,0-1,1 0,-2-1,1 0,-1-1,10-8,-12 7,-1 1,0 0,0-1,0 0,-2 0,1-1,4-13,23-75,-14 40,-1 1,-9 28,1 0,20-42,-26 65,1 0,-1 0,0 1,1-1,0 1,0 0,1 0,-1 0,1 1,1 0,-1 0,13-5,5 0,1-1,34-5,-5 1,-39 10,0 1,-1 0,1 1,0 0,17 2,75 9,-69-5,50-1,-77-4,-11 1,0 0,0 0,0 0,0 0,0 0,1 0,-1 0,0 0,0 0,0 0,0 0,0 0,0 0,0 0,0 0,0 0,0 0,0-1,0 1,0 0,0 0,0 0,0 0,0 0,0 0,0 0,0 0,0 0,0 0,0 0,0-1,0 1,0 0,0 0,0 0,0 0,0 0,0 0,0 0,-1 0,1 0,0 0,0 0,0 0,0 0,0 0,0 0,0-1,0 1,0 0,0 0,0 0,0 0,0 0,-1 0,1 0,0 0,0 0,0 0,0 0,-19-7,10 5,-25-13,1-1,-41-27,-20-10,92 51,-10-4,1 1,-17-13,79 38,53 24,-61-28,54 31,-93-45,24 15,-27-15,1-1,0 1,-1-1,1 0,-1 1,1-1,-1 1,0 0,0-1,1 1,-2 0,3 3,-3-4,0 0,0-1,0 1,-1 0,1-1,0 0,0 0,0 1,0 0,-1-1,1 1,0-1,-1 1,1-1,0 1,0-1,0 0,-1 0,1 1,-1-1,1 0,-2 1,-11 8,8-6,-126 73,38-24,68-39,25-12,2 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5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35 3,'-1'0,"0"0,0 0,0 0,1 0,-1-1,0 1,0 0,1-1,-2 0,2 1,0 0,0 0,0 0,0 0,0 0,0 0,0 0,-1 0,1 0,0 0,0 0,0 0,0 0,0 0,0 0,0 0,0 0,0 0,0 0,0 0,-1 0,1 0,0 0,0 0,0 0,0 0,0 0,0 0,0 1,0-1,0 0,0 0,0 0,0 0,0 0,0 0,-1 0,1 1,0-1,0 1,0-1,0 1,-1 0,1 0,-1 4,-2 14,2-13,-3 7,-2 8,4-11,1-9,1 0,0-1,-1 1,1 0,0 0,-1 1,-1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3,'45'-3,"84"4,-60 1,138-1,-214-1,0 0,-1 0,-11 3,18-3,1 2,-1-1,0 0,1 0,0 0,0 0,0 1,0-1,-1-1,1 4,-1-1,-7 33,2 1,0 44,8 72,-6 16,-1-19,7-115,-2 119,-5-72,7 84,-4-24,0-40,4-32,0-21,-5 48,-1-72,3-15,-1 1,1-1,1 0,0 0,3 18,-1-23,-1-3,-5-4,-4-5,7 6,0 0,0 0,0 0,0 0,0 0,0 0,0 1,-1-1,1 1,0-1,0 1,-1-1,-2 0,-13-2,-1 1,-21 0,-7-1,-139-23,183 25,4 1,6-1,-1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6:12:44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5,'0'0,"0"0,0 0,0 0,0 0,7-2,-3 2,0-1,0 0,1 1,-2 0,1 0,0 0,1 0,-1 1,0 0,0-1,0 1,0 1,0-1,-1 0,2 1,-2 0,0-1,1 2,0-1,-1 0,3 4,1 0,0-1,-1 2,0 0,-1 0,1 0,-2 0,1 0,5 12,0 5,-2 1,6 27,7 54,-10-43,18 180,-19-117,-7-83,-2 0,-5 47,-19 85,15-123,4-22,-2 1,-1-2,-2 1,-1 0,-28 54,21-53,1 1,-15 44,28-68,1 0,-1 0,-2 0,1-1,0 2,-1-2,0 0,-1 0,-8 8,14-15,0 1,0-1,-1 1,1-1,-1 0,1 1,-1-1,1 0,-1 0,0 0,1 0,0 1,0-1,-1 0,0 0,1 0,-1 0,0 1,1-1,-1 0,0 0,-4-2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3T11:03:14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0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1372 310,'-2'2,"-1"0,1 0,-1 0,-2 1,2-2,-1 1,-4 2,7-3,0 0,0 0,0 0,1 0,-1 0,0 0,0 0,-1 3,1-2,0 0,-1 4,-2 5,3-6,-2 5,2-7,0-1,0 0,0 0,0 0,-1 0,1 0,0 0,-1 0,1-1,0 1,-2 0,-4 3,-1 1,7-5,0 0,0 0,0 0,-2 2,1 1,-3 5,0 1,2-5,-1 1,-5 6,3-6,-7 6,8-7,-10 4,5-3,1 1,3-3,4-3,1-1,0 1,0 0,0-1,0 0,-2 1,0-1,-4-1,2 0,0-1,-6-2,9 3,0 0,-2-3,-3-3,2 1,-4-1,1 0,6 5,0 0,-2-3,2 1,-4-5,-1-5,5 10,-1-2,1 0,-1 0,-3-13,3 10,1 1,-6-13,4 11,-6-14,7 17,-3-11,3 6,-3-10,0 1,3 12,-5-15,6 18,-1 1,-3-7,-1 0,-1-4,-2-4,7 15,-5-8,-10-13,12 16,-8-14,12 22,1 0,-1 1,1-1,-1 0,0 1,1 0,-1-1,-3 0,4 1,-12-4,10 4,1 0,-1 1,-3 0,5 0,-15 0,13-1,0 1,0 0,1 0,-5 1,3 1,0 0,-5 3,-8 8,10-6,-1 1,1 0,-7 12,4-6,-4 6,11-14,-1-1,-5 11,6-8,-1 1,-7 12,0-5,3-5,5-7,-2 4,-3 10,-1 1,5-13,-3 7,1 1,1 1,-1 0,5-10,-4 5,-1 1,-4 7,4-2,-1 0,5-12,-3 6,-7 8,2-4,3-3,-6 10,11-19,0 0,1 0,-1 0,0 0,0-1,0 1,0-1,-3 2,2-2,1 0,-1-1,0 1,0-1,0 0,-4-1,3 1,0-1,-7 2,11-1,-12 1,10-1,0 0,-5-1,2-1,-4-3,4 2,0 0,-8-6,12 8,-8-7,7 6,0 0,-2-3,-5-10,0-2,-3-4,12 20,-3-4,-4-9,0-5,1 4,4 10,-2-5,2 8,-4-10,5 9,0 1,0-1,-1-2,-2-10,3 8,-4-7,4 10,0 1,0 0,-1 0,1 1,-1-1,-1-2,0 0,-1-1,1 1,0-1,-2-6,2 5,-4-8,6 12,-1 0,-2-5,2 6,-2-2,3 3,0-1,-3-3,2 2,-2-6,-2-4,3 5,-5-7,7 13,-1-1,1 1,-1 0,0 0,0 0,-2-2,2 3,1 0,0-1,0 1,-1-1,1 0,0 1,-2-5,-5-13,1 4,6 12,-1 1,1 0,0-1,-1 1,1 0,-1 0,1 1,-1-1,-3-2,4 3,-4-3,4 3,0 0,0 0,-1-1,-5-9,1 0,5 9,0 1,-1 0,1 0,0-1,-1 0,-1 1,0-1,-3-1,5 3,0-1,0 1,-1 0,1 0,0 0,-3 1,2-1,0 1,0 0,0 0,0 1,0-1,0 1,0-1,1 1,-1 0,0 0,-2 5,0-1,-4 8,6-11,-1 0,-1 3,0-3,1 1,-6 7,6-8,1 1,-2 4,-3 8,-2 5,6-17,-4 7,4-7,-3 6,4-7,1 0,-3 6,-1 7,-1 5,2-13,3-5,-3 7,2-4,-1 8,0 6,2-17,1-3,0 3,0-3,0 0,0 0,0 0,0 0,0 0,0 0,0 0,0 0,0 0,-1 0,1 1,0-1,0 0,0 0,0 0,0 0,0 0,0 0,0 0,0 0,0 0,0 0,0 0,0 0,0 0,0 0,0 0,0 0,0 0,0 0,0 0,0 0,0 0,0 0,0 0,0 0,0 0,0 0,0 0,0 0,0 0,0 0,0 0,-1-1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08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 3,'0'0,"0"1,0-1,0 0,0 1,0-1,1 0,-1 1,0-1,0 0,0 0,0 1,0-1,0 0,1 1,-1-1,0 1,1-1,-1 1,1-1,0 1,1 0,-1-1,1 1,-1 0,3-1,7 1,-2-2,18-4,-20 3,-7 1,1 1,0 0,-1-1,1 0,-1 1,0 0,0 0,1 0,-1 0,0 0,0 0,0 0,0 0,0 0,0 0,0 0,0 0,0-1,0 1,0 0,0 0,0 0,0 0,0 0,0 0,0 0,0 0,0 0,0 0,0-1,0 1,0 0,0 0,0 0,0 0,0 0,0 0,0 0,0 0,0 0,0 0,0 0,0 0,0 0,0 0,0 0,0 0,0 0,-1 0,1-1,0 1,-1 0,1 0,-1 0,-5-1,-4 1,-12 2,-31 9,46-9,7-2,-1 0,1 0,0 1,-1-1,1 0,-1 1,1-1,0 0,0 0,0 0,0 0,0 0,0 0,0 0,0 0,0 0,0 0,0 0,0 0,0 0,0 0,0 0,0 0,0 0,0 0,0 0,0 0,0 0,0 0,0 0,0 0,0 0,0 0,0 0,0 0,0 0,0 0,0 0,0 0,0 0,0 0,0 0,0 0,0 0,0 0,0 0,0 0,0 1,0-1,1 0,0 1,3-1,3 0,4 0,41-7,-43 6,-2-1,-6 2,0 0,-1-1,1 1,0-1,-1 1,0 0,0 0,0 0,0 0,0 0,0 0,0 0,0 0,0 0,0 0,0 0,0 0,0 0,0 0,0 0,0 0,0 0,0 0,0 0,0 0,0 0,0 0,0 0,0 0,0 0,0 0,0 0,0 0,0 0,0 0,0 0,0 0,0 0,0 0,0 0,0 0,0 0,0 0,0 0,0 0,0 0,0-1,0 1,0 0,0 0,0 0,0 0,0 0,0 0,-1 0,1 0,-1 0,-2 0,-5 0,-7 2,-29 9,35-7,8-4,0 1,-2 2,3-3,-1 0,1 0,0 0,0 0,0 0,0 1,0-1,0 0,-1 0,1 0,0 1,0-1,0 0,0 0,0 0,0 1,0-1,0 0,0 0,0 0,0 0,0 1,0-1,0 0,0 0,0 0,0 0,0 0,0 0,0 0,0 0,0 0,0 0,0 1,0-1,0 0,0 0,0 0,0 0,1 0,-1 1,0-1,0 0,0 0,1 0,0 1,0-1,0 1,1-1,8 1,2-3,5-1,26-10,-32 8,-3 0,-7 5,0-1,-1 1,2-2,-2 2,0 0,0 0,0 0,0 0,0 0,1 0,-1 0,0 0,0 0,0-1,0 1,0 0,0 0,0 0,0 0,0 0,0 0,0 0,0 0,0 0,0 0,0 0,0 0,0 0,0 0,0 0,0-1,0 1,0 0,0 0,0 0,0 0,0 0,0 0,0 0,-1 0,1 0,0 0,0 0,0 0,0 0,0 0,0 0,0 0,0 0,0 0,-1 0,0 0,0 0,0 0,-8 2,-4 2,-51 21,51-19,4-1,9-4,0-1,-1 0,1 1,-1-1,1 1,-1-1,0 2,1-2,0 0,0 0,0 0,0 0,0 0,0 0,0 0,0 0,0 0,0 0,0 0,0 1,0-1,0 0,0 0,0 0,0 0,0 0,0 0,0 0,0 0,0 0,0 0,0 1,0-1,0 0,0 0,0 0,0 0,0 0,1 0,-1 0,0 0,0 1,0-1,0 0,0 0,0 0,1 0,0 1,0-1,-1 0,3 1,6 0,4-1,49-3,-50 2,-5 0,-7 1,0 0,1-1,-1 1,0 0,0 0,1 0,-1 0,0 0,0-1,1 1,-1 0,0 0,0 0,0 0,0 0,0 0,0 0,0-1,0 1,0 0,0 0,0 0,0 0,0 0,0 0,0 0,0 0,0 0,0 0,0 0,0 0,0 0,0 0,0 0,0 0,0 0,0-1,0 1,0 0,0 0,0 0,0 0,0 0,0 0,0 0,0 0,0 0,0 0,0 0,0 0,0 0,-1 0,1 0,0 0,0 0,-1-1,1 1,-2-1,0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0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86 0,'0'0,"-10"3,7-2,0 0,1 0,-1 0,-2 3,-1-1,-7 5,-7-1,19-6,-2 0,1-1,0 1,-2 0,4-1,-1 0,0 0,1 0,-1 0,1 0,-1-1,1 1,-1 0,1-1,-1 1,0 0,0-1,1 0,-1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5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15,'0'0,"1"-2,0-2,1-1,0 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26 3,'0'0,"-1"0,0 0,1 0,-1 0,1-1,-1 1,1 0,-1-1,0 0,1 1,0 0,0 0,0 0,0 0,-1 0,1 0,0 0,0 0,0 0,0 0,0 0,0 0,0 0,0 0,0 0,0 0,0 0,0 0,0 0,0 0,0 0,-1 0,1 0,0 0,0 0,0 0,0 0,0 0,0 1,0-1,0 0,0 0,0 0,0 0,0 0,0 0,0 0,0 1,-1-1,1 1,0-1,0 1,0 0,0 0,-1 4,-1 15,1-14,-2 7,-2 8,3-11,2-9,0 0,0 0,0 0,-1 0,1 0,-1 1,0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15,'0'0,"0"-2,1-2,1-1,0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80,'0'1,"0"-1,0 0,0 1,0-1,0 0,1 1,-1 0,0-1,0 1,0-1,0 0,0 1,0-1,0 1,1-1,-1 1,0-1,0 0,0 0,0 0,0 0,0 0,0 0,0 0,0 0,0 0,0 0,0 0,0 0,0 0,0 0,0 0,0 0,0 0,0 0,0 0,0 0,0 0,0 0,0 0,1 0,-1 0,0 0,0 0,0 0,0 0,0 0,0 0,0-1,1-1,-1 1,1-1,-1-2,1 0,9-32,-7 24,-2 9,0 0,0 1,0-1,0 1,0-1,0 1,2-4,-2 5,0-1,1 0,-1 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25 44,'0'0,"-1"-2,-1-2,0-1,0-1,-1-1,-1 1,0 0,1 2,0 2,2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32 40,'0'0,"0"1,0 0,-1 0,0 0,1 0,-1 0,-1 1,2-2,0 0,-1 1,1-1,0 0,0 0,-1 0,1 0,0 1,0-1,-1 0,1 0,0 0,-1 0,1 0,0 0,-1 0,1-1,0 1,0 0,-1 0,1 0,-1-1,1 1,0 0,0-1,-1 1,1-1,0 1,-1-1,1 0,-1-1,0-2,0 2,-11-27,10 24,1 3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0,1 1,2 0,0 0,1 0,-1-1,0-1,-2-1,0-1,-2 1,0-1,-2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0,'0'0,"1"1,0 0,1 1,0 1,1-1,0 1,0-1,0-1,0 0,0 0,-1-1,-1 0,0 0,-1 0,0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14 0,'-3'4,"0"-1,-3 7,6-10,-1 1,1-1,0 1,0-1,0 0,0 1,0-1,-1 1,1-1,0 1,0-1,0 1,0-1,0 1,0-1,0 1,0 1,0 0,1 3,-1-2,1 6,-1-8,1 0,-1 1,0-1,1 2,-1-3,0 0,0 0,0 0,0 0,0 0,0 0,0 0,0 0,0 0,0 0,0 0,0 0,0 0,0 0,0 0,0 0,0 0,0 0,0 0,0 0,0 0,0 0,0 0,0 0,0 0,0 0,0 0,1 0,-1 0,0 0,0 0,0 0,0 0,0 0,0 0,0 0,0 0,0 0,0 0,0 0,0 0,0 0,0 0,0 0,0 0,0 0,0 0,0 0,0 0,0-2,1 2,-1-2,1-1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1-4,'0'0,"1"4,-1 4,0-7,0 1,0-1,0 0,0 1,0-1,-1 0,1 2,0-2,-1-1,1 1,0-1,0 0,0 0,0 0,0 0,0 0,0 1,0-1,0 0,0 0,0 0,0 0,0 0,0 0,0 0,0 0,0 0,0 0,0 0,0 0,0 0,0 0,0 0,0 0,0 0,0 0,0 0,0 0,0 0,0 0,0 0,0 0,0 0,0 0,0 0,0 0,0 0,0 0,0 0,0 0,0 0,0 0,0 0,0 0,0 0,0 0,0 0,0 0,0 0,0 0,0 0,0 0,0 0,0 0,0 0,0 0,0 0,0 0,0 0,0 0,0 0,0 0,0 0,0 0,0 0,0 0,0 0,0 0,0 0,0 0,0 0,1-2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1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0,0 1,0-1,0-1,0-1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79,'0'0,"0"0,0 1,0-1,0 0,0 1,1-1,-1 1,0-1,0 1,0-1,0 1,1-1,-1 1,0-1,0 0,1 1,-1-1,0 0,0 0,0 0,0 0,0 0,0 0,0 0,0 0,0 0,0 0,0 0,0 0,0 0,0 0,0 0,0 0,0 0,0 0,0 0,0 0,0 0,0 0,0 0,0 0,0 0,0 0,0 0,0 0,0 0,0 0,1 0,-1-1,1 0,0-1,-1 0,1-1,0-1,12-32,-9 24,-3 9,0 1,1-1,-1 1,0-1,0 1,1 0,2-4,-2 5,-1-1,2 0,-2 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2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4-4,'0'0,"0"2,-1 0,0 1,0 0,1-1,-1 0,1 0,0-1,0 0,0-1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4:37.32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18,'0'0,"1"-1,0-2,0-1,1-1,-1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8:34.228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0 333,'0'0,"10"0,6 1,53 0,-55-2,0-1,27-6,-21 2,-10 2,0 1,0 1,1 0,12-1,7 3,52-3,-74 3,0-1,0 2,-1-1,1 1,0 0,13 5,4 2,0-1,39 6,-49-11,1 1,0 1,-1 1,0 1,0 0,17 10,-15-6,-1 1,0 1,0 1,24 25,5 17,1 1,-27-36,36 40,-43-45,0 0,13 24,-10-13,26 45,-34-61,0-1,1 0,0 0,16 13,-9-10,1-2,24 13,36 10,-48-24,36 7,30 0,-65-13,0 0,0-3,0 0,0-2,0-2,39-10,64-28,-90 25,43-24,-60 26,-1-1,0-1,28-28,58-70,-89 90,-1-1,25-42,23-65,-62 120,-1 0,-1 0,0-1,0 0,-1 0,-1 0,0-1,-1 1,0 0,-2-23,0 21,0 0,-1 1,-1-1,-1 1,0 0,-7-20,8 28,0 0,-1 0,0 0,0 1,0-1,-1 1,1 0,-1 0,0 1,-1 0,0 0,1 0,-1 1,-9-5,3 3,0 1,-1 1,1 0,-1 1,0 0,-23 0,0 2,-43 6,63-3,0 0,0 1,1 1,-1 1,-15 7,23-8,1 0,-1 0,1 1,0 0,0 1,0 0,0 0,1 0,0 1,1 0,-7 10,3-1,1-1,1 2,0-1,1 1,1 0,-8 35,6-2,-4 63,10-86,1 0,1-1,1 1,7 35,0-22,0-1,18 45,-22-70,1 0,1 0,-1 0,2-1,0 0,0 0,1-1,0 0,1-1,0 0,17 13,-4-7,1-1,0-2,37 17,82 19,-124-44,0-2,0-1,1 0,0-2,-1 0,1-2,-1 0,39-9,-28 2,52-25,25-23,66-32,-141 74,-1-1,54-36,85-84,-85 54,-7-8,-63 72,-1-2,21-34,-29 43,-1-1,0 0,-1 0,0 0,0 0,-1-1,2-18,-4 18,0 0,-1 0,0 0,-1 0,0 0,0 0,-2 0,1 0,-1 1,-1-1,0 1,0 0,-1 0,0 1,-10-17,11 22,0 0,0 0,0 0,-1 1,1-1,-1 1,0 0,-11-6,8 7,0-1,1 1,-2 0,1 1,-15-2,5 3,0 0,0 2,0 0,0 2,-25 6,29-6,1 2,-1 0,-24 13,31-14,0 1,0 0,0 0,1 1,-1 0,1 1,0-1,-5 9,-4 11,0 0,-17 41,20-40,1 0,1 0,2 0,0 1,1 0,2 0,-3 34,6-46,1 0,1 0,1 0,2 25,-1-30,0 0,1 0,0 0,1 0,0-1,0 1,7 10,23 36,4 6,-36-59,31 50,-29-49,1 1,-1-1,1 0,0 0,0-1,11 8,5-1,0-1,36 11,-47-17,26 7,1-1,-1-2,2-2,-1-2,1-1,-1-3,73-9,-83 4,27-9,24-14,-48 18,17-7,62-23,-81 28,48-30,-24 6,73-68,-101 81,-1-1,31-39,-41 45,-1-1,-1 0,0 0,16-40,-23 45,0 0,0 0,-1 0,-1-1,0 1,-1-1,0-22,-3 11,0 0,-1 1,-9-37,9 51,0 0,-1 0,0 0,0 0,-10-17,11 24,0-1,0 1,-1-1,1 1,-1 0,0 0,0 1,0-1,-1 1,1 0,-1 1,1-1,-8-2,4 3,0 0,0 0,-1 1,1 0,0 1,0 0,-17 2,4 2,-39 13,51-14,-1 2,1-1,0 1,0 1,1 0,-1 0,1 1,0 0,0 0,1 1,0 0,0 1,-8 14,5-6,1 0,1 1,0 0,1 1,1 0,-8 37,9-31,-25 111,24-116,1 0,1 0,-3 38,6-49,1 0,1 0,-1 0,1 0,1 0,-1 0,1 0,1 0,-1-1,1 1,5 9,17 27,31 41,-56-85,6 8,1 0,0-1,0 1,0-1,1-1,0 0,0 0,16 9,8 0,0-1,43 12,-54-21,0-1,-1-1,23 1,-28-5,-1 0,1-1,-1 0,1-1,18-6,3-5,37-18,34-24,-86 43,-9 5,0 0,0-1,0-1,-1 0,0-1,-1 0,0-1,15-22,-9 10,-2 3,0 0,21-22,8 1,30-32,-70 70,42-49,-38 46,0 0,1 0,-1 0,1 1,10-5,-6 5,0 1,0 0,1 1,0 0,-1 1,15 0,77 5,-84-2,44 5,17 1,-63-6,0-2,26-4,-37 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9:24.459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0 333,'0'0,"8"0,5 1,44 0,-45-2,-1-1,23-6,-17 2,-9 2,0 1,0 1,1 0,10-1,5 3,44-3,-62 3,1-1,-1 2,1-1,-1 1,1 0,10 5,3 2,1-1,31 6,-39-11,0 1,0 1,-1 1,1 1,-1 0,14 10,-12-6,0 1,-1 1,0 1,20 25,4 17,1 1,-23-36,31 40,-36-45,-1 0,12 24,-9-13,22 45,-28-61,0-1,0 0,0 0,14 13,-7-10,-1-2,21 13,30 10,-40-24,29 7,26 0,-54-13,0 0,0-3,-1 0,1-2,0-2,32-10,52-28,-73 25,35-24,-50 26,0-1,-1-1,24-28,48-70,-74 90,0-1,20-42,18-65,-50 120,-1 0,0 0,-1-1,0 0,0 0,-1 0,-1-1,0 1,0 0,-2-23,0 21,0 0,-1 1,0-1,-1 1,0 0,-7-20,8 28,-1 0,0 0,0 0,0 1,-1-1,1 1,-1 0,0 0,-1 1,1 0,-1 0,1 0,-1 1,-7-5,2 3,0 1,-1 1,1 0,0 1,-1 0,-19 0,1 2,-36 6,51-3,1 0,1 1,-1 1,0 1,-13 7,20-8,0 0,0 0,0 1,0 0,0 1,0 0,1 0,0 0,0 1,0 0,-4 10,2-1,0-1,1 2,1-1,-1 1,2 0,-6 35,4-2,-3 63,8-86,1 0,1-1,1 1,5 35,0-22,1-1,14 45,-18-70,1 0,0 0,1 0,0-1,1 0,0 0,0-1,0 0,2-1,-1 0,14 13,-3-7,0-1,1-2,30 17,68 19,-103-44,1-2,0-1,0 0,0-2,0 0,0-2,1 0,30-9,-23 2,44-25,20-23,55-32,-117 74,-1-1,44-36,71-84,-70 54,-5-8,-53 72,0-2,17-34,-25 43,0-1,0 0,0 0,-1 0,0 0,-1-1,3-18,-4 18,0 0,-1 0,-1 0,1 0,-1 0,0 0,-1 0,0 0,-1 1,0-1,0 1,0 0,-1 0,-1 1,-7-17,9 22,-1 0,1 0,0 0,-1 1,0-1,0 1,0 0,-9-6,7 7,-1-1,1 1,-1 0,0 1,-12-2,4 3,1 0,-1 2,0 0,0 2,-20 6,24-6,0 2,-1 0,-19 13,25-14,0 1,1 0,-1 0,1 1,0 0,0 1,0-1,-4 9,-4 11,0 0,-12 41,15-40,1 0,1 0,0 0,2 1,1 0,0 0,-2 34,6-46,0 0,1 0,1 0,2 25,-2-30,1 0,0 0,1 0,0 0,0-1,1 1,5 10,19 36,3 6,-29-59,25 50,-24-49,1 1,-1-1,1 0,0 0,0-1,10 8,3-1,1-1,28 11,-38-17,22 7,0-1,0-2,1-2,0-2,0-1,-1-3,61-9,-69 4,22-9,21-14,-41 18,15-7,50-23,-66 28,40-30,-20 6,59-68,-82 81,-1-1,25-39,-33 45,-1-1,-1 0,0 0,13-40,-19 45,1 0,-1 0,-1 0,0-1,0 1,-1-1,-1-22,-1 11,-1 0,0 1,-9-37,9 51,0 0,-1 0,0 0,-1 0,-8-17,10 24,-1-1,1 1,-1-1,0 1,0 0,0 0,-1 1,1-1,-1 1,1 0,-1 1,0-1,-6-2,4 3,-1 0,0 0,1 1,-1 0,0 1,0 0,-13 2,3 2,-32 13,41-14,0 2,1-1,-1 1,1 1,0 0,0 0,0 1,1 0,-1 0,1 1,1 0,-1 1,-7 14,5-6,1 0,0 1,1 0,0 1,1 0,-6 37,7-31,-21 111,20-116,1 0,1 0,-4 38,7-49,0 0,0 0,1 0,0 0,0 0,0 0,1 0,0 0,0-1,0 1,5 9,13 27,26 41,-45-85,4 8,0 0,0-1,1 1,0-1,1-1,-1 0,1 0,13 9,6 0,0-1,36 12,-45-21,0-1,0-1,18 1,-23-5,0 0,0-1,0 0,0-1,15-6,3-5,30-18,28-24,-71 43,-7 5,0 0,0-1,-1-1,0 0,0-1,0 0,-1-1,13-22,-8 10,-2 3,1 0,17-22,6 1,25-32,-58 70,36-49,-33 46,1 0,0 0,1 0,-1 1,8-5,-4 5,0 1,1 0,-1 1,0 0,1 1,10 0,65 5,-69-2,36 5,13 1,-51-6,-1-2,23-4,-32 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7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1372 310,'-2'2,"-1"0,1 0,-1 0,-2 1,2-2,-1 1,-4 2,7-3,0 0,0 0,0 0,1 0,-1 0,0 0,0 0,-1 3,1-2,0 0,-1 4,-2 5,3-6,-2 5,2-7,0-1,0 0,0 0,0 0,-1 0,1 0,0 0,-1 0,1-1,0 1,-2 0,-4 3,-1 1,7-5,0 0,0 0,0 0,-2 2,1 1,-3 5,0 1,2-5,-1 1,-5 6,3-6,-7 6,8-7,-10 4,5-3,1 1,3-3,4-3,1-1,0 1,0 0,0-1,0 0,-2 1,0-1,-4-1,2 0,0-1,-6-2,9 3,0 0,-2-3,-3-3,2 1,-4-1,1 0,6 5,0 0,-2-3,2 1,-4-5,-1-5,5 10,-1-2,1 0,-1 0,-3-13,3 10,1 1,-6-13,4 11,-6-14,7 17,-3-11,3 6,-3-10,0 1,3 12,-5-15,6 18,-1 1,-3-7,-1 0,-1-4,-2-4,7 15,-5-8,-10-13,12 16,-8-14,12 22,1 0,-1 1,1-1,-1 0,0 1,1 0,-1-1,-3 0,4 1,-12-4,10 4,1 0,-1 1,-3 0,5 0,-15 0,13-1,0 1,0 0,1 0,-5 1,3 1,0 0,-5 3,-8 8,10-6,-1 1,1 0,-7 12,4-6,-4 6,11-14,-1-1,-5 11,6-8,-1 1,-7 12,0-5,3-5,5-7,-2 4,-3 10,-1 1,5-13,-3 7,1 1,1 1,-1 0,5-10,-4 5,-1 1,-4 7,4-2,-1 0,5-12,-3 6,-7 8,2-4,3-3,-6 10,11-19,0 0,1 0,-1 0,0 0,0-1,0 1,0-1,-3 2,2-2,1 0,-1-1,0 1,0-1,0 0,-4-1,3 1,0-1,-7 2,11-1,-12 1,10-1,0 0,-5-1,2-1,-4-3,4 2,0 0,-8-6,12 8,-8-7,7 6,0 0,-2-3,-5-10,0-2,-3-4,12 20,-3-4,-4-9,0-5,1 4,4 10,-2-5,2 8,-4-10,5 9,0 1,0-1,-1-2,-2-10,3 8,-4-7,4 10,0 1,0 0,-1 0,1 1,-1-1,-1-2,0 0,-1-1,1 1,0-1,-2-6,2 5,-4-8,6 12,-1 0,-2-5,2 6,-2-2,3 3,0-1,-3-3,2 2,-2-6,-2-4,3 5,-5-7,7 13,-1-1,1 1,-1 0,0 0,0 0,-2-2,2 3,1 0,0-1,0 1,-1-1,1 0,0 1,-2-5,-5-13,1 4,6 12,-1 1,1 0,0-1,-1 1,1 0,-1 0,1 1,-1-1,-3-2,4 3,-4-3,4 3,0 0,0 0,-1-1,-5-9,1 0,5 9,0 1,-1 0,1 0,0-1,-1 0,-1 1,0-1,-3-1,5 3,0-1,0 1,-1 0,1 0,0 0,-3 1,2-1,0 1,0 0,0 0,0 1,0-1,0 1,0-1,1 1,-1 0,0 0,-2 5,0-1,-4 8,6-11,-1 0,-1 3,0-3,1 1,-6 7,6-8,1 1,-2 4,-3 8,-2 5,6-17,-4 7,4-7,-3 6,4-7,1 0,-3 6,-1 7,-1 5,2-13,3-5,-3 7,2-4,-1 8,0 6,2-17,1-3,0 3,0-3,0 0,0 0,0 0,0 0,0 0,0 0,0 0,0 0,0 0,-1 0,1 1,0-1,0 0,0 0,0 0,0 0,0 0,0 0,0 0,0 0,0 0,0 0,0 0,0 0,0 0,0 0,0 0,0 0,0 0,0 0,0 0,0 0,0 0,0 0,0 0,0 0,0 0,0 0,0 0,0 0,0 0,0 0,0 0,-1-1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77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31 3,'0'0,"0"1,0-1,0 0,0 1,0-1,1 0,-1 1,0-1,0 0,0 0,0 1,0-1,0 0,1 1,-1-1,0 1,1-1,-1 1,1-1,0 1,1 0,-1-1,1 1,-1 0,3-1,7 1,-2-2,18-4,-20 3,-7 1,1 1,0 0,-1-1,1 0,-1 1,0 0,0 0,1 0,-1 0,0 0,0 0,0 0,0 0,0 0,0 0,0 0,0 0,0-1,0 1,0 0,0 0,0 0,0 0,0 0,0 0,0 0,0 0,0 0,0 0,0-1,0 1,0 0,0 0,0 0,0 0,0 0,0 0,0 0,0 0,0 0,0 0,0 0,0 0,0 0,0 0,0 0,0 0,0 0,-1 0,1-1,0 1,-1 0,1 0,-1 0,-5-1,-4 1,-12 2,-31 9,46-9,7-2,-1 0,1 0,0 1,-1-1,1 0,-1 1,1-1,0 0,0 0,0 0,0 0,0 0,0 0,0 0,0 0,0 0,0 0,0 0,0 0,0 0,0 0,0 0,0 0,0 0,0 0,0 0,0 0,0 0,0 0,0 0,0 0,0 0,0 0,0 0,0 0,0 0,0 0,0 0,0 0,0 0,0 0,0 0,0 0,0 0,0 0,0 0,0 0,0 1,0-1,1 0,0 1,3-1,3 0,4 0,41-7,-43 6,-2-1,-6 2,0 0,-1-1,1 1,0-1,-1 1,0 0,0 0,0 0,0 0,0 0,0 0,0 0,0 0,0 0,0 0,0 0,0 0,0 0,0 0,0 0,0 0,0 0,0 0,0 0,0 0,0 0,0 0,0 0,0 0,0 0,0 0,0 0,0 0,0 0,0 0,0 0,0 0,0 0,0 0,0 0,0 0,0 0,0 0,0 0,0 0,0 0,0-1,0 1,0 0,0 0,0 0,0 0,0 0,0 0,-1 0,1 0,-1 0,-2 0,-5 0,-7 2,-29 9,35-7,8-4,0 1,-2 2,3-3,-1 0,1 0,0 0,0 0,0 0,0 1,0-1,0 0,-1 0,1 0,0 1,0-1,0 0,0 0,0 0,0 1,0-1,0 0,0 0,0 0,0 0,0 1,0-1,0 0,0 0,0 0,0 0,0 0,0 0,0 0,0 0,0 0,0 0,0 1,0-1,0 0,0 0,0 0,0 0,1 0,-1 1,0-1,0 0,0 0,1 0,0 1,0-1,0 1,1-1,8 1,2-3,5-1,26-10,-32 8,-3 0,-7 5,0-1,-1 1,2-2,-2 2,0 0,0 0,0 0,0 0,0 0,1 0,-1 0,0 0,0 0,0-1,0 1,0 0,0 0,0 0,0 0,0 0,0 0,0 0,0 0,0 0,0 0,0 0,0 0,0 0,0 0,0 0,0-1,0 1,0 0,0 0,0 0,0 0,0 0,0 0,0 0,-1 0,1 0,0 0,0 0,0 0,0 0,0 0,0 0,0 0,0 0,0 0,-1 0,0 0,0 0,0 0,-8 2,-4 2,-51 21,51-19,4-1,9-4,0-1,-1 0,1 1,-1-1,1 1,-1-1,0 2,1-2,0 0,0 0,0 0,0 0,0 0,0 0,0 0,0 0,0 0,0 0,0 0,0 1,0-1,0 0,0 0,0 0,0 0,0 0,0 0,0 0,0 0,0 0,0 0,0 1,0-1,0 0,0 0,0 0,0 0,0 0,1 0,-1 0,0 0,0 1,0-1,0 0,0 0,0 0,1 0,0 1,0-1,-1 0,3 1,6 0,4-1,49-3,-50 2,-5 0,-7 1,0 0,1-1,-1 1,0 0,0 0,1 0,-1 0,0 0,0-1,1 1,-1 0,0 0,0 0,0 0,0 0,0 0,0 0,0-1,0 1,0 0,0 0,0 0,0 0,0 0,0 0,0 0,0 0,0 0,0 0,0 0,0 0,0 0,0 0,0 0,0 0,0 0,0-1,0 1,0 0,0 0,0 0,0 0,0 0,0 0,0 0,0 0,0 0,0 0,0 0,0 0,0 0,-1 0,1 0,0 0,0 0,-1-1,1 1,-2-1,0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7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86 0,'0'0,"-10"3,7-2,0 0,1 0,-1 0,-2 3,-1-1,-7 5,-7-1,19-6,-2 0,1-1,0 1,-2 0,4-1,-1 0,0 0,1 0,-1 0,1 0,-1-1,1 1,-1 0,1-1,-1 1,0 0,0-1,1 0,-1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7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26 3,'0'0,"-1"0,0 0,1 0,-1 0,1-1,-1 1,1 0,-1-1,0 0,1 1,0 0,0 0,0 0,0 0,-1 0,1 0,0 0,0 0,0 0,0 0,0 0,0 0,0 0,0 0,0 0,0 0,0 0,0 0,0 0,0 0,0 0,-1 0,1 0,0 0,0 0,0 0,0 0,0 0,0 1,0-1,0 0,0 0,0 0,0 0,0 0,0 0,0 0,0 1,-1-1,1 1,0-1,0 1,0 0,0 0,-1 4,-1 15,1-14,-2 7,-2 8,3-11,2-9,0 0,0 0,0 0,-1 0,1 0,-1 1,0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15,'0'0,"0"-2,1-2,1-1,0 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80,'0'1,"0"-1,0 0,0 1,0-1,0 0,1 1,-1 0,0-1,0 1,0-1,0 0,0 1,0-1,0 1,1-1,-1 1,0-1,0 0,0 0,0 0,0 0,0 0,0 0,0 0,0 0,0 0,0 0,0 0,0 0,0 0,0 0,0 0,0 0,0 0,0 0,0 0,0 0,0 0,0 0,0 0,1 0,-1 0,0 0,0 0,0 0,0 0,0 0,0 0,0-1,1-1,-1 1,1-1,-1-2,1 0,9-32,-7 24,-2 9,0 0,0 1,0-1,0 1,0-1,0 1,2-4,-2 5,0-1,1 0,-1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32 43,'0'0,"-1"-2,-1-1,0-3,-1 0,-1 0,-2 0,1 0,1 2,1 2,1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25 44,'0'0,"-1"-2,-1-2,0-1,0-1,-1-1,-1 1,0 0,1 2,0 2,2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32 40,'0'0,"0"1,0 0,-1 0,0 0,1 0,-1 0,-1 1,2-2,0 0,-1 1,1-1,0 0,0 0,-1 0,1 0,0 1,0-1,-1 0,1 0,0 0,-1 0,1 0,0 0,-1 0,1-1,0 1,0 0,-1 0,1 0,-1-1,1 1,0 0,0-1,-1 1,1-1,0 1,-1-1,1 0,-1-1,0-2,0 2,-11-27,10 24,1 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0,1 1,2 0,0 0,1 0,-1-1,0-1,-2-1,0-1,-2 1,0-1,-2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0,'0'0,"1"1,0 0,1 1,0 1,1-1,0 1,0-1,0-1,0 0,0 0,-1-1,-1 0,0 0,-1 0,0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14 0,'-3'4,"0"-1,-3 7,6-10,-1 1,1-1,0 1,0-1,0 0,0 1,0-1,-1 1,1-1,0 1,0-1,0 1,0-1,0 1,0-1,0 1,0 1,0 0,1 3,-1-2,1 6,-1-8,1 0,-1 1,0-1,1 2,-1-3,0 0,0 0,0 0,0 0,0 0,0 0,0 0,0 0,0 0,0 0,0 0,0 0,0 0,0 0,0 0,0 0,0 0,0 0,0 0,0 0,0 0,0 0,0 0,0 0,0 0,0 0,0 0,1 0,-1 0,0 0,0 0,0 0,0 0,0 0,0 0,0 0,0 0,0 0,0 0,0 0,0 0,0 0,0 0,0 0,0 0,0 0,0 0,0 0,0 0,0-2,1 2,-1-2,1-1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1-4,'0'0,"1"4,-1 4,0-7,0 1,0-1,0 0,0 1,0-1,-1 0,1 2,0-2,-1-1,1 1,0-1,0 0,0 0,0 0,0 0,0 0,0 1,0-1,0 0,0 0,0 0,0 0,0 0,0 0,0 0,0 0,0 0,0 0,0 0,0 0,0 0,0 0,0 0,0 0,0 0,0 0,0 0,0 0,0 0,0 0,0 0,0 0,0 0,0 0,0 0,0 0,0 0,0 0,0 0,0 0,0 0,0 0,0 0,0 0,0 0,0 0,0 0,0 0,0 0,0 0,0 0,0 0,0 0,0 0,0 0,0 0,0 0,0 0,0 0,0 0,0 0,0 0,0 0,0 0,0 0,0 0,0 0,0 0,0 0,0 0,0 0,1-2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0,0 1,0-1,0-1,0-1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8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4-4,'0'0,"0"2,-1 0,0 1,0 0,1-1,-1 0,1 0,0-1,0 0,0-1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1:55.09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18,'0'0,"1"-1,0-2,0-1,1-1,-1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4:29.047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0 143,'0'0,"4"0,3 1,23-1,-24 0,0-1,12-3,-10 2,-3 0,-1 1,0 0,1 0,5 0,3 1,22-1,-32 0,1 1,-1 0,1 1,-1-1,0 1,6 1,2 2,0-1,16 2,-20-4,0 0,-1 1,1 0,-1 0,1 1,7 4,-7-3,0 1,0 0,0 1,10 10,2 8,1 0,-12-15,16 17,-19-20,0 0,6 11,-5-5,12 18,-15-26,0 0,1 0,-1 0,7 6,-3-6,0 1,10 5,15 4,-19-10,14 3,14-1,-29-4,1-1,-1-1,1 0,-1-1,1 0,16-5,28-12,-39 10,18-9,-25 10,-1 0,1 0,11-13,25-29,-38 38,0 0,10-18,11-28,-28 51,0 0,0 1,0-1,0 0,-1 0,0-1,0 1,-1 0,1 0,-2-10,1 9,-1 1,0-1,0 0,-1 1,1-1,-4-8,4 12,-1 0,1 0,-1 0,0 0,0 1,0-1,0 0,0 1,0 0,0-1,-1 1,1 0,-1 0,-3-2,1 2,-1 0,1 0,0 0,-1 1,1 0,-11-1,1 2,-20 2,29-1,-1 0,0 0,0 1,1 0,-8 3,11-3,0 0,-1-1,1 2,0-1,0 0,0 1,1-1,-1 1,0 0,1 0,-3 4,1 0,1 0,-1 0,2 0,-1 0,1 1,-4 14,3-1,-2 28,5-37,0-1,0 1,1-1,3 16,0-10,0 0,8 19,-10-30,0 0,1 0,0 0,0 0,1-1,-1 1,1-1,0 0,0 0,1 0,6 5,-1-3,0 0,1-1,15 7,35 9,-52-19,-1-2,0 1,1-1,-1 0,0-1,1 0,-1-1,17-3,-12 0,22-10,11-10,29-14,-61 32,-1-1,23-15,38-36,-38 24,-2-4,-28 30,1 0,8-15,-13 19,0-1,0 0,0 1,0-1,-1 0,1 0,0-8,-1 8,-1 0,0 0,0-1,0 1,-1 0,0 0,0 0,0 0,0 0,0 0,-1 0,0 0,0 0,0 1,-5-7,6 8,-1 1,0 0,0 0,0 0,0 0,0 0,0 1,-5-4,4 4,0-1,-1 1,1 0,-1 0,-6-1,2 1,1 1,-1 1,0-1,0 1,-10 3,12-2,0 0,0 0,-10 5,13-5,0 0,0 0,0 1,0-1,0 1,1 0,-1 0,-1 3,-3 5,0 0,-6 18,8-17,0-1,1 1,0 0,1 0,0 0,0 0,0 15,2-20,1-1,0 1,0 0,2 11,-2-14,1 1,0 0,1 0,-1-1,1 1,0-1,3 5,9 16,3 2,-16-25,13 21,-13-21,1 1,0-1,0 0,0 0,1 0,4 3,2 0,0-1,15 5,-20-7,12 3,0-1,0-1,0 0,0-1,0-1,0-1,31-4,-35 2,11-4,11-6,-21 7,7-2,27-10,-35 12,21-13,-11 2,32-29,-44 36,0-1,13-18,-17 20,-1 0,0 0,0 0,6-17,-9 19,0 0,-1-1,0 1,0 0,0 0,0 0,-1-11,-1 6,0 0,0 0,-4-15,4 21,-1 0,1 0,-1 1,0-1,-4-7,5 10,0 0,-1 0,1 0,-1 1,0-1,1 0,-1 1,0-1,0 1,0 0,0-1,0 1,-3-1,2 1,0 0,-1 1,0-1,1 1,-1 0,1 0,-8 1,2 0,-16 7,20-7,1 1,0 0,0 0,1 0,-1 1,0 0,1 0,-1 0,1 0,0 0,0 1,0-1,-4 7,3-2,0-1,1 1,-1 0,1 0,1 0,-4 16,4-13,-11 47,10-49,1-1,0 1,-1 16,3-21,0 0,0 0,0 0,1 0,-1 0,1-1,0 1,0 0,0 0,0-1,3 5,6 11,14 19,-23-38,1 4,1 0,0-1,0 1,0-1,1 0,-1 0,0 0,8 5,2-2,1 0,19 6,-24-9,0-1,0 0,9 0,-12-2,0 0,1 0,-1-1,0 0,8-2,2-3,16-7,13-11,-35 19,-5 2,0 0,0-1,0 1,0-1,-1-1,1 1,-1-1,7-9,-4 4,-1 1,0 1,9-10,4 0,12-13,-30 29,19-20,-17 19,0 1,0-1,0 1,1 0,3-2,-2 1,1 1,-1 1,0-1,1 1,-1 0,7 0,32 3,-35-2,19 3,7 0,-28-3,1 0,11-2,-16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43 40,'0'0,"0"0,-1 1,0 0,0 0,0 0,0 0,-1 1,2-2,-1 0,1 1,0-1,-1 0,1 0,-1 0,1 0,0 1,-1-1,1 0,0 0,-1 0,1 0,-1 0,1 0,0 0,-1-1,1 1,0 0,-1 0,0 0,1-1,0 1,-1 0,1-1,-1 1,1-1,0 1,-1-1,1 0,-1 0,-1-3,1 1,-15-25,13 23,2 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14:29.048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0 143,'0'0,"4"0,1 1,20-1,-20 0,0-1,9-3,-7 2,-3 0,-1 1,1 0,0 0,4 0,2 1,19-1,-26 0,0 1,0 0,0 1,-1-1,1 1,5 1,0 2,1-1,14 2,-18-4,1 0,-1 1,1 0,-1 0,0 1,7 4,-6-3,-1 1,1 0,0 1,8 10,2 8,0 0,-9-15,12 17,-14-20,-1 0,4 11,-2-5,8 18,-11-26,-1 0,1 0,0 0,5 6,-2-6,-1 1,9 5,13 4,-17-10,13 3,10-1,-22-4,-1-1,0-1,0 0,1-1,-1 0,14-5,23-12,-33 10,16-9,-21 10,0 0,-1 0,11-13,20-29,-32 38,0 0,9-18,8-28,-22 51,0 0,0 1,-1-1,0 0,0 0,0-1,0 1,-1 0,0 0,0-10,0 9,-1 1,1-1,-1 0,-1 1,1-1,-3-8,3 12,0 0,-1 0,1 0,0 0,-1 1,1-1,-1 0,0 1,0 0,0-1,0 1,0 0,0 0,-3-2,1 2,-1 0,1 0,0 0,-1 1,0 0,-7-1,-1 2,-15 2,22-1,1 0,-1 0,1 1,-1 0,-5 3,8-3,1 0,-1-1,0 2,1-1,-1 0,1 1,0-1,0 1,-1 0,1 0,-2 4,1 0,0 0,1 0,-1 0,1 0,0 1,-2 14,1-1,0 28,2-37,1-1,1 1,-1-1,3 16,0-10,1 0,5 19,-7-30,0 0,1 0,-1 0,1 0,-1-1,1 1,0-1,1 0,-1 0,1 0,5 5,-1-3,1 0,0-1,12 7,30 9,-45-19,1-2,0 1,0-1,0 0,0-1,0 0,0-1,13-3,-10 0,20-10,7-10,25-14,-51 32,0-1,19-15,30-36,-30 24,-2-4,-23 30,0 0,8-15,-11 19,-1-1,1 0,0 1,-1-1,0 0,0 0,1-8,-1 8,-1 0,0 0,0-1,0 1,-1 0,1 0,-1 0,0 0,0 0,0 0,-1 0,1 0,-1 0,0 1,-3-7,4 8,-1 1,1 0,-1 0,1 0,-1 0,0 0,0 1,-3-4,2 4,0-1,1 1,-1 0,0 0,-5-1,1 1,1 1,-1 1,1-1,0 1,-9 3,10-2,0 0,0 0,-8 5,10-5,1 0,-1 0,1 1,-1-1,1 1,0 0,0 0,-2 3,-2 5,1 0,-6 18,7-17,0-1,0 1,1 0,1 0,-1 0,1 0,-1 15,3-20,0-1,0 1,0 0,1 11,0-14,0 1,-1 0,2 0,-1-1,0 1,1-1,2 5,8 16,1 2,-12-25,11 21,-11-21,0 1,1-1,0 0,0 0,-1 0,5 3,1 0,1-1,12 5,-16-7,8 3,1-1,0-1,1 0,-1-1,0-1,0-1,26-4,-29 2,9-4,9-6,-18 7,7-2,21-10,-28 12,17-13,-9 2,27-29,-37 36,0-1,11-18,-14 20,-1 0,0 0,0 0,5-17,-7 19,-1 0,1-1,-1 1,0 0,-1 0,1 0,-1-11,-1 6,1 0,-1 0,-4-15,4 21,0 0,0 0,-1 1,1-1,-4-7,4 10,0 0,0 0,-1 0,1 1,0-1,-1 0,1 1,0-1,-1 1,0 0,1-1,-1 1,-2-1,1 1,0 0,0 1,1-1,-1 1,0 0,0 0,-6 1,1 0,-12 7,16-7,1 1,0 0,-1 0,1 0,0 1,0 0,0 0,0 0,1 0,-1 0,1 1,-1-1,-2 7,1-2,1-1,0 1,1 0,-1 0,1 0,-3 16,3-13,-8 47,8-49,0-1,0 1,0 16,2-21,0 0,0 0,0 0,0 0,1 0,-1-1,1 1,0 0,0 0,0-1,2 5,5 11,12 19,-20-38,2 4,1 0,-1-1,1 1,-1-1,1 0,0 0,0 0,5 4,3 0,1-1,14 6,-18-9,-1-1,0 0,8 0,-9-2,-1 0,0 0,0-1,0 0,7-2,1-3,13-7,11-11,-29 19,-4 2,1 0,-1-1,0 1,0-1,-1-1,1 1,0-1,5-9,-4 4,0 1,0 1,8-10,2 0,11-13,-26 29,17-20,-15 19,1 1,-1-1,1 1,0 0,3-2,-2 1,1 1,-1 1,0-1,1 1,-1 0,6 0,27 3,-30-2,15 3,7 0,-23-3,1 0,8-2,-12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0,'0'0,"2"1,2 0,2 1,2 0,0 0,1 0,-1-1,-1-1,0-1,-3-1,-1 0,-1 1,-1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 1,'2'3,"8"27,-1 1,-2 0,-1 0,4 57,-9 133,-2-149,-44 1499,38-1169,2-78,4-320,-8 145,1-108,2-30,0-10,5-2,-1 0,1 0,0 0,0 0,0 0,0-1,0 1,0 0,1 0,-2-2,-11-24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0,'0'0,"1"1,1 0,0 1,2 1,-1-1,1 1,0-2,0 1,0-1,-1-1,0 1,-1-1,-1 0,-1 0,0-1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18 0,'-4'4,"0"-1,-4 7,8-10,0 0,0 1,-1-1,1 1,0-1,0 0,0 1,0-1,-1 1,1-1,0 1,0-1,0 1,0-1,0 1,0 0,0 1,0 0,1 3,-1-3,2 7,-2-8,0 0,1 1,-1-1,1 2,-1-3,0 0,0 0,0 0,0 0,0 0,1 0,-1 0,0 0,0 0,0 0,0 0,0 0,0 0,0 0,0 0,0 0,0 0,0 0,0 0,0 0,0 0,0 0,0 0,0 0,0 0,0 0,0 0,0 0,0 0,0 0,0 0,0 0,0 0,0 0,0 0,0 0,0 0,0 0,0 0,0 0,0 0,0 0,0 0,0 0,0 0,0 0,0 0,0 0,0 0,1-2,-1 2,2-2,-1-1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2-4,'0'0,"0"4,1 4,-1-7,0 1,0-1,0 0,-1 0,1 1,0-1,-1 2,1-2,0-1,0 0,-1 0,1 0,0 0,0 1,0-1,0 0,0 0,0 0,0 1,0-1,0 0,0 0,0 0,0 0,0 0,0 0,0 0,0 0,0 0,0 0,0 0,0 0,0 0,0 0,0 0,0 0,0 0,0 0,0 0,0 0,0 0,0 0,0 0,0 0,0 0,0 0,0 0,0 0,0 0,0 0,0 0,0 0,0 0,0 0,0 0,0 0,0 0,0 0,0 0,0 0,0 0,0 0,0 0,0 0,0 0,0 0,0 0,0 0,0 0,0 0,0 0,0 0,0 0,0 0,0 0,0 0,0 0,0 0,0 0,0 0,1-1,-1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0,0 1,0-1,0-1,1-2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6-4,'0'0,"-1"2,0 0,0 1,0-1,0 1,1-1,-1-1,1 1,0-2,0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33.96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17,'0'0,"1"-1,1-1,0-2,0-1,-1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68 1,'2'3,"8"27,-1 1,-2 0,-1 0,4 57,-9 133,-2-149,-44 1499,38-1169,2-78,4-320,-8 145,1-108,2-30,0-10,5-2,-1 0,1 0,0 0,0 0,0 0,0-1,0 1,0 0,1 0,-2-2,-11-24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46,'0'0,"2"0,212 3,-3 1,-118-13,126-29,-205 36,-13 1,1 0,0 1,0-1,0 1,-1 0,1 0,0-1,0 1,0 1,0-1,0 0,-1 0,1 1,0-1,0 1,0-1,-1 1,1 0,0 0,-1-1,1 1,2 2,5 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73,'16'-2,"147"-20,172 1,-307 21,1-1,-2-2,1 0,49-14,-66 13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1,'-16'79,"-42"124,40-150,4 2,3 0,-9 96,20-144,-3 19,-1 0,-1-1,-2 0,0 1,-17 37,-34 85,49-118,1 0,2 1,-3 34,9 261,3-46,-4-232,1-1,2 0,3 0,11 52,7 74,-15-96,-3-53,0 0,2-1,1 0,0 0,12 21,16 43,2 13,-17-49,14 56,-33-100,-2-6,-3-15,-1-9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46,'0'0,"2"0,212 3,-3 1,-118-13,126-29,-205 36,-13 1,1 0,0 1,0-1,0 1,-1 0,1 0,0-1,0 1,0 1,0-1,0 0,-1 0,1 1,0-1,0 1,0-1,-1 1,1 0,0 0,-1-1,1 1,2 2,5 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1,'15'4,"35"12,2-3,-1-2,2-2,-1-2,81-1,-80-6,115-3,-134 0,0-1,62-15,-82 14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44,'0'0,"13"-1,21-1,22 0,22-2,15-2,8-1,0-1,-7 0,-14 2,-19 9,-19 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 1,'5'177,"-8"10,1 244,-6 98,7-179,-5 211,11-268,4-141,-9-122,-1 1,-11 58,11-84,0 0,-1 1,1-1,-1 0,-4 6,6-10,0 0,-1-1,1 1,0-1,-1 1,1 0,-1-1,1 1,-1-1,0 1,1-1,-1 1,1-1,-1 1,0-1,1 0,-1 1,0-1,0 0,1 0,-1 0,0 1,1-1,-1 0,0 0,0 0,0 0,1 0,-1 0,0 0,0-1,1 1,-1 0,0 0,1 0,-1-1,0 1,1 0,-1-1,0 1,1-1,-1 1,0-1,0 0,-15-16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1,'3'2,"146"96,-127-81,-1 1,0 1,-1 1,25 33,-33-35,-1 1,0 0,-2 1,0 0,-1 0,-1 1,4 21,21 156,-20-105,1 22,-2 159,-2-96,0-27,-9-109,-7 67,-34 71,10-51,1 69,20-116,-40 151,43-207,0 0,2 0,-3 39,4-24,-1-1,-1 1,-18 53,17-71,-2 0,0-1,-2 0,0 0,-2-1,0-1,-17 20,25-34,0 0,-1-1,1 1,-9 4,12-8,0-1,0 1,-1-1,1 0,-1 0,1 0,-1 0,1 0,-1-1,1 1,-1-1,1 0,-1 1,0-1,1 0,-5-1,3 0,-1-1,1 1,0-1,-6-3,-17-11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0 627,'1'-3,"13"-49,2 0,24-50,-25 69,2 1,1 0,2 1,24-29,-23 33,0 1,40-40,-54 60,0 0,1 0,-1 0,1 1,1 0,-1 0,1 1,-1 1,1-1,15-3,-22 7,0-1,1 1,-1 0,0 0,0 0,0 0,1 0,-1 0,0 1,0-1,0 1,0-1,1 1,-1 0,0 0,0 0,0 0,-1 0,1 0,0 1,0-1,-1 1,1-1,-1 1,1-1,-1 1,0 0,3 3,0 5,0-1,0 1,-1 0,5 20,-4-12,32 161,-24-105,-2-2,1 104,-6-64,-3-65,-2-31,0 0,1 0,1 0,1 0,7 26,0-14,0-2,2 1,29 47,-36-68,-1-1,1 0,0 1,0-2,0 1,1-1,-1 1,1-2,0 1,1-1,-1 0,0 0,13 4,-14-6,-1 0,0-1,0 1,1-1,-1 1,0-1,1 0,-1-1,0 1,0-1,1 0,-1 0,0 0,0-1,0 1,0-1,0 0,0 0,-1-1,1 1,-1-1,1 1,3-6,3-5,0 0,-1 0,-1-1,0-1,6-18,3-2,2-5,22-62,-35 85,-2 0,0 0,-1-1,-1 1,0-1,-2-30,-1 41,-1-74,2 68,1 0,1 1,0-1,6-16,2 0,1 0,2 0,24-37,57-74,-52 80,-24 25,-15 29,0-1,0 1,0-1,8-9,-9 15,-1-1,1 1,0-1,-1 1,1-1,0 1,0 0,0 0,0 0,0 0,0 0,0 0,0 1,0-1,0 1,1-1,-1 1,0 0,4 0,-4 0,1 0,0 0,-1 0,1 0,-1 1,1-1,-1 1,1 0,-1-1,1 1,-1 0,1 1,-1-1,0 0,0 1,0-1,0 1,0 0,0-1,0 1,0 0,0 0,-1 0,1 1,-1-1,2 3,24 51,-3 1,20 66,-39-104,0 0,1 23,-2-17,9 72,11 61,-23-147,0 0,0 1,-1-1,-2 16,1 20,1-30,16 198,-15-207,0 0,1 0,1 0,-1-1,1 1,0-1,1 1,0-1,0 0,1-1,7 10,-8-12,0 1,1-1,0 0,0 0,0 0,0 0,0-1,1 0,0 0,0-1,-1 0,1 0,1 0,11 2,-8-3,0 0,0-1,0 0,0 0,17-3,-22 2,-1 0,0-1,0 1,0-1,0 0,0 0,0-1,0 1,0-1,-1 1,0-1,1 0,-1-1,0 1,4-6,2-6,0 0,-1 0,10-28,12-51,2-51,-28 123,-2 0,-1-1,-1 1,-3-36,1 40,1 0,1 1,1-1,1 0,5-29,31-87,-18 67,27-59,-15 49,2-6,-29 73,1-1,0 1,1 0,0 0,12-12,-18 21,1 0,0 0,-1 0,1 0,0 1,-1-1,1 0,0 1,0-1,0 1,-1 0,1 0,0-1,0 1,0 0,3 1,36 6,-29-4,-6-2,0 0,0 1,0 0,-1 0,1 1,-1-1,0 1,0 0,0 1,0-1,4 5,-3-2,0 1,0-1,-1 1,0 0,0 0,-1 1,3 7,1 4,-2-1,0 1,-1 0,-1 1,2 38,-3-27,2 0,0-1,20 59,-22-79,-1 0,0 0,-1 0,0 15,0-12,0-1,3 14,-2-12,0-1,-1 1,-2 25,1 5,1-38,0-1,0 1,1 0,0-1,0 0,0 1,4 6,7 18,13 75,-5-14,-5-31,39 113,-51-164,0 0,1 0,7 10,-11-17,0 0,0 0,0-1,1 1,-1 0,1-1,0 1,-1-1,1 1,0-1,0 0,0 0,0 0,0 0,0 0,0 0,0 0,0-1,0 1,5 0,-3-3,0 1,0 0,1-1,-1 0,0 0,-1 0,1 0,4-4,4-2,-3 3,-1-1,0 1,-1-2,1 1,-1-1,-1 0,1-1,6-9,-5 5,-1-1,0 0,0-1,7-24,-4-2,-1-1,7-76,-11 60,14-112,18 17,-2 17,-29 111,1-1,2 1,0 0,1 1,2 0,0 1,2 0,16-20,-20 30,1 0,1 1,0 1,0 0,1 1,0 0,1 1,0 0,0 1,17-6,-27 12,0-1,0 1,1 0,-1 0,1 0,-1 0,0 1,1 0,-1 0,1 0,-1 0,9 3,-8-2,0 1,1 0,-1 1,0 0,0-1,-1 2,1-1,-1 0,8 8,-1 0,0 1,-1 1,0 0,-1 0,0 1,-2 0,1 1,-2 0,0 0,0 0,6 32,-8-22,-1 1,-1 0,-1-1,-1 1,-1 0,-9 46,8-63,1 1,1 0,0 0,0 0,0 0,2 0,-1-1,1 1,0 0,5 11,-3-8,2 9,2 0,0-1,13 24,-10-24,-1 1,0 0,-2 0,-1 1,0 0,3 29,19 134,-29-184,1 4,0 0,0 0,1-1,2 8,-4-12,1 1,0-1,-1 0,1 0,0 1,0-1,-1 0,1 0,0 0,0 0,0 0,0 0,1 0,-1-1,0 1,0 0,0 0,1-1,-1 1,0-1,1 1,-1-1,0 0,2 1,1-2,-1 0,0 0,0 0,-1-1,1 1,0-1,0 0,-1 1,1-1,4-5,3 0,-3 0,0 0,0 0,-1-1,1 1,-2-1,1-1,6-14,4-4,-5 7,-1-2,-1 1,0-1,-2-1,6-31,-6 26,1 0,21-48,-18 52,2 0,1 1,1 1,0 0,2 1,22-22,-31 36,1 1,0 0,0 1,0-1,17-5,8-6,-34 17,0 0,0 0,0 0,0 0,-1 0,1 0,0 0,0 0,0 0,0 0,0 0,0 0,-1 0,1 0,0 0,0 0,0 0,0 0,0 0,0 0,0 0,-1 0,1-1,0 1,0 0,0 0,0 0,0 0,0 0,0 0,0 0,0-1,0 1,0 0,0 0,0 0,0 0,0 0,0 0,0-1,0 1,0 0,0 0,0 0,0 0,0 0,0 0,0-1,0 1,0 0,0 0,0 0,0 0,0 0,0 0,0 0,0-1,1 1,-1 0,0 0,0 0,0 0,0 0,0 0,0 0,0 0,0 0,1 0,-1 0,-4-2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1812 304,'-4'2,"1"0,0 0,0 0,-4 1,3-2,-1 0,-5 4,8-4,1-1,0 1,-1 0,1 0,0 0,0 0,0 1,-2 1,2-1,-1 0,0 4,-3 5,3-6,-2 5,3-8,0 0,-1 1,1-1,-1 0,1 0,-1 0,0-1,0 1,1-1,-1 1,-2 1,-5 1,-1 2,8-5,1 0,-1 0,1 0,-2 2,0 1,-4 5,1 0,1-3,0-1,-7 7,4-6,-8 6,8-8,-11 5,6-3,0 1,5-3,7-3,-1-1,1 1,-1 0,0-1,1 0,-3 1,1-1,-7-1,3 0,1-1,-9-2,13 3,0 0,-4-2,-3-4,2 1,-5-2,1 1,9 6,-1-1,-2-3,2 1,-4-5,-2-5,6 10,-1-2,1 1,-1-1,-4-13,5 11,-1-1,-6-11,4 10,-7-13,10 16,-5-10,4 4,-5-9,1 2,5 11,-7-14,6 17,1 1,-6-6,0-2,-1-2,-3-4,9 14,-7-8,-12-12,15 14,-11-12,17 21,0 0,0 0,0 1,0-1,-1 1,1-1,0 1,-4-1,4 1,-16-4,15 4,0 0,-1 1,-4 0,7 0,-20 0,17-1,0 1,1 0,-1 0,-4 1,2 1,0 0,-6 3,-10 8,12-6,1 0,-1 2,-9 10,7-6,-7 8,15-16,-1 0,-6 11,6-8,-1 1,-8 11,-1-4,5-5,6-8,-2 6,-5 8,-2 2,9-13,-5 6,1 2,1 0,0 2,4-12,-3 6,-2 1,-4 7,3-3,0 1,6-12,-4 6,-9 7,3-3,4-3,-8 9,15-18,-1 0,1 0,0 0,-1 0,1-1,-1 1,1-1,-5 2,3-2,0 0,1-1,-1 1,0-1,0 0,-5-1,4 1,0-1,-10 2,15-1,-15 1,12-1,-1 0,-5-1,3-1,-5-3,4 2,-1 0,-9-6,17 9,-12-8,9 6,0 0,-2-3,-8-10,2-1,-4-6,14 21,-3-3,-5-10,-1-4,3 3,5 10,-5-5,6 8,-8-10,8 10,0-1,-1 1,0-4,-3-8,3 7,-4-7,5 11,-1 0,0 0,0 0,1 0,-1 1,-3-4,1 1,-1 0,1 0,0 0,-3-7,3 4,-4-7,6 13,0-1,-4-5,4 6,-3-2,3 3,0-1,-3-2,2 0,-2-4,-3-5,4 5,-6-7,8 13,0 0,0 0,0-1,-1 1,1 1,-4-3,4 2,0 1,1 0,-1-1,0 1,1-1,-1 0,-2-3,-7-14,2 5,8 11,-1 1,0-1,1 1,-1 0,0 0,0 0,-1 0,1 1,-4-3,4 3,-5-3,6 4,0-1,0 0,-2-2,-6-8,1 1,6 8,1 1,-1 0,1-1,-1 1,-1-1,0 0,-1 1,-4-2,7 3,-1-1,0 1,0 0,1 0,-1 0,-3 1,2-1,1 1,-1 0,0 0,1 1,-1-1,1 0,0 1,-1 0,1 0,0 0,-4 4,1 1,-6 6,8-10,0 0,-3 3,2-3,-1 0,-7 9,9-9,0 0,-2 5,-5 8,-2 5,9-17,-7 6,6-6,-4 6,6-7,0 0,-3 6,-1 6,-3 6,5-13,2-5,-4 7,4-5,-2 9,0 6,3-17,1-3,-1 3,1-3,0 0,0 0,0 0,0 0,0 0,0 0,0 0,0 0,0 0,0 0,0 0,0 0,0 0,0 0,0 0,0 0,0 0,0 0,0 0,0 0,0 1,0-1,0 0,0 0,-1 0,1 0,0 0,0 0,0 0,0 0,0 0,0 0,0 0,0 0,0 0,0 0,0 0,0 0,0 0,0 0,0 0,0-1,0 1,-1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8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41 3,'0'0,"0"1,0-1,0 0,0 1,0-1,1 0,-1 0,0 1,0-1,0 0,0 1,1-1,-1 0,0 0,1 1,-1-1,1 1,-1-1,1 1,1 0,0-1,0 1,0 0,0-1,3 1,9-1,-1 0,22-5,-26 2,-9 3,1 0,0 0,0-1,0 0,0 1,-1 0,0 0,0 0,0 0,0 0,0 0,0 0,0 0,0 0,0 0,0 0,0-1,0 1,0 0,0 0,0 0,0 0,0 0,0 0,0 0,0 0,0 0,0 0,0-1,0 1,0 0,0 0,0 0,0 0,0 0,0 0,0 0,0 0,0 0,0 0,0 0,0 0,0 0,0 0,0 0,0 0,0 0,0 0,-1-1,1 1,-1 0,1 0,0 0,-2 0,-6-1,-5 1,-16 2,-41 8,61-7,9-3,-1 0,1 0,-1 0,1 0,-1 1,0-1,1 0,0 0,0 0,0 0,0 0,0 1,0-1,0 0,0 0,0 0,0 0,0 0,0 0,0 0,0 0,0 0,0 0,0 0,0 0,0 0,0 0,0 0,0 0,0 0,0 0,0 0,0 0,0 0,0 0,0 0,0 0,0 0,0 0,0 0,0 0,0 0,0 0,0 0,0 0,0 0,0 0,0 0,0 0,1 1,1-1,2 1,7-1,3 0,54-7,-55 6,-4-1,-8 2,-1-1,1 1,0 0,1-1,-2 1,0 0,0 0,0 0,0 0,0 0,0 0,0 0,0 0,0 0,0 0,0 0,0 0,0 0,0 0,0 0,0 0,0 0,0 0,0 0,0 0,0 0,0 0,0 0,0 0,0 0,0 0,0 0,0 0,0 0,0 0,0 0,0 0,0 0,0 0,0 0,0 0,0 0,0 0,0 0,0-1,0 1,0 0,0 0,0 0,-1 0,1 0,0 0,0 0,0 0,0 0,0 0,-2 0,-2-1,-6 2,-11 1,-36 9,45-8,11-2,-1 0,-2 1,4-2,-1 0,1 0,0 1,0-1,0 0,0 0,-1 0,1 0,0 1,0-1,0 0,0 0,0 0,0 1,-1-1,1 0,0 1,0-1,0 0,0 0,0 0,0 0,0 0,0 0,0 0,0 0,0 0,0 0,0 1,0-1,0 0,0 0,0 0,0 0,1 0,-1 0,0 0,0 0,0 1,0-1,0 0,1 0,-1 0,0 0,1 1,0-1,0 1,1-1,1 0,10 1,3-2,7-2,33-10,-42 8,-3 0,-10 5,0-1,0 1,2-2,-3 2,0 0,0 0,0 0,0 0,0 0,0 0,0 0,0 0,0-1,0 1,0 0,0 0,0 0,0 0,0 0,1 0,-2 0,1 0,0 0,0 0,0 0,0 0,0 0,0 0,0-1,0 1,0 0,0 0,0 0,0 0,0 0,0 0,0 0,0 0,0 0,0 0,0 0,0 0,0 0,0 0,0 0,0 0,0 0,0 0,0 0,-1 0,0 0,0 0,0 0,-1 0,-10 2,-4 1,-70 22,70-19,4 0,12-6,-1 0,0 1,1-1,-1 0,1 1,-1-1,0 2,1-2,0 0,0 0,0 0,0 0,0 0,0 0,0 0,-1 0,1 0,0 0,0 0,0 1,0-1,0 0,0 0,0 0,0 0,0 0,0 0,0 0,0 0,0 0,0 0,1 1,-1-1,0 0,0 0,0 0,0 0,0 0,0 0,0 0,0 0,0 0,0 1,0-1,1 0,-1 0,1 0,0 1,0-1,0 0,2 1,10 0,4-1,65-3,-67 2,-6 0,-8 1,-1 0,0-1,1 1,-1 0,0 0,1 0,-1 0,0 0,0-1,1 1,-1 0,0 0,0 0,0 0,0 0,0 0,0 0,0 0,0-1,0 1,0 0,0 0,0 0,0 0,0 0,0 0,0 0,0 0,0 0,0 0,0 0,0 0,0 0,0 0,0 0,0 0,0 0,0-1,0 1,0 0,0 0,0 0,0 0,0 0,0 0,0 0,0 0,0 0,0 0,0 0,0 0,0 0,0 0,0 0,0 0,-2-1,2 1,-3-1,0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3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114 0,'0'0,"-14"3,10-2,1 0,0 0,-1 0,-3 3,0-1,-11 4,-8 0,24-6,-1 0,0 0,1-1,-4 1,5-1,0 0,1 0,-1 0,0 0,1 0,-1 0,0-1,0 1,1 0,-1-1,0 1,0-1,0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35 3,'-1'0,"0"0,0 0,0 0,1 0,-1-1,0 1,0 0,1-1,-2 0,2 1,0 0,0 0,0 0,0 0,0 0,0 0,0 0,-1 0,1 0,0 0,0 0,0 0,0 0,0 0,0 0,0 0,0 0,0 0,0 0,0 0,-1 0,1 0,0 0,0 0,0 0,0 0,0 0,0 0,0 1,0-1,0 0,0 0,0 0,0 0,0 0,0 0,-1 0,1 1,0-1,0 1,0-1,0 1,-1 0,1 0,-1 4,-2 14,2-13,-3 7,-2 8,4-11,1-9,1 0,0-1,-1 1,1 0,0 0,-1 1,-1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15,'0'0,"1"-2,0-2,1-1,0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73,'16'-2,"147"-20,172 1,-307 21,1-1,-2-2,1 0,49-14,-66 13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79,'0'0,"0"0,0 1,0-1,0 0,0 1,1-1,-1 1,0-1,0 1,0-1,0 1,1-1,-1 1,0-1,0 0,1 1,-1-1,0 0,0 0,0 0,0 0,0 0,0 0,0 0,0 0,0 0,0 0,0 0,0 0,0 0,0 0,0 0,0 0,0 0,0 0,0 0,0 0,0 0,0 0,0 0,0 0,0 0,0 0,0 0,0 0,0 0,0 0,1 0,-1-1,1 0,0-1,-1 0,1-1,0-1,12-32,-9 24,-3 9,0 1,1-1,-1 1,0-1,0 1,1 0,2-4,-2 5,-1-1,2 0,-2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32 43,'0'0,"-1"-2,-1-1,0-3,-1 0,-1 0,-2 0,1 0,1 2,1 2,1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43 40,'0'0,"0"0,-1 1,0 0,0 0,0 0,0 0,-1 1,2-2,-1 0,1 1,0-1,-1 0,1 0,-1 0,1 0,0 1,-1-1,1 0,0 0,-1 0,1 0,-1 0,1 0,0 0,-1-1,1 1,0 0,-1 0,0 0,1-1,0 1,-1 0,1-1,-1 1,1-1,0 1,-1-1,1 0,-1 0,-1-3,1 1,-15-25,13 23,2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0,'0'0,"2"1,2 0,2 1,2 0,0 0,1 0,-1-1,-1-1,0-1,-3-1,-1 0,-1 1,-1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0,'0'0,"1"1,1 0,0 1,2 1,-1-1,1 1,0-2,0 1,0-1,-1-1,0 1,-1-1,-1 0,-1 0,0-1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18 0,'-4'4,"0"-1,-4 7,8-10,0 0,0 1,-1-1,1 1,0-1,0 0,0 1,0-1,-1 1,1-1,0 1,0-1,0 1,0-1,0 1,0 0,0 1,0 0,1 3,-1-3,2 7,-2-8,0 0,1 1,-1-1,1 2,-1-3,0 0,0 0,0 0,0 0,0 0,1 0,-1 0,0 0,0 0,0 0,0 0,0 0,0 0,0 0,0 0,0 0,0 0,0 0,0 0,0 0,0 0,0 0,0 0,0 0,0 0,0 0,0 0,0 0,0 0,0 0,0 0,0 0,0 0,0 0,0 0,0 0,0 0,0 0,0 0,0 0,0 0,0 0,0 0,0 0,0 0,0 0,0 0,0 0,0 0,1-2,-1 2,2-2,-1-1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2-4,'0'0,"0"4,1 4,-1-7,0 1,0-1,0 0,-1 0,1 1,0-1,-1 2,1-2,0-1,0 0,-1 0,1 0,0 0,0 1,0-1,0 0,0 0,0 0,0 1,0-1,0 0,0 0,0 0,0 0,0 0,0 0,0 0,0 0,0 0,0 0,0 0,0 0,0 0,0 0,0 0,0 0,0 0,0 0,0 0,0 0,0 0,0 0,0 0,0 0,0 0,0 0,0 0,0 0,0 0,0 0,0 0,0 0,0 0,0 0,0 0,0 0,0 0,0 0,0 0,0 0,0 0,0 0,0 0,0 0,0 0,0 0,0 0,0 0,0 0,0 0,0 0,0 0,0 0,0 0,0 0,0 0,0 0,0 0,0 0,0 0,1-1,-1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4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0,0 1,0-1,0-1,1-2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5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6-4,'0'0,"-1"2,0 0,0 1,0-1,0 1,1-1,-1-1,1 1,0-2,0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1:30.35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17,'0'0,"1"-1,1-1,0-2,0-1,-1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278 1,'-16'79,"-42"124,40-150,4 2,3 0,-9 96,20-144,-3 19,-1 0,-1-1,-2 0,0 1,-17 37,-34 85,49-118,1 0,2 1,-3 34,9 261,3-46,-4-232,1-1,2 0,3 0,11 52,7 74,-15-96,-3-53,0 0,2-1,1 0,0 0,12 21,16 43,2 13,-17-49,14 56,-33-100,-2-6,-3-15,-1-9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3043 360,'-6'2,"1"1,-1-1,1 0,-7 2,6-3,-2 1,-10 3,16-4,0 0,0 0,-1 0,1 1,0-1,0 0,0 1,-2 2,2-2,0 0,-3 5,-2 6,4-7,-5 6,6-9,0-1,0 1,-1 0,1-1,-1 0,0 0,0 0,0 0,0 0,0 0,-4 1,-8 3,-2 0,15-5,-1 0,1 1,-1-1,-2 3,0 0,-6 7,1 0,2-5,0 1,-13 7,8-7,-15 7,16-8,-20 4,9-3,2 1,8-3,10-4,0 0,1-1,-1 1,1-1,-1 1,-3-1,0 0,-10-1,5 0,-1-1,-13-3,22 4,-1 0,-5-3,-6-5,2 3,-7-3,2 1,15 6,-1-1,-5-2,3 0,-5-5,-5-7,11 12,-1-2,0 0,1 0,-9-14,8 10,0 1,-11-14,8 13,-13-17,16 20,-7-13,5 7,-6-12,1 2,7 13,-11-16,12 20,-1 1,-9-8,0 0,-2-4,-5-5,16 17,-13-10,-20-13,25 16,-18-14,29 25,0-1,-1 1,1 0,-1 0,0 1,1-1,-1 1,-6-2,6 2,-25-5,23 5,1 0,-1 1,-7-1,11 1,-34 0,30 0,0-1,-1 1,1 1,-8 0,5 1,-1 0,-10 4,-17 9,20-6,1 0,0 0,-16 14,12-7,-12 8,24-18,1 1,-13 12,12-10,-1 1,-15 14,-1-5,8-6,11-9,-5 6,-8 11,-1 1,12-15,-7 8,2 1,1 1,0 1,8-12,-6 5,-4 2,-7 8,6-2,0-1,11-13,-8 7,-15 8,6-3,5-4,-13 10,25-20,0 0,1-1,-1 0,-1 0,1 0,0 0,0-1,-8 2,6-1,0-1,0-1,-1 1,1-1,0 0,-10-1,7 0,1 1,-17 0,25 0,-26 2,21-2,-1 0,-9-2,5 0,-10-3,9 1,-2 0,-15-6,27 9,-19-8,15 7,1-1,-6-3,-10-11,1-2,-7-7,24 25,-4-4,-9-11,-1-6,3 4,9 13,-6-7,7 9,-11-11,12 11,-1 0,1 0,-2-3,-4-11,4 9,-5-9,6 13,0 1,1-1,-2 1,1-1,0 1,-5-3,1 0,0 0,0 0,0 0,-5-9,5 7,-7-10,11 15,0-1,-7-4,6 5,-4-2,5 4,0-1,-5-4,3 2,-5-6,-3-5,6 6,-9-9,12 16,1-1,-1 0,1 1,-1-1,0 1,-6-2,7 2,0 1,0-1,0 0,0 0,1 1,-1-1,-4-5,-11-15,3 5,12 14,1 0,-1 0,-1 0,1 1,0-1,-1 1,1 0,-1 0,-6-2,7 3,-9-4,10 4,0 0,0 0,-2-2,-11-10,0 0,13 12,0-1,-1 1,1-1,-1 1,-3-2,1 1,-1 1,-7-3,10 4,0-1,0 1,0 0,0 0,0 0,-5 1,4 0,-1 0,1 0,-1 0,1 1,0-1,0 1,0 0,0 0,0 0,0 1,-5 4,0 1,-9 8,13-12,0-1,-6 4,4-3,0 0,-14 9,16-9,1 0,-5 5,-7 10,-6 5,17-19,-11 8,10-9,-9 8,12-8,0-1,-4 7,-4 9,-5 6,9-17,4-4,-6 8,6-6,-4 11,-1 6,7-20,1-2,-1 2,1-3,0 0,0 0,0 0,0 0,-1 0,1 0,0 1,0-1,0 0,0 0,0 0,0 0,0 0,0 0,0 0,0 0,0 0,0 0,0 0,0 0,0 0,0 0,0 0,0 0,-1 0,1 0,0 0,0 0,0 0,0 0,0 0,0 0,0 0,0 0,0 0,0 0,0 0,0 0,-1 0,1 0,0 0,0 0,0 0,-1-1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3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69 4,'0'0,"0"0,0 1,0-1,0 0,1 1,-1-1,0 0,0 1,1-1,-1 1,0-1,1 0,-1 0,0 1,1-1,0 1,0 0,0-1,0 1,2 0,1 0,-1-1,1 1,-1 0,6 0,14-1,-2 0,39-7,-46 5,-13 1,1 1,-1 0,1-1,0 0,-2 1,0 0,1 0,-1 0,0 0,0 0,0 0,0-1,0 1,0 0,0 0,0 0,0 0,1 0,-1 0,0 0,0 0,0 0,0-1,0 1,0 0,0 0,0 0,0 0,0 0,0 0,0 0,0 0,0 0,0 0,0 0,0 0,-1-1,1 1,0 0,0 0,0 0,0 0,0 0,0 0,0 0,0 0,0 0,0 0,-1 0,0 0,1-1,-1 1,0 0,-1 0,-12-1,-7 1,-29 2,-67 11,102-11,14-2,0 1,1-1,-1 0,0 0,0 1,-1-1,2 0,0 1,0-1,0 0,0 0,0 0,0 0,0 0,0 0,0 0,0 0,0 0,0 0,0 0,0 0,0 0,0 0,0 0,0 0,0 0,0 0,0 0,0 0,0 0,0 0,0 0,0 0,0 0,0 0,0 0,0 0,0 0,0 0,0 0,0 0,0 0,0 0,0 0,0 0,0 0,0 0,0 0,0 0,2 1,1 0,4-1,11 1,5-2,91-7,-92 6,-6 0,-15 2,0 0,1 0,-1-1,2 1,-3 0,0 0,0 0,0-1,0 1,0 0,0 0,0 0,0 0,0 0,0 0,0 0,0 0,0 0,0 0,0 0,0 0,0 0,0 0,0 0,0 0,0 0,0 0,0 0,0 0,0 0,0 0,0 0,0 0,0 0,0 0,0 0,0 0,0 0,0 0,0 0,0 0,0 0,0 0,0 0,0 0,0 0,0 0,0-1,-1 1,1 0,0 0,0 0,0 0,0 0,0 0,-1 0,-1 0,-5-1,-10 2,-18 1,-62 11,78-8,16-5,1 1,-6 2,8-3,0 0,0 0,-1 1,1-1,0 0,-1 0,1 0,0 0,0 1,-1-1,1 0,0 0,0 1,0-1,0 0,-1 0,1 1,0-1,0 0,0 0,0 0,0 1,0-1,0 0,0 0,0 0,0 0,0 0,0 0,0 0,0 0,0 0,1 1,-1-1,0 0,0 0,0 0,0 0,1 0,-1 1,0-1,1 0,-1 0,0 0,1 1,2-1,-1 1,0-1,4 1,15-1,7-1,10-3,55-11,-68 9,-7 1,-16 4,0 1,0-1,2-1,-4 2,0 0,0 0,0 0,0 0,0 0,0-1,0 1,0 0,0 0,1 0,-1 0,0 0,0 0,0 0,0 0,0 0,0-1,0 1,0 0,0 0,0 0,0 0,0 0,0 0,0 0,0 0,0 0,0 0,0 0,0 0,-1 0,1 0,0 0,0 0,0 0,0 0,0 0,0 0,0 0,0 0,0 0,0 0,0 0,0 0,0 0,-2-1,1 1,-1 0,0 0,-1 1,-17 1,-8 2,-115 26,115-23,9-1,18-6,0 1,0-1,0 0,0 1,0-1,0 1,-1 1,2-2,0 0,-1 0,1 0,0 0,0 0,0 0,0 0,0 0,0 0,0 1,0-1,0 0,0 0,0 0,0 0,0 0,0 0,0 0,0 0,0 0,0 0,0 1,0-1,0 0,0 0,0 0,1 0,-1 0,0 0,0 1,0-1,0 0,0 0,1 0,-1 0,0 0,0 0,0 0,2 1,0-1,0 1,-1-1,4 1,17 0,7 0,108-5,-112 2,-9 1,-15 1,0 0,-1 0,1-1,-1 1,1 0,-1 0,1 0,-1 0,1-1,0 1,-1 0,0 0,0 0,0 0,0-1,0 1,0 0,0 0,0 0,0 0,0 0,0 0,0 0,0 0,0 0,0 0,0 0,0 0,0 0,0 0,0 0,0-1,0 1,0 0,0 0,0 0,0 0,0 0,0 0,0 0,0 0,0 0,0 0,0 0,0 0,0 0,0 0,0 0,0 0,-1 0,1 0,0-1,0 1,0 0,0 0,-3-1,3 1,-5-1,1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192 0,'-1'0,"-22"4,17-4,0 1,1 1,-1-1,-6 4,0-1,-18 4,-14 1,41-9,-3 2,2-2,0 1,-6 0,9-1,0 0,-1 0,1 0,0 0,0 0,-1 0,1-1,0 1,0 0,0-1,0 1,-2-1,1-1,1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58 4,'-1'0,"-1"-1,1 1,0 0,0 0,-1 0,1-1,0 1,-1 0,0-1,2 1,0-1,-1 1,1 0,0 0,0 0,0 0,0 0,0 0,0 0,0 0,-1 0,1 0,0 0,0 0,0 0,0 0,0 0,-1 0,1 0,0 0,0 0,0 0,0 0,0 0,0 0,-1 0,1 0,0 1,0-1,0 0,0 0,0 0,0 0,0 0,0 0,0 0,-1 0,1 1,0 0,-1-1,1 1,0-1,0 2,-1-1,0 5,-5 17,4-16,-4 8,-4 10,6-14,3-10,1 1,-1-1,1 0,-1 0,1 0,-2 1,-1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17,'0'0,"1"-2,1-2,1-2,1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94,'0'0,"0"1,0-1,0 0,1 1,-1-1,0 1,1 0,-1-1,0 1,0-1,0 1,1-1,-1 1,0-1,1 1,-1 0,0-1,0 0,0 0,0 0,0 0,1 0,-1 0,0 0,0 0,0 0,0 0,0 0,0 0,0 0,0 0,0 0,0 0,0 0,0 0,0 0,0 0,0 0,0 0,0 0,1 0,-1 0,0 0,0 0,0 0,0 0,0 0,0 0,1-1,1-1,-1 0,-1 0,2-3,0 1,19-38,-13 28,-7 10,1 1,0 0,0 0,0 0,1 1,-1-1,6-4,-6 5,0 1,2-2,-1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54 51,'0'0,"-1"-2,-2-2,-2-3,0 0,-2 0,-2-1,0 2,2 1,2 2,2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7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72 47,'0'0,"0"0,-2 2,1-1,0 0,-1 0,1 0,-4 2,5-3,-1 0,1 0,-1 1,0-1,1 0,-1 0,1 0,-1 1,0-1,1 0,-1 0,0 0,1 0,-1 0,1 0,-1 0,0-1,1 1,-1 0,0 0,0-1,0 1,1 0,-1-1,0 1,1-1,-1 1,0-1,1 1,-1-2,-1 0,-1-2,1 1,-24-31,21 28,3 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0,'0'0,"4"1,3 0,3 2,2-1,2 1,0-1,0-1,-1-1,-2-1,-4-1,-2 0,-2 0,-2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1,1 0,1 1,1 0,1 0,0-1,-1 0,1-1,-2 0,0-1,-2 0,-2 0,0 0,-1-1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1,'15'4,"35"12,2-3,-1-2,2-2,-1-2,81-1,-80-6,115-3,-134 0,0-1,62-15,-82 14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 0,'-6'4,"0"1,-8 6,13-11,1 1,0-1,-1 1,1-1,0 0,-1 1,1 0,0-1,0 1,0-1,-1 1,1-1,0 1,0-1,0 1,0 0,0 2,0-1,2 4,-2-3,3 7,-3-8,1-1,-1 1,1-1,1 3,-2-4,0 0,0 0,0 0,0 0,0 0,0 0,0 0,0 0,0 0,0 0,0 0,0 0,0 0,0 0,1 0,-1 0,0 0,0 0,0 0,0 0,0 0,0 0,0 0,0 0,0 0,0 0,0 0,0 0,0 0,0 0,0 0,0 0,0 0,0 0,0 0,0 0,0 0,0 0,0 0,0 0,0 0,0 0,1 0,-1 0,0 0,0 0,0 0,0 0,0 0,1-2,-1 2,2-3,1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3-4,'0'0,"1"5,0 4,-1-7,0-1,-1 1,1-1,0 1,0-1,-1 1,0 1,0-2,1-1,0 1,0-1,0 0,0 0,-1 0,1 1,0-1,0 0,0 0,0 1,0-1,0 0,0 0,0 0,0 0,0 0,0 0,0 0,0 0,0 0,0 0,0 0,0 0,0 0,0 0,0 0,0 0,0 0,0 0,0 0,0 0,0 0,0 0,0 0,0 0,0 0,0 0,0 0,0 0,0 0,0 0,0 0,0 0,0 0,0 0,0 0,0 0,0 0,0 0,0 0,0 0,0 0,0 0,0 0,0 0,0 0,0 0,0 0,0 0,0 0,0 0,0 0,0 0,0 0,0 0,0 0,0 0,0 0,0 0,0 0,0 0,1-1,0-1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1,0 0,0-1,0-1,1-1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9-4,'0'0,"-1"2,-1 1,1 0,-1 0,1 0,0-1,0 0,1 0,0-1,0-1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27:37.48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21,'0'0,"2"-2,0-1,2-2,-1-1,0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7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3043 360,'-6'2,"1"1,-1-1,1 0,-7 2,6-3,-2 1,-10 3,16-4,0 0,0 0,-1 0,1 1,0-1,0 0,0 1,-2 2,2-2,0 0,-3 5,-2 6,4-7,-5 6,6-9,0-1,0 1,-1 0,1-1,-1 0,0 0,0 0,0 0,0 0,0 0,-4 1,-8 3,-2 0,15-5,-1 0,1 1,-1-1,-2 3,0 0,-6 7,1 0,2-5,0 1,-13 7,8-7,-15 7,16-8,-20 4,9-3,2 1,8-3,10-4,0 0,1-1,-1 1,1-1,-1 1,-3-1,0 0,-10-1,5 0,-1-1,-13-3,22 4,-1 0,-5-3,-6-5,2 3,-7-3,2 1,15 6,-1-1,-5-2,3 0,-5-5,-5-7,11 12,-1-2,0 0,1 0,-9-14,8 10,0 1,-11-14,8 13,-13-17,16 20,-7-13,5 7,-6-12,1 2,7 13,-11-16,12 20,-1 1,-9-8,0 0,-2-4,-5-5,16 17,-13-10,-20-13,25 16,-18-14,29 25,0-1,-1 1,1 0,-1 0,0 1,1-1,-1 1,-6-2,6 2,-25-5,23 5,1 0,-1 1,-7-1,11 1,-34 0,30 0,0-1,-1 1,1 1,-8 0,5 1,-1 0,-10 4,-17 9,20-6,1 0,0 0,-16 14,12-7,-12 8,24-18,1 1,-13 12,12-10,-1 1,-15 14,-1-5,8-6,11-9,-5 6,-8 11,-1 1,12-15,-7 8,2 1,1 1,0 1,8-12,-6 5,-4 2,-7 8,6-2,0-1,11-13,-8 7,-15 8,6-3,5-4,-13 10,25-20,0 0,1-1,-1 0,-1 0,1 0,0 0,0-1,-8 2,6-1,0-1,0-1,-1 1,1-1,0 0,-10-1,7 0,1 1,-17 0,25 0,-26 2,21-2,-1 0,-9-2,5 0,-10-3,9 1,-2 0,-15-6,27 9,-19-8,15 7,1-1,-6-3,-10-11,1-2,-7-7,24 25,-4-4,-9-11,-1-6,3 4,9 13,-6-7,7 9,-11-11,12 11,-1 0,1 0,-2-3,-4-11,4 9,-5-9,6 13,0 1,1-1,-2 1,1-1,0 1,-5-3,1 0,0 0,0 0,0 0,-5-9,5 7,-7-10,11 15,0-1,-7-4,6 5,-4-2,5 4,0-1,-5-4,3 2,-5-6,-3-5,6 6,-9-9,12 16,1-1,-1 0,1 1,-1-1,0 1,-6-2,7 2,0 1,0-1,0 0,0 0,1 1,-1-1,-4-5,-11-15,3 5,12 14,1 0,-1 0,-1 0,1 1,0-1,-1 1,1 0,-1 0,-6-2,7 3,-9-4,10 4,0 0,0 0,-2-2,-11-10,0 0,13 12,0-1,-1 1,1-1,-1 1,-3-2,1 1,-1 1,-7-3,10 4,0-1,0 1,0 0,0 0,0 0,-5 1,4 0,-1 0,1 0,-1 0,1 1,0-1,0 1,0 0,0 0,0 0,0 1,-5 4,0 1,-9 8,13-12,0-1,-6 4,4-3,0 0,-14 9,16-9,1 0,-5 5,-7 10,-6 5,17-19,-11 8,10-9,-9 8,12-8,0-1,-4 7,-4 9,-5 6,9-17,4-4,-6 8,6-6,-4 11,-1 6,7-20,1-2,-1 2,1-3,0 0,0 0,0 0,0 0,-1 0,1 0,0 1,0-1,0 0,0 0,0 0,0 0,0 0,0 0,0 0,0 0,0 0,0 0,0 0,0 0,0 0,0 0,0 0,0 0,-1 0,1 0,0 0,0 0,0 0,0 0,0 0,0 0,0 0,0 0,0 0,0 0,0 0,0 0,-1 0,1 0,0 0,0 0,0 0,-1-1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75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69 4,'0'0,"0"0,0 1,0-1,0 0,1 1,-1-1,0 0,0 1,1-1,-1 1,0-1,1 0,-1 0,0 1,1-1,0 1,0 0,0-1,0 1,2 0,1 0,-1-1,1 1,-1 0,6 0,14-1,-2 0,39-7,-46 5,-13 1,1 1,-1 0,1-1,0 0,-2 1,0 0,1 0,-1 0,0 0,0 0,0 0,0-1,0 1,0 0,0 0,0 0,0 0,1 0,-1 0,0 0,0 0,0 0,0-1,0 1,0 0,0 0,0 0,0 0,0 0,0 0,0 0,0 0,0 0,0 0,0 0,0 0,-1-1,1 1,0 0,0 0,0 0,0 0,0 0,0 0,0 0,0 0,0 0,0 0,-1 0,0 0,1-1,-1 1,0 0,-1 0,-12-1,-7 1,-29 2,-67 11,102-11,14-2,0 1,1-1,-1 0,0 0,0 1,-1-1,2 0,0 1,0-1,0 0,0 0,0 0,0 0,0 0,0 0,0 0,0 0,0 0,0 0,0 0,0 0,0 0,0 0,0 0,0 0,0 0,0 0,0 0,0 0,0 0,0 0,0 0,0 0,0 0,0 0,0 0,0 0,0 0,0 0,0 0,0 0,0 0,0 0,0 0,0 0,0 0,0 0,0 0,0 0,2 1,1 0,4-1,11 1,5-2,91-7,-92 6,-6 0,-15 2,0 0,1 0,-1-1,2 1,-3 0,0 0,0 0,0-1,0 1,0 0,0 0,0 0,0 0,0 0,0 0,0 0,0 0,0 0,0 0,0 0,0 0,0 0,0 0,0 0,0 0,0 0,0 0,0 0,0 0,0 0,0 0,0 0,0 0,0 0,0 0,0 0,0 0,0 0,0 0,0 0,0 0,0 0,0 0,0 0,0 0,0 0,0 0,0-1,-1 1,1 0,0 0,0 0,0 0,0 0,0 0,-1 0,-1 0,-5-1,-10 2,-18 1,-62 11,78-8,16-5,1 1,-6 2,8-3,0 0,0 0,-1 1,1-1,0 0,-1 0,1 0,0 0,0 1,-1-1,1 0,0 0,0 1,0-1,0 0,-1 0,1 1,0-1,0 0,0 0,0 0,0 1,0-1,0 0,0 0,0 0,0 0,0 0,0 0,0 0,0 0,0 0,1 1,-1-1,0 0,0 0,0 0,0 0,1 0,-1 1,0-1,1 0,-1 0,0 0,1 1,2-1,-1 1,0-1,4 1,15-1,7-1,10-3,55-11,-68 9,-7 1,-16 4,0 1,0-1,2-1,-4 2,0 0,0 0,0 0,0 0,0 0,0-1,0 1,0 0,0 0,1 0,-1 0,0 0,0 0,0 0,0 0,0 0,0-1,0 1,0 0,0 0,0 0,0 0,0 0,0 0,0 0,0 0,0 0,0 0,0 0,0 0,-1 0,1 0,0 0,0 0,0 0,0 0,0 0,0 0,0 0,0 0,0 0,0 0,0 0,0 0,0 0,-2-1,1 1,-1 0,0 0,-1 1,-17 1,-8 2,-115 26,115-23,9-1,18-6,0 1,0-1,0 0,0 1,0-1,0 1,-1 1,2-2,0 0,-1 0,1 0,0 0,0 0,0 0,0 0,0 0,0 0,0 1,0-1,0 0,0 0,0 0,0 0,0 0,0 0,0 0,0 0,0 0,0 0,0 1,0-1,0 0,0 0,0 0,1 0,-1 0,0 0,0 1,0-1,0 0,0 0,1 0,-1 0,0 0,0 0,0 0,2 1,0-1,0 1,-1-1,4 1,17 0,7 0,108-5,-112 2,-9 1,-15 1,0 0,-1 0,1-1,-1 1,1 0,-1 0,1 0,-1 0,1-1,0 1,-1 0,0 0,0 0,0 0,0-1,0 1,0 0,0 0,0 0,0 0,0 0,0 0,0 0,0 0,0 0,0 0,0 0,0 0,0 0,0 0,0 0,0-1,0 1,0 0,0 0,0 0,0 0,0 0,0 0,0 0,0 0,0 0,0 0,0 0,0 0,0 0,0 0,0 0,0 0,-1 0,1 0,0-1,0 1,0 0,0 0,-3-1,3 1,-5-1,1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7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192 0,'-1'0,"-22"4,17-4,0 1,1 1,-1-1,-6 4,0-1,-18 4,-14 1,41-9,-3 2,2-2,0 1,-6 0,9-1,0 0,-1 0,1 0,0 0,0 0,-1 0,1-1,0 1,0 0,0-1,0 1,-2-1,1-1,1 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7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58 4,'-1'0,"-1"-1,1 1,0 0,0 0,-1 0,1-1,0 1,-1 0,0-1,2 1,0-1,-1 1,1 0,0 0,0 0,0 0,0 0,0 0,0 0,0 0,-1 0,1 0,0 0,0 0,0 0,0 0,0 0,-1 0,1 0,0 0,0 0,0 0,0 0,0 0,0 0,-1 0,1 0,0 1,0-1,0 0,0 0,0 0,0 0,0 0,0 0,0 0,-1 0,1 1,0 0,-1-1,1 1,0-1,0 2,-1-1,0 5,-5 17,4-16,-4 8,-4 10,6-14,3-10,1 1,-1-1,1 0,-1 0,1 0,-2 1,-1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7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17,'0'0,"1"-2,1-2,1-2,1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44,'0'0,"13"-1,21-1,22 0,22-2,15-2,8-1,0-1,-7 0,-14 2,-19 9,-19 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7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94,'0'0,"0"1,0-1,0 0,1 1,-1-1,0 1,1 0,-1-1,0 1,0-1,0 1,1-1,-1 1,0-1,1 1,-1 0,0-1,0 0,0 0,0 0,0 0,1 0,-1 0,0 0,0 0,0 0,0 0,0 0,0 0,0 0,0 0,0 0,0 0,0 0,0 0,0 0,0 0,0 0,0 0,0 0,1 0,-1 0,0 0,0 0,0 0,0 0,0 0,0 0,1-1,1-1,-1 0,-1 0,2-3,0 1,19-38,-13 28,-7 10,1 1,0 0,0 0,0 0,1 1,-1-1,6-4,-6 5,0 1,2-2,-1 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54 51,'0'0,"-1"-2,-2-2,-2-3,0 0,-2 0,-2-1,0 2,2 1,2 2,2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72 47,'0'0,"0"0,-2 2,1-1,0 0,-1 0,1 0,-4 2,5-3,-1 0,1 0,-1 1,0-1,1 0,-1 0,1 0,-1 1,0-1,1 0,-1 0,0 0,1 0,-1 0,1 0,-1 0,0-1,1 1,-1 0,0 0,0-1,0 1,1 0,-1-1,0 1,1-1,-1 1,0-1,1 1,-1-2,-1 0,-1-2,1 1,-24-31,21 28,3 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0,'0'0,"4"1,3 0,3 2,2-1,2 1,0-1,0-1,-1-1,-2-1,-4-1,-2 0,-2 0,-2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1,1 0,1 1,1 0,1 0,0-1,-1 0,1-1,-2 0,0-1,-2 0,-2 0,0 0,-1-1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 0,'-6'4,"0"1,-8 6,13-11,1 1,0-1,-1 1,1-1,0 0,-1 1,1 0,0-1,0 1,0-1,-1 1,1-1,0 1,0-1,0 1,0 0,0 2,0-1,2 4,-2-3,3 7,-3-8,1-1,-1 1,1-1,1 3,-2-4,0 0,0 0,0 0,0 0,0 0,0 0,0 0,0 0,0 0,0 0,0 0,0 0,0 0,0 0,1 0,-1 0,0 0,0 0,0 0,0 0,0 0,0 0,0 0,0 0,0 0,0 0,0 0,0 0,0 0,0 0,0 0,0 0,0 0,0 0,0 0,0 0,0 0,0 0,0 0,0 0,0 0,0 0,1 0,-1 0,0 0,0 0,0 0,0 0,0 0,1-2,-1 2,2-3,1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3-4,'0'0,"1"5,0 4,-1-7,0-1,-1 1,1-1,0 1,0-1,-1 1,0 1,0-2,1-1,0 1,0-1,0 0,0 0,-1 0,1 1,0-1,0 0,0 0,0 1,0-1,0 0,0 0,0 0,0 0,0 0,0 0,0 0,0 0,0 0,0 0,0 0,0 0,0 0,0 0,0 0,0 0,0 0,0 0,0 0,0 0,0 0,0 0,0 0,0 0,0 0,0 0,0 0,0 0,0 0,0 0,0 0,0 0,0 0,0 0,0 0,0 0,0 0,0 0,0 0,0 0,0 0,0 0,0 0,0 0,0 0,0 0,0 0,0 0,0 0,0 0,0 0,0 0,0 0,0 0,0 0,0 0,0 0,0 0,0 0,0 0,1-1,0-1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1,0 0,0-1,0-1,1-1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9-4,'0'0,"-1"2,-1 1,1 0,-1 0,1 0,0-1,0 0,1 0,0-1,0-1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1:59:02.98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21,'0'0,"2"-2,0-1,2-2,-1-1,0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 1,'5'177,"-8"10,1 244,-6 98,7-179,-5 211,11-268,4-141,-9-122,-1 1,-11 58,11-84,0 0,-1 1,1-1,-1 0,-4 6,6-10,0 0,-1-1,1 1,0-1,-1 1,1 0,-1-1,1 1,-1-1,0 1,1-1,-1 1,1-1,-1 1,0-1,1 0,-1 1,0-1,0 0,1 0,-1 0,0 1,1-1,-1 0,0 0,0 0,0 0,1 0,-1 0,0 0,0-1,1 1,-1 0,0 0,1 0,-1-1,0 1,1 0,-1-1,0 1,1-1,-1 1,0-1,0 0,-15-16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3043 360,'-6'2,"1"1,-1-1,1 0,-7 2,6-3,-2 1,-10 3,16-4,0 0,0 0,-1 0,1 1,0-1,0 0,0 1,-2 2,2-2,0 0,-3 5,-2 6,4-7,-5 6,6-9,0-1,0 1,-1 0,1-1,-1 0,0 0,0 0,0 0,0 0,0 0,-4 1,-8 3,-2 0,15-5,-1 0,1 1,-1-1,-2 3,0 0,-6 7,1 0,2-5,0 1,-13 7,8-7,-15 7,16-8,-20 4,9-3,2 1,8-3,10-4,0 0,1-1,-1 1,1-1,-1 1,-3-1,0 0,-10-1,5 0,-1-1,-13-3,22 4,-1 0,-5-3,-6-5,2 3,-7-3,2 1,15 6,-1-1,-5-2,3 0,-5-5,-5-7,11 12,-1-2,0 0,1 0,-9-14,8 10,0 1,-11-14,8 13,-13-17,16 20,-7-13,5 7,-6-12,1 2,7 13,-11-16,12 20,-1 1,-9-8,0 0,-2-4,-5-5,16 17,-13-10,-20-13,25 16,-18-14,29 25,0-1,-1 1,1 0,-1 0,0 1,1-1,-1 1,-6-2,6 2,-25-5,23 5,1 0,-1 1,-7-1,11 1,-34 0,30 0,0-1,-1 1,1 1,-8 0,5 1,-1 0,-10 4,-17 9,20-6,1 0,0 0,-16 14,12-7,-12 8,24-18,1 1,-13 12,12-10,-1 1,-15 14,-1-5,8-6,11-9,-5 6,-8 11,-1 1,12-15,-7 8,2 1,1 1,0 1,8-12,-6 5,-4 2,-7 8,6-2,0-1,11-13,-8 7,-15 8,6-3,5-4,-13 10,25-20,0 0,1-1,-1 0,-1 0,1 0,0 0,0-1,-8 2,6-1,0-1,0-1,-1 1,1-1,0 0,-10-1,7 0,1 1,-17 0,25 0,-26 2,21-2,-1 0,-9-2,5 0,-10-3,9 1,-2 0,-15-6,27 9,-19-8,15 7,1-1,-6-3,-10-11,1-2,-7-7,24 25,-4-4,-9-11,-1-6,3 4,9 13,-6-7,7 9,-11-11,12 11,-1 0,1 0,-2-3,-4-11,4 9,-5-9,6 13,0 1,1-1,-2 1,1-1,0 1,-5-3,1 0,0 0,0 0,0 0,-5-9,5 7,-7-10,11 15,0-1,-7-4,6 5,-4-2,5 4,0-1,-5-4,3 2,-5-6,-3-5,6 6,-9-9,12 16,1-1,-1 0,1 1,-1-1,0 1,-6-2,7 2,0 1,0-1,0 0,0 0,1 1,-1-1,-4-5,-11-15,3 5,12 14,1 0,-1 0,-1 0,1 1,0-1,-1 1,1 0,-1 0,-6-2,7 3,-9-4,10 4,0 0,0 0,-2-2,-11-10,0 0,13 12,0-1,-1 1,1-1,-1 1,-3-2,1 1,-1 1,-7-3,10 4,0-1,0 1,0 0,0 0,0 0,-5 1,4 0,-1 0,1 0,-1 0,1 1,0-1,0 1,0 0,0 0,0 0,0 1,-5 4,0 1,-9 8,13-12,0-1,-6 4,4-3,0 0,-14 9,16-9,1 0,-5 5,-7 10,-6 5,17-19,-11 8,10-9,-9 8,12-8,0-1,-4 7,-4 9,-5 6,9-17,4-4,-6 8,6-6,-4 11,-1 6,7-20,1-2,-1 2,1-3,0 0,0 0,0 0,0 0,-1 0,1 0,0 1,0-1,0 0,0 0,0 0,0 0,0 0,0 0,0 0,0 0,0 0,0 0,0 0,0 0,0 0,0 0,0 0,0 0,-1 0,1 0,0 0,0 0,0 0,0 0,0 0,0 0,0 0,0 0,0 0,0 0,0 0,0 0,-1 0,1 0,0 0,0 0,0 0,-1-1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2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69 4,'0'0,"0"0,0 1,0-1,0 0,1 1,-1-1,0 0,0 1,1-1,-1 1,0-1,1 0,-1 0,0 1,1-1,0 1,0 0,0-1,0 1,2 0,1 0,-1-1,1 1,-1 0,6 0,14-1,-2 0,39-7,-46 5,-13 1,1 1,-1 0,1-1,0 0,-2 1,0 0,1 0,-1 0,0 0,0 0,0 0,0-1,0 1,0 0,0 0,0 0,0 0,1 0,-1 0,0 0,0 0,0 0,0-1,0 1,0 0,0 0,0 0,0 0,0 0,0 0,0 0,0 0,0 0,0 0,0 0,0 0,-1-1,1 1,0 0,0 0,0 0,0 0,0 0,0 0,0 0,0 0,0 0,0 0,-1 0,0 0,1-1,-1 1,0 0,-1 0,-12-1,-7 1,-29 2,-67 11,102-11,14-2,0 1,1-1,-1 0,0 0,0 1,-1-1,2 0,0 1,0-1,0 0,0 0,0 0,0 0,0 0,0 0,0 0,0 0,0 0,0 0,0 0,0 0,0 0,0 0,0 0,0 0,0 0,0 0,0 0,0 0,0 0,0 0,0 0,0 0,0 0,0 0,0 0,0 0,0 0,0 0,0 0,0 0,0 0,0 0,0 0,0 0,0 0,0 0,0 0,0 0,2 1,1 0,4-1,11 1,5-2,91-7,-92 6,-6 0,-15 2,0 0,1 0,-1-1,2 1,-3 0,0 0,0 0,0-1,0 1,0 0,0 0,0 0,0 0,0 0,0 0,0 0,0 0,0 0,0 0,0 0,0 0,0 0,0 0,0 0,0 0,0 0,0 0,0 0,0 0,0 0,0 0,0 0,0 0,0 0,0 0,0 0,0 0,0 0,0 0,0 0,0 0,0 0,0 0,0 0,0 0,0 0,0 0,0-1,-1 1,1 0,0 0,0 0,0 0,0 0,0 0,-1 0,-1 0,-5-1,-10 2,-18 1,-62 11,78-8,16-5,1 1,-6 2,8-3,0 0,0 0,-1 1,1-1,0 0,-1 0,1 0,0 0,0 1,-1-1,1 0,0 0,0 1,0-1,0 0,-1 0,1 1,0-1,0 0,0 0,0 0,0 1,0-1,0 0,0 0,0 0,0 0,0 0,0 0,0 0,0 0,0 0,1 1,-1-1,0 0,0 0,0 0,0 0,1 0,-1 1,0-1,1 0,-1 0,0 0,1 1,2-1,-1 1,0-1,4 1,15-1,7-1,10-3,55-11,-68 9,-7 1,-16 4,0 1,0-1,2-1,-4 2,0 0,0 0,0 0,0 0,0 0,0-1,0 1,0 0,0 0,1 0,-1 0,0 0,0 0,0 0,0 0,0 0,0-1,0 1,0 0,0 0,0 0,0 0,0 0,0 0,0 0,0 0,0 0,0 0,0 0,0 0,-1 0,1 0,0 0,0 0,0 0,0 0,0 0,0 0,0 0,0 0,0 0,0 0,0 0,0 0,0 0,-2-1,1 1,-1 0,0 0,-1 1,-17 1,-8 2,-115 26,115-23,9-1,18-6,0 1,0-1,0 0,0 1,0-1,0 1,-1 1,2-2,0 0,-1 0,1 0,0 0,0 0,0 0,0 0,0 0,0 0,0 1,0-1,0 0,0 0,0 0,0 0,0 0,0 0,0 0,0 0,0 0,0 0,0 1,0-1,0 0,0 0,0 0,1 0,-1 0,0 0,0 1,0-1,0 0,0 0,1 0,-1 0,0 0,0 0,0 0,2 1,0-1,0 1,-1-1,4 1,17 0,7 0,108-5,-112 2,-9 1,-15 1,0 0,-1 0,1-1,-1 1,1 0,-1 0,1 0,-1 0,1-1,0 1,-1 0,0 0,0 0,0 0,0-1,0 1,0 0,0 0,0 0,0 0,0 0,0 0,0 0,0 0,0 0,0 0,0 0,0 0,0 0,0 0,0 0,0-1,0 1,0 0,0 0,0 0,0 0,0 0,0 0,0 0,0 0,0 0,0 0,0 0,0 0,0 0,0 0,0 0,0 0,-1 0,1 0,0-1,0 1,0 0,0 0,-3-1,3 1,-5-1,1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192 0,'-1'0,"-22"4,17-4,0 1,1 1,-1-1,-6 4,0-1,-18 4,-14 1,41-9,-3 2,2-2,0 1,-6 0,9-1,0 0,-1 0,1 0,0 0,0 0,-1 0,1-1,0 1,0 0,0-1,0 1,-2-1,1-1,1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58 4,'-1'0,"-1"-1,1 1,0 0,0 0,-1 0,1-1,0 1,-1 0,0-1,2 1,0-1,-1 1,1 0,0 0,0 0,0 0,0 0,0 0,0 0,0 0,-1 0,1 0,0 0,0 0,0 0,0 0,0 0,-1 0,1 0,0 0,0 0,0 0,0 0,0 0,0 0,-1 0,1 0,0 1,0-1,0 0,0 0,0 0,0 0,0 0,0 0,0 0,-1 0,1 1,0 0,-1-1,1 1,0-1,0 2,-1-1,0 5,-5 17,4-16,-4 8,-4 10,6-14,3-10,1 1,-1-1,1 0,-1 0,1 0,-2 1,-1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17,'0'0,"1"-2,1-2,1-2,1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6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94,'0'0,"0"1,0-1,0 0,1 1,-1-1,0 1,1 0,-1-1,0 1,0-1,0 1,1-1,-1 1,0-1,1 1,-1 0,0-1,0 0,0 0,0 0,0 0,1 0,-1 0,0 0,0 0,0 0,0 0,0 0,0 0,0 0,0 0,0 0,0 0,0 0,0 0,0 0,0 0,0 0,0 0,0 0,1 0,-1 0,0 0,0 0,0 0,0 0,0 0,0 0,1-1,1-1,-1 0,-1 0,2-3,0 1,19-38,-13 28,-7 10,1 1,0 0,0 0,0 0,1 1,-1-1,6-4,-6 5,0 1,2-2,-1 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7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54 51,'0'0,"-1"-2,-2-2,-2-3,0 0,-2 0,-2-1,0 2,2 1,2 2,2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8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72 47,'0'0,"0"0,-2 2,1-1,0 0,-1 0,1 0,-4 2,5-3,-1 0,1 0,-1 1,0-1,1 0,-1 0,1 0,-1 1,0-1,1 0,-1 0,0 0,1 0,-1 0,1 0,-1 0,0-1,1 1,-1 0,0 0,0-1,0 1,1 0,-1-1,0 1,1-1,-1 1,0-1,1 1,-1-2,-1 0,-1-2,1 1,-24-31,21 28,3 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19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0,'0'0,"4"1,3 0,3 2,2-1,2 1,0-1,0-1,-1-1,-2-1,-4-1,-2 0,-2 0,-2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20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0,'0'0,"2"1,1 1,1 0,1 1,1 0,1 0,0-1,-1 0,1-1,-2 0,0-1,-2 0,-2 0,0 0,-1-1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30:04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1,'3'2,"146"96,-127-81,-1 1,0 1,-1 1,25 33,-33-35,-1 1,0 0,-2 1,0 0,-1 0,-1 1,4 21,21 156,-20-105,1 22,-2 159,-2-96,0-27,-9-109,-7 67,-34 71,10-51,1 69,20-116,-40 151,43-207,0 0,2 0,-3 39,4-24,-1-1,-1 1,-18 53,17-71,-2 0,0-1,-2 0,0 0,-2-1,0-1,-17 20,25-34,0 0,-1-1,1 1,-9 4,12-8,0-1,0 1,-1-1,1 0,-1 0,1 0,-1 0,1 0,-1-1,1 1,-1-1,1 0,-1 1,0-1,1 0,-5-1,3 0,-1-1,1 1,0-1,-6-3,-17-11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2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 0,'-6'4,"0"1,-8 6,13-11,1 1,0-1,-1 1,1-1,0 0,-1 1,1 0,0-1,0 1,0-1,-1 1,1-1,0 1,0-1,0 1,0 0,0 2,0-1,2 4,-2-3,3 7,-3-8,1-1,-1 1,1-1,1 3,-2-4,0 0,0 0,0 0,0 0,0 0,0 0,0 0,0 0,0 0,0 0,0 0,0 0,0 0,0 0,1 0,-1 0,0 0,0 0,0 0,0 0,0 0,0 0,0 0,0 0,0 0,0 0,0 0,0 0,0 0,0 0,0 0,0 0,0 0,0 0,0 0,0 0,0 0,0 0,0 0,0 0,0 0,0 0,1 0,-1 0,0 0,0 0,0 0,0 0,0 0,1-2,-1 2,2-3,1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22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3-4,'0'0,"1"5,0 4,-1-7,0-1,-1 1,1-1,0 1,0-1,-1 1,0 1,0-2,1-1,0 1,0-1,0 0,0 0,-1 0,1 1,0-1,0 0,0 0,0 1,0-1,0 0,0 0,0 0,0 0,0 0,0 0,0 0,0 0,0 0,0 0,0 0,0 0,0 0,0 0,0 0,0 0,0 0,0 0,0 0,0 0,0 0,0 0,0 0,0 0,0 0,0 0,0 0,0 0,0 0,0 0,0 0,0 0,0 0,0 0,0 0,0 0,0 0,0 0,0 0,0 0,0 0,0 0,0 0,0 0,0 0,0 0,0 0,0 0,0 0,0 0,0 0,0 0,0 0,0 0,0 0,0 0,0 0,0 0,0 0,0 0,1-1,0-1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2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0,'0'0,"0"2,0 1,0 0,0-1,0-1,1-1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2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9-4,'0'0,"-1"2,-1 1,1 0,-1 0,1 0,0-1,0 0,1 0,0-1,0-1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1.12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21,'0'0,"2"-2,0-1,2-2,-1-1,0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1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3043 360,'-6'2,"1"1,-1-1,1 0,-7 2,6-3,-2 1,-10 3,16-4,0 0,0 0,-1 0,1 1,0-1,0 0,0 1,-2 2,2-2,0 0,-3 5,-2 6,4-7,-5 6,6-9,0-1,0 1,-1 0,1-1,-1 0,0 0,0 0,0 0,0 0,0 0,-4 1,-8 3,-2 0,15-5,-1 0,1 1,-1-1,-2 3,0 0,-6 7,1 0,2-5,0 1,-13 7,8-7,-15 7,16-8,-20 4,9-3,2 1,8-3,10-4,0 0,1-1,-1 1,1-1,-1 1,-3-1,0 0,-10-1,5 0,-1-1,-13-3,22 4,-1 0,-5-3,-6-5,2 3,-7-3,2 1,15 6,-1-1,-5-2,3 0,-5-5,-5-7,11 12,-1-2,0 0,1 0,-9-14,8 10,0 1,-11-14,8 13,-13-17,16 20,-7-13,5 7,-6-12,1 2,7 13,-11-16,12 20,-1 1,-9-8,0 0,-2-4,-5-5,16 17,-13-10,-20-13,25 16,-18-14,29 25,0-1,-1 1,1 0,-1 0,0 1,1-1,-1 1,-6-2,6 2,-25-5,23 5,1 0,-1 1,-7-1,11 1,-34 0,30 0,0-1,-1 1,1 1,-8 0,5 1,-1 0,-10 4,-17 9,20-6,1 0,0 0,-16 14,12-7,-12 8,24-18,1 1,-13 12,12-10,-1 1,-15 14,-1-5,8-6,11-9,-5 6,-8 11,-1 1,12-15,-7 8,2 1,1 1,0 1,8-12,-6 5,-4 2,-7 8,6-2,0-1,11-13,-8 7,-15 8,6-3,5-4,-13 10,25-20,0 0,1-1,-1 0,-1 0,1 0,0 0,0-1,-8 2,6-1,0-1,0-1,-1 1,1-1,0 0,-10-1,7 0,1 1,-17 0,25 0,-26 2,21-2,-1 0,-9-2,5 0,-10-3,9 1,-2 0,-15-6,27 9,-19-8,15 7,1-1,-6-3,-10-11,1-2,-7-7,24 25,-4-4,-9-11,-1-6,3 4,9 13,-6-7,7 9,-11-11,12 11,-1 0,1 0,-2-3,-4-11,4 9,-5-9,6 13,0 1,1-1,-2 1,1-1,0 1,-5-3,1 0,0 0,0 0,0 0,-5-9,5 7,-7-10,11 15,0-1,-7-4,6 5,-4-2,5 4,0-1,-5-4,3 2,-5-6,-3-5,6 6,-9-9,12 16,1-1,-1 0,1 1,-1-1,0 1,-6-2,7 2,0 1,0-1,0 0,0 0,1 1,-1-1,-4-5,-11-15,3 5,12 14,1 0,-1 0,-1 0,1 1,0-1,-1 1,1 0,-1 0,-6-2,7 3,-9-4,10 4,0 0,0 0,-2-2,-11-10,0 0,13 12,0-1,-1 1,1-1,-1 1,-3-2,1 1,-1 1,-7-3,10 4,0-1,0 1,0 0,0 0,0 0,-5 1,4 0,-1 0,1 0,-1 0,1 1,0-1,0 1,0 0,0 0,0 0,0 1,-5 4,0 1,-9 8,13-12,0-1,-6 4,4-3,0 0,-14 9,16-9,1 0,-5 5,-7 10,-6 5,17-19,-11 8,10-9,-9 8,12-8,0-1,-4 7,-4 9,-5 6,9-17,4-4,-6 8,6-6,-4 11,-1 6,7-20,1-2,-1 2,1-3,0 0,0 0,0 0,0 0,-1 0,1 0,0 1,0-1,0 0,0 0,0 0,0 0,0 0,0 0,0 0,0 0,0 0,0 0,0 0,0 0,0 0,0 0,0 0,0 0,-1 0,1 0,0 0,0 0,0 0,0 0,0 0,0 0,0 0,0 0,0 0,0 0,0 0,0 0,-1 0,1 0,0 0,0 0,0 0,-1-1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2"/>
    </inkml:context>
    <inkml:brush xml:id="br0">
      <inkml:brushProperty name="width" value="0.07938" units="cm"/>
      <inkml:brushProperty name="height" value="0.15875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69 4,'0'0,"0"0,0 1,0-1,0 0,1 1,-1-1,0 0,0 1,1-1,-1 1,0-1,1 0,-1 0,0 1,1-1,0 1,0 0,0-1,0 1,2 0,1 0,-1-1,1 1,-1 0,6 0,14-1,-2 0,39-7,-46 5,-13 1,1 1,-1 0,1-1,0 0,-2 1,0 0,1 0,-1 0,0 0,0 0,0 0,0-1,0 1,0 0,0 0,0 0,0 0,1 0,-1 0,0 0,0 0,0 0,0-1,0 1,0 0,0 0,0 0,0 0,0 0,0 0,0 0,0 0,0 0,0 0,0 0,0 0,-1-1,1 1,0 0,0 0,0 0,0 0,0 0,0 0,0 0,0 0,0 0,0 0,-1 0,0 0,1-1,-1 1,0 0,-1 0,-12-1,-7 1,-29 2,-67 11,102-11,14-2,0 1,1-1,-1 0,0 0,0 1,-1-1,2 0,0 1,0-1,0 0,0 0,0 0,0 0,0 0,0 0,0 0,0 0,0 0,0 0,0 0,0 0,0 0,0 0,0 0,0 0,0 0,0 0,0 0,0 0,0 0,0 0,0 0,0 0,0 0,0 0,0 0,0 0,0 0,0 0,0 0,0 0,0 0,0 0,0 0,0 0,0 0,0 0,0 0,0 0,2 1,1 0,4-1,11 1,5-2,91-7,-92 6,-6 0,-15 2,0 0,1 0,-1-1,2 1,-3 0,0 0,0 0,0-1,0 1,0 0,0 0,0 0,0 0,0 0,0 0,0 0,0 0,0 0,0 0,0 0,0 0,0 0,0 0,0 0,0 0,0 0,0 0,0 0,0 0,0 0,0 0,0 0,0 0,0 0,0 0,0 0,0 0,0 0,0 0,0 0,0 0,0 0,0 0,0 0,0 0,0 0,0 0,0-1,-1 1,1 0,0 0,0 0,0 0,0 0,0 0,-1 0,-1 0,-5-1,-10 2,-18 1,-62 11,78-8,16-5,1 1,-6 2,8-3,0 0,0 0,-1 1,1-1,0 0,-1 0,1 0,0 0,0 1,-1-1,1 0,0 0,0 1,0-1,0 0,-1 0,1 1,0-1,0 0,0 0,0 0,0 1,0-1,0 0,0 0,0 0,0 0,0 0,0 0,0 0,0 0,0 0,1 1,-1-1,0 0,0 0,0 0,0 0,1 0,-1 1,0-1,1 0,-1 0,0 0,1 1,2-1,-1 1,0-1,4 1,15-1,7-1,10-3,55-11,-68 9,-7 1,-16 4,0 1,0-1,2-1,-4 2,0 0,0 0,0 0,0 0,0 0,0-1,0 1,0 0,0 0,1 0,-1 0,0 0,0 0,0 0,0 0,0 0,0-1,0 1,0 0,0 0,0 0,0 0,0 0,0 0,0 0,0 0,0 0,0 0,0 0,0 0,-1 0,1 0,0 0,0 0,0 0,0 0,0 0,0 0,0 0,0 0,0 0,0 0,0 0,0 0,0 0,-2-1,1 1,-1 0,0 0,-1 1,-17 1,-8 2,-115 26,115-23,9-1,18-6,0 1,0-1,0 0,0 1,0-1,0 1,-1 1,2-2,0 0,-1 0,1 0,0 0,0 0,0 0,0 0,0 0,0 0,0 1,0-1,0 0,0 0,0 0,0 0,0 0,0 0,0 0,0 0,0 0,0 0,0 1,0-1,0 0,0 0,0 0,1 0,-1 0,0 0,0 1,0-1,0 0,0 0,1 0,-1 0,0 0,0 0,0 0,2 1,0-1,0 1,-1-1,4 1,17 0,7 0,108-5,-112 2,-9 1,-15 1,0 0,-1 0,1-1,-1 1,1 0,-1 0,1 0,-1 0,1-1,0 1,-1 0,0 0,0 0,0 0,0-1,0 1,0 0,0 0,0 0,0 0,0 0,0 0,0 0,0 0,0 0,0 0,0 0,0 0,0 0,0 0,0 0,0-1,0 1,0 0,0 0,0 0,0 0,0 0,0 0,0 0,0 0,0 0,0 0,0 0,0 0,0 0,0 0,0 0,0 0,-1 0,1 0,0-1,0 1,0 0,0 0,-3-1,3 1,-5-1,1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3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192 0,'-1'0,"-22"4,17-4,0 1,1 1,-1-1,-6 4,0-1,-18 4,-14 1,41-9,-3 2,2-2,0 1,-6 0,9-1,0 0,-1 0,1 0,0 0,0 0,-1 0,1-1,0 1,0 0,0-1,0 1,-2-1,1-1,1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4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58 4,'-1'0,"-1"-1,1 1,0 0,0 0,-1 0,1-1,0 1,-1 0,0-1,2 1,0-1,-1 1,1 0,0 0,0 0,0 0,0 0,0 0,0 0,0 0,-1 0,1 0,0 0,0 0,0 0,0 0,0 0,-1 0,1 0,0 0,0 0,0 0,0 0,0 0,0 0,-1 0,1 0,0 1,0-1,0 0,0 0,0 0,0 0,0 0,0 0,0 0,-1 0,1 1,0 0,-1-1,1 1,0-1,0 2,-1-1,0 5,-5 17,4-16,-4 8,-4 10,6-14,3-10,1 1,-1-1,1 0,-1 0,1 0,-2 1,-1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5T22:00:25.595"/>
    </inkml:context>
    <inkml:brush xml:id="br0">
      <inkml:brushProperty name="width" value="0.07938" units="cm"/>
      <inkml:brushProperty name="height" value="0.07938" units="cm"/>
      <inkml:brushProperty name="color" value="#E71224"/>
      <inkml:brushProperty name="ignorePressure" value="1"/>
    </inkml:brush>
  </inkml:definitions>
  <inkml:trace contextRef="#ctx0" brushRef="#br0">0 17,'0'0,"1"-2,1-2,1-2,1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169B5-DA6A-46C6-A54C-B1774BFF1B3A}" type="datetimeFigureOut">
              <a:rPr lang="en-AT" smtClean="0"/>
              <a:t>19/06/2024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58C7D-55C6-4993-8E9A-BCB835B258E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6556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90221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73580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66720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2922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0667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850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10765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33664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69776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22586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7143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32888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30546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84877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94683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80546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58208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49835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29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33634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92907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08400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2508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48515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83591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41242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91433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668374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37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643832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38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46846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39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979373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40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332218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41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587079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42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7512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615657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43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59209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44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44967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45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194616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46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738394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48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236270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49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3872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50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88386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51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714018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53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728327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54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48399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880180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94FE9-18FE-4D9F-B910-7D7F0C285F0D}" type="slidenum">
              <a:rPr lang="en-AT" smtClean="0"/>
              <a:t>55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896272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56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30811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1594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266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83254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58C7D-55C6-4993-8E9A-BCB835B258E5}" type="slidenum">
              <a:rPr lang="en-AT" smtClean="0"/>
              <a:t>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8898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CC154-27E8-4954-9999-98DEDBC56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C97CD-57CE-4345-9AAB-0F7B3D44A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F7A02-8500-46EE-8E5F-182B807D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1A7A-1D35-4F3B-966E-44DBFD988D7E}" type="datetime8">
              <a:rPr lang="en-AT" smtClean="0"/>
              <a:t>19/06/2024 14:58</a:t>
            </a:fld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606DE-2698-4C38-BC5D-9DD9BEDC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Entanglement between remote ions – Maria Galli </a:t>
            </a:r>
            <a:endParaRPr lang="en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260A0-7E26-4A17-B795-41EB8FF99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45628-7774-4BDC-B341-1C5BDE78A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5" y="6144398"/>
            <a:ext cx="1675946" cy="6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A437-318F-4FEE-A949-A12B3A2C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1DC51-C72A-4DBF-BAB6-5D91136A7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CFC0-680D-4730-B101-0B6723585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6494-DAD8-4FC3-800D-DECC2E1510EC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A97CA-4B02-4B95-B01F-F1FDB449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AB284-D8C4-43A4-B173-4F18AD9B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6383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9B905-BF6C-409C-9C8E-A8F3BE54F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29EFD-C505-4425-AB7F-3AC023FDE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7075C-58C3-4D96-A7A8-F4DCDB87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C0B7-A7EF-43F3-BF4D-45ED3EEB89A3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260BD-A75F-4B62-9B40-9BDA1A31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1AEF8-E43D-48EF-B400-DBE2F96E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2270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ECE6-7C94-4C30-AE60-314A0051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0993-7B1D-4845-8A07-EB0CD017C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FE70C-F2F2-4650-9817-79728018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5F048-98AF-4FDE-AAC1-68C8FD41A69B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B591A-B290-4066-A2F9-A4DF5718E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7C81A-C853-426C-9B18-D0E10807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2061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985F-9032-4917-8A1B-13D04E75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AD2D1-3CDC-4B36-811E-76A6837D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0EC92-E68F-4101-BED9-5B147CAB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F25E-33B5-464B-8E3F-B39D7488241D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9533E-66FA-4FF6-AFDB-611F6521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78743-1D80-4FDC-98F0-106A5EA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4473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28A1-5BBF-424F-ACE9-C4D9E8A6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76450-00BA-40D5-B9F4-7351E3D8B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0515C-83F1-4E1B-BC31-31C90310B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1ECEA-19CA-4570-8BB9-906B9ABA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2435-1CCF-4784-A167-8EC880586FF7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9D509-21D2-4426-86D1-4EBFBA13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A5820-8F89-4155-8063-A1782F69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5208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C7F1-625A-4683-BFB8-A35A91D4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D6454-9C02-433B-B943-7C52FC491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0DA86-1EB4-4471-A953-05E6B318C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326BA-DEBB-48BD-B034-19E572B85F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CD8B8-808F-4927-A5F2-009304730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A6EEB-1F6B-4E0B-81FA-889CEEEC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017E-FB6A-450E-97DD-531E4891E7BE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6BCFB-F6AD-42BD-84BC-4791026E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69035-56FE-4AE6-A722-0A1D6204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3119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F02F2-D408-4088-82D9-A38E81C1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CEBA7-4D12-4383-9BF4-51C27375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21AA-7C84-45EB-861D-784F46A05F8D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F5F9A-F1DD-4492-8208-F0120FD2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272A9-07F3-4AA2-8EB5-5868B12F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124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80740-1E38-4DBE-BB0A-7202CEFA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F7C-07F0-4178-9E88-130C99554357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83299-7113-4562-B024-C82E3346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5E6AD-F7F9-4C2E-98FE-F4A8CB1D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7777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F6D3-522A-48D6-AE0F-F35B8253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484E-5CFF-42EC-B7EF-D4418F92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CBBD4-32B3-4AA1-93FE-BE6EFE57A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C444C-F1D9-484B-BB99-A7EFDB59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071C-D9FC-4F0E-8DA8-96709A291690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F5002-B1B0-4EBF-A056-A09926E2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26074-BF8E-43BD-9404-ED3397AF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3030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CB04-99F6-48C5-A1FA-57BFEFDE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1C74C-9585-4B0B-B94A-D85D7AE19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946AF-E555-46F6-B9EB-E3172A81B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5F8F6-AE2D-4E5F-8293-FFDB8B1B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1F4D-C79D-447A-B0FE-01F464794BA6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F38E8-BAFA-473D-AB3C-6CBA3C8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4FA21-3CA3-4579-B790-DA3F81FD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0459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4CE34-306C-4627-BDC4-7A0CED5A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A587-18EB-4373-89D9-05D22EE4B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CBC80-DCAA-4B26-B73A-D970D9F80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47F67-F7BE-4995-89E4-C552853A999D}" type="datetime8">
              <a:rPr lang="en-AT" smtClean="0"/>
              <a:t>19/06/2024 14:58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798A8-D386-43EB-8284-8D47A9B67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Entanglement between remote ions – Maria Galli</a:t>
            </a:r>
            <a:endParaRPr lang="en-AT" dirty="0"/>
          </a:p>
          <a:p>
            <a:endParaRPr lang="en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4D1C-32DD-432A-87B6-F3D7E4732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33528-0B26-44B6-8A70-35C6100701FC}" type="slidenum">
              <a:rPr lang="en-AT" smtClean="0"/>
              <a:t>‹#›</a:t>
            </a:fld>
            <a:endParaRPr lang="en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78534-8BC0-43C1-9BC2-0BF7FEFDF7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62152"/>
            <a:ext cx="1675946" cy="66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8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58.png"/><Relationship Id="rId42" Type="http://schemas.openxmlformats.org/officeDocument/2006/relationships/image" Target="../media/image62.png"/><Relationship Id="rId47" Type="http://schemas.openxmlformats.org/officeDocument/2006/relationships/customXml" Target="../ink/ink23.xml"/><Relationship Id="rId50" Type="http://schemas.openxmlformats.org/officeDocument/2006/relationships/image" Target="../media/image66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9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53.png"/><Relationship Id="rId32" Type="http://schemas.openxmlformats.org/officeDocument/2006/relationships/image" Target="../media/image57.png"/><Relationship Id="rId37" Type="http://schemas.openxmlformats.org/officeDocument/2006/relationships/customXml" Target="../ink/ink18.xml"/><Relationship Id="rId40" Type="http://schemas.openxmlformats.org/officeDocument/2006/relationships/image" Target="../media/image61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55.png"/><Relationship Id="rId36" Type="http://schemas.openxmlformats.org/officeDocument/2006/relationships/image" Target="../media/image59.png"/><Relationship Id="rId49" Type="http://schemas.openxmlformats.org/officeDocument/2006/relationships/customXml" Target="../ink/ink24.xml"/><Relationship Id="rId10" Type="http://schemas.openxmlformats.org/officeDocument/2006/relationships/image" Target="../media/image46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63.png"/><Relationship Id="rId52" Type="http://schemas.openxmlformats.org/officeDocument/2006/relationships/image" Target="../media/image67.png"/><Relationship Id="rId4" Type="http://schemas.openxmlformats.org/officeDocument/2006/relationships/image" Target="../media/image43.jpg"/><Relationship Id="rId9" Type="http://schemas.openxmlformats.org/officeDocument/2006/relationships/customXml" Target="../ink/ink4.xml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openxmlformats.org/officeDocument/2006/relationships/customXml" Target="../ink/ink13.xml"/><Relationship Id="rId30" Type="http://schemas.openxmlformats.org/officeDocument/2006/relationships/image" Target="../media/image56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65.png"/><Relationship Id="rId8" Type="http://schemas.openxmlformats.org/officeDocument/2006/relationships/image" Target="../media/image45.png"/><Relationship Id="rId51" Type="http://schemas.openxmlformats.org/officeDocument/2006/relationships/customXml" Target="../ink/ink25.xml"/><Relationship Id="rId3" Type="http://schemas.openxmlformats.org/officeDocument/2006/relationships/image" Target="../media/image41.jpeg"/><Relationship Id="rId12" Type="http://schemas.openxmlformats.org/officeDocument/2006/relationships/image" Target="../media/image4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60.png"/><Relationship Id="rId46" Type="http://schemas.openxmlformats.org/officeDocument/2006/relationships/image" Target="../media/image64.png"/><Relationship Id="rId20" Type="http://schemas.openxmlformats.org/officeDocument/2006/relationships/image" Target="../media/image51.png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.xml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9" Type="http://schemas.openxmlformats.org/officeDocument/2006/relationships/customXml" Target="../ink/ink43.xml"/><Relationship Id="rId21" Type="http://schemas.openxmlformats.org/officeDocument/2006/relationships/customXml" Target="../ink/ink34.xml"/><Relationship Id="rId34" Type="http://schemas.openxmlformats.org/officeDocument/2006/relationships/image" Target="../media/image58.png"/><Relationship Id="rId42" Type="http://schemas.openxmlformats.org/officeDocument/2006/relationships/image" Target="../media/image62.png"/><Relationship Id="rId47" Type="http://schemas.openxmlformats.org/officeDocument/2006/relationships/customXml" Target="../ink/ink47.xml"/><Relationship Id="rId50" Type="http://schemas.openxmlformats.org/officeDocument/2006/relationships/image" Target="../media/image66.png"/><Relationship Id="rId7" Type="http://schemas.openxmlformats.org/officeDocument/2006/relationships/customXml" Target="../ink/ink27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9.png"/><Relationship Id="rId29" Type="http://schemas.openxmlformats.org/officeDocument/2006/relationships/customXml" Target="../ink/ink38.xml"/><Relationship Id="rId11" Type="http://schemas.openxmlformats.org/officeDocument/2006/relationships/customXml" Target="../ink/ink29.xml"/><Relationship Id="rId24" Type="http://schemas.openxmlformats.org/officeDocument/2006/relationships/image" Target="../media/image53.png"/><Relationship Id="rId32" Type="http://schemas.openxmlformats.org/officeDocument/2006/relationships/image" Target="../media/image57.png"/><Relationship Id="rId37" Type="http://schemas.openxmlformats.org/officeDocument/2006/relationships/customXml" Target="../ink/ink42.xml"/><Relationship Id="rId40" Type="http://schemas.openxmlformats.org/officeDocument/2006/relationships/image" Target="../media/image61.png"/><Relationship Id="rId45" Type="http://schemas.openxmlformats.org/officeDocument/2006/relationships/customXml" Target="../ink/ink46.xml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23" Type="http://schemas.openxmlformats.org/officeDocument/2006/relationships/customXml" Target="../ink/ink35.xml"/><Relationship Id="rId28" Type="http://schemas.openxmlformats.org/officeDocument/2006/relationships/image" Target="../media/image55.png"/><Relationship Id="rId36" Type="http://schemas.openxmlformats.org/officeDocument/2006/relationships/image" Target="../media/image59.png"/><Relationship Id="rId49" Type="http://schemas.openxmlformats.org/officeDocument/2006/relationships/customXml" Target="../ink/ink48.xml"/><Relationship Id="rId10" Type="http://schemas.openxmlformats.org/officeDocument/2006/relationships/image" Target="../media/image46.png"/><Relationship Id="rId19" Type="http://schemas.openxmlformats.org/officeDocument/2006/relationships/customXml" Target="../ink/ink33.xml"/><Relationship Id="rId31" Type="http://schemas.openxmlformats.org/officeDocument/2006/relationships/customXml" Target="../ink/ink39.xml"/><Relationship Id="rId44" Type="http://schemas.openxmlformats.org/officeDocument/2006/relationships/image" Target="../media/image63.png"/><Relationship Id="rId52" Type="http://schemas.openxmlformats.org/officeDocument/2006/relationships/image" Target="../media/image67.png"/><Relationship Id="rId4" Type="http://schemas.openxmlformats.org/officeDocument/2006/relationships/image" Target="../media/image43.jpg"/><Relationship Id="rId9" Type="http://schemas.openxmlformats.org/officeDocument/2006/relationships/customXml" Target="../ink/ink28.xml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openxmlformats.org/officeDocument/2006/relationships/customXml" Target="../ink/ink37.xml"/><Relationship Id="rId30" Type="http://schemas.openxmlformats.org/officeDocument/2006/relationships/image" Target="../media/image56.png"/><Relationship Id="rId35" Type="http://schemas.openxmlformats.org/officeDocument/2006/relationships/customXml" Target="../ink/ink41.xml"/><Relationship Id="rId43" Type="http://schemas.openxmlformats.org/officeDocument/2006/relationships/customXml" Target="../ink/ink45.xml"/><Relationship Id="rId48" Type="http://schemas.openxmlformats.org/officeDocument/2006/relationships/image" Target="../media/image65.png"/><Relationship Id="rId8" Type="http://schemas.openxmlformats.org/officeDocument/2006/relationships/image" Target="../media/image45.png"/><Relationship Id="rId51" Type="http://schemas.openxmlformats.org/officeDocument/2006/relationships/customXml" Target="../ink/ink49.xml"/><Relationship Id="rId3" Type="http://schemas.openxmlformats.org/officeDocument/2006/relationships/image" Target="../media/image41.jpeg"/><Relationship Id="rId12" Type="http://schemas.openxmlformats.org/officeDocument/2006/relationships/image" Target="../media/image47.png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33" Type="http://schemas.openxmlformats.org/officeDocument/2006/relationships/customXml" Target="../ink/ink40.xml"/><Relationship Id="rId38" Type="http://schemas.openxmlformats.org/officeDocument/2006/relationships/image" Target="../media/image60.png"/><Relationship Id="rId46" Type="http://schemas.openxmlformats.org/officeDocument/2006/relationships/image" Target="../media/image64.png"/><Relationship Id="rId20" Type="http://schemas.openxmlformats.org/officeDocument/2006/relationships/image" Target="../media/image51.png"/><Relationship Id="rId41" Type="http://schemas.openxmlformats.org/officeDocument/2006/relationships/customXml" Target="../ink/ink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9" Type="http://schemas.openxmlformats.org/officeDocument/2006/relationships/image" Target="../media/image66.png"/><Relationship Id="rId21" Type="http://schemas.openxmlformats.org/officeDocument/2006/relationships/image" Target="../media/image57.png"/><Relationship Id="rId34" Type="http://schemas.openxmlformats.org/officeDocument/2006/relationships/customXml" Target="../ink/ink61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61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37" Type="http://schemas.openxmlformats.org/officeDocument/2006/relationships/image" Target="../media/image65.png"/><Relationship Id="rId40" Type="http://schemas.openxmlformats.org/officeDocument/2006/relationships/customXml" Target="../ink/ink64.xml"/><Relationship Id="rId5" Type="http://schemas.openxmlformats.org/officeDocument/2006/relationships/image" Target="../media/image70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customXml" Target="../ink/ink58.xml"/><Relationship Id="rId36" Type="http://schemas.openxmlformats.org/officeDocument/2006/relationships/customXml" Target="../ink/ink62.xml"/><Relationship Id="rId10" Type="http://schemas.openxmlformats.org/officeDocument/2006/relationships/image" Target="../media/image74.png"/><Relationship Id="rId19" Type="http://schemas.openxmlformats.org/officeDocument/2006/relationships/image" Target="../media/image56.png"/><Relationship Id="rId31" Type="http://schemas.openxmlformats.org/officeDocument/2006/relationships/image" Target="../media/image62.png"/><Relationship Id="rId4" Type="http://schemas.openxmlformats.org/officeDocument/2006/relationships/image" Target="../media/image69.png"/><Relationship Id="rId9" Type="http://schemas.openxmlformats.org/officeDocument/2006/relationships/image" Target="../media/image76.png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60.png"/><Relationship Id="rId30" Type="http://schemas.openxmlformats.org/officeDocument/2006/relationships/customXml" Target="../ink/ink59.xml"/><Relationship Id="rId35" Type="http://schemas.openxmlformats.org/officeDocument/2006/relationships/image" Target="../media/image64.png"/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12" Type="http://schemas.openxmlformats.org/officeDocument/2006/relationships/customXml" Target="../ink/ink50.xml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33" Type="http://schemas.openxmlformats.org/officeDocument/2006/relationships/image" Target="../media/image63.png"/><Relationship Id="rId38" Type="http://schemas.openxmlformats.org/officeDocument/2006/relationships/customXml" Target="../ink/ink63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customXml" Target="../ink/ink67.xml"/><Relationship Id="rId26" Type="http://schemas.openxmlformats.org/officeDocument/2006/relationships/customXml" Target="../ink/ink71.xml"/><Relationship Id="rId39" Type="http://schemas.openxmlformats.org/officeDocument/2006/relationships/image" Target="../media/image65.png"/><Relationship Id="rId21" Type="http://schemas.openxmlformats.org/officeDocument/2006/relationships/image" Target="../media/image56.png"/><Relationship Id="rId34" Type="http://schemas.openxmlformats.org/officeDocument/2006/relationships/customXml" Target="../ink/ink75.xml"/><Relationship Id="rId42" Type="http://schemas.openxmlformats.org/officeDocument/2006/relationships/customXml" Target="../ink/ink79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6" Type="http://schemas.openxmlformats.org/officeDocument/2006/relationships/customXml" Target="../ink/ink66.xml"/><Relationship Id="rId20" Type="http://schemas.openxmlformats.org/officeDocument/2006/relationships/customXml" Target="../ink/ink68.xml"/><Relationship Id="rId29" Type="http://schemas.openxmlformats.org/officeDocument/2006/relationships/image" Target="../media/image60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3.png"/><Relationship Id="rId24" Type="http://schemas.openxmlformats.org/officeDocument/2006/relationships/customXml" Target="../ink/ink70.xml"/><Relationship Id="rId32" Type="http://schemas.openxmlformats.org/officeDocument/2006/relationships/customXml" Target="../ink/ink74.xml"/><Relationship Id="rId37" Type="http://schemas.openxmlformats.org/officeDocument/2006/relationships/image" Target="../media/image64.png"/><Relationship Id="rId40" Type="http://schemas.openxmlformats.org/officeDocument/2006/relationships/customXml" Target="../ink/ink78.xml"/><Relationship Id="rId5" Type="http://schemas.openxmlformats.org/officeDocument/2006/relationships/image" Target="../media/image70.png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28" Type="http://schemas.openxmlformats.org/officeDocument/2006/relationships/customXml" Target="../ink/ink72.xml"/><Relationship Id="rId36" Type="http://schemas.openxmlformats.org/officeDocument/2006/relationships/customXml" Target="../ink/ink76.xml"/><Relationship Id="rId10" Type="http://schemas.openxmlformats.org/officeDocument/2006/relationships/image" Target="../media/image72.png"/><Relationship Id="rId19" Type="http://schemas.openxmlformats.org/officeDocument/2006/relationships/image" Target="../media/image55.png"/><Relationship Id="rId31" Type="http://schemas.openxmlformats.org/officeDocument/2006/relationships/image" Target="../media/image61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customXml" Target="../ink/ink65.xml"/><Relationship Id="rId22" Type="http://schemas.openxmlformats.org/officeDocument/2006/relationships/customXml" Target="../ink/ink69.xml"/><Relationship Id="rId27" Type="http://schemas.openxmlformats.org/officeDocument/2006/relationships/image" Target="../media/image59.png"/><Relationship Id="rId30" Type="http://schemas.openxmlformats.org/officeDocument/2006/relationships/customXml" Target="../ink/ink73.xml"/><Relationship Id="rId35" Type="http://schemas.openxmlformats.org/officeDocument/2006/relationships/image" Target="../media/image63.png"/><Relationship Id="rId43" Type="http://schemas.openxmlformats.org/officeDocument/2006/relationships/image" Target="../media/image67.png"/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12" Type="http://schemas.openxmlformats.org/officeDocument/2006/relationships/image" Target="../media/image76.png"/><Relationship Id="rId17" Type="http://schemas.openxmlformats.org/officeDocument/2006/relationships/image" Target="../media/image54.png"/><Relationship Id="rId25" Type="http://schemas.openxmlformats.org/officeDocument/2006/relationships/image" Target="../media/image58.png"/><Relationship Id="rId33" Type="http://schemas.openxmlformats.org/officeDocument/2006/relationships/image" Target="../media/image62.png"/><Relationship Id="rId38" Type="http://schemas.openxmlformats.org/officeDocument/2006/relationships/customXml" Target="../ink/ink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customXml" Target="../ink/ink82.xml"/><Relationship Id="rId26" Type="http://schemas.openxmlformats.org/officeDocument/2006/relationships/customXml" Target="../ink/ink86.xml"/><Relationship Id="rId39" Type="http://schemas.openxmlformats.org/officeDocument/2006/relationships/image" Target="../media/image65.png"/><Relationship Id="rId21" Type="http://schemas.openxmlformats.org/officeDocument/2006/relationships/image" Target="../media/image56.png"/><Relationship Id="rId34" Type="http://schemas.openxmlformats.org/officeDocument/2006/relationships/customXml" Target="../ink/ink90.xml"/><Relationship Id="rId42" Type="http://schemas.openxmlformats.org/officeDocument/2006/relationships/customXml" Target="../ink/ink94.xm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6" Type="http://schemas.openxmlformats.org/officeDocument/2006/relationships/customXml" Target="../ink/ink81.xml"/><Relationship Id="rId20" Type="http://schemas.openxmlformats.org/officeDocument/2006/relationships/customXml" Target="../ink/ink83.xml"/><Relationship Id="rId29" Type="http://schemas.openxmlformats.org/officeDocument/2006/relationships/image" Target="../media/image60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3.png"/><Relationship Id="rId24" Type="http://schemas.openxmlformats.org/officeDocument/2006/relationships/customXml" Target="../ink/ink85.xml"/><Relationship Id="rId32" Type="http://schemas.openxmlformats.org/officeDocument/2006/relationships/customXml" Target="../ink/ink89.xml"/><Relationship Id="rId37" Type="http://schemas.openxmlformats.org/officeDocument/2006/relationships/image" Target="../media/image64.png"/><Relationship Id="rId40" Type="http://schemas.openxmlformats.org/officeDocument/2006/relationships/customXml" Target="../ink/ink93.xml"/><Relationship Id="rId5" Type="http://schemas.openxmlformats.org/officeDocument/2006/relationships/image" Target="../media/image70.png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28" Type="http://schemas.openxmlformats.org/officeDocument/2006/relationships/customXml" Target="../ink/ink87.xml"/><Relationship Id="rId36" Type="http://schemas.openxmlformats.org/officeDocument/2006/relationships/customXml" Target="../ink/ink91.xml"/><Relationship Id="rId10" Type="http://schemas.openxmlformats.org/officeDocument/2006/relationships/image" Target="../media/image72.png"/><Relationship Id="rId19" Type="http://schemas.openxmlformats.org/officeDocument/2006/relationships/image" Target="../media/image55.png"/><Relationship Id="rId31" Type="http://schemas.openxmlformats.org/officeDocument/2006/relationships/image" Target="../media/image61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customXml" Target="../ink/ink80.xml"/><Relationship Id="rId22" Type="http://schemas.openxmlformats.org/officeDocument/2006/relationships/customXml" Target="../ink/ink84.xml"/><Relationship Id="rId27" Type="http://schemas.openxmlformats.org/officeDocument/2006/relationships/image" Target="../media/image59.png"/><Relationship Id="rId30" Type="http://schemas.openxmlformats.org/officeDocument/2006/relationships/customXml" Target="../ink/ink88.xml"/><Relationship Id="rId35" Type="http://schemas.openxmlformats.org/officeDocument/2006/relationships/image" Target="../media/image63.png"/><Relationship Id="rId43" Type="http://schemas.openxmlformats.org/officeDocument/2006/relationships/image" Target="../media/image67.png"/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12" Type="http://schemas.openxmlformats.org/officeDocument/2006/relationships/image" Target="../media/image76.png"/><Relationship Id="rId17" Type="http://schemas.openxmlformats.org/officeDocument/2006/relationships/image" Target="../media/image54.png"/><Relationship Id="rId25" Type="http://schemas.openxmlformats.org/officeDocument/2006/relationships/image" Target="../media/image58.png"/><Relationship Id="rId33" Type="http://schemas.openxmlformats.org/officeDocument/2006/relationships/image" Target="../media/image62.png"/><Relationship Id="rId38" Type="http://schemas.openxmlformats.org/officeDocument/2006/relationships/customXml" Target="../ink/ink9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5.xml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9" Type="http://schemas.openxmlformats.org/officeDocument/2006/relationships/customXml" Target="../ink/ink108.xml"/><Relationship Id="rId21" Type="http://schemas.openxmlformats.org/officeDocument/2006/relationships/customXml" Target="../ink/ink99.xml"/><Relationship Id="rId34" Type="http://schemas.openxmlformats.org/officeDocument/2006/relationships/image" Target="../media/image63.png"/><Relationship Id="rId42" Type="http://schemas.openxmlformats.org/officeDocument/2006/relationships/image" Target="../media/image67.png"/><Relationship Id="rId47" Type="http://schemas.openxmlformats.org/officeDocument/2006/relationships/customXml" Target="../ink/ink114.xml"/><Relationship Id="rId50" Type="http://schemas.openxmlformats.org/officeDocument/2006/relationships/customXml" Target="../ink/ink117.xml"/><Relationship Id="rId55" Type="http://schemas.openxmlformats.org/officeDocument/2006/relationships/customXml" Target="../ink/ink122.xm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4.png"/><Relationship Id="rId29" Type="http://schemas.openxmlformats.org/officeDocument/2006/relationships/customXml" Target="../ink/ink103.xml"/><Relationship Id="rId11" Type="http://schemas.openxmlformats.org/officeDocument/2006/relationships/image" Target="../media/image81.png"/><Relationship Id="rId24" Type="http://schemas.openxmlformats.org/officeDocument/2006/relationships/image" Target="../media/image58.png"/><Relationship Id="rId32" Type="http://schemas.openxmlformats.org/officeDocument/2006/relationships/image" Target="../media/image62.png"/><Relationship Id="rId37" Type="http://schemas.openxmlformats.org/officeDocument/2006/relationships/customXml" Target="../ink/ink107.xml"/><Relationship Id="rId40" Type="http://schemas.openxmlformats.org/officeDocument/2006/relationships/image" Target="../media/image66.png"/><Relationship Id="rId45" Type="http://schemas.openxmlformats.org/officeDocument/2006/relationships/customXml" Target="../ink/ink112.xml"/><Relationship Id="rId53" Type="http://schemas.openxmlformats.org/officeDocument/2006/relationships/customXml" Target="../ink/ink120.xml"/><Relationship Id="rId58" Type="http://schemas.openxmlformats.org/officeDocument/2006/relationships/image" Target="../media/image83.png"/><Relationship Id="rId5" Type="http://schemas.openxmlformats.org/officeDocument/2006/relationships/image" Target="../media/image80.png"/><Relationship Id="rId19" Type="http://schemas.openxmlformats.org/officeDocument/2006/relationships/customXml" Target="../ink/ink98.xml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customXml" Target="../ink/ink102.xml"/><Relationship Id="rId30" Type="http://schemas.openxmlformats.org/officeDocument/2006/relationships/image" Target="../media/image61.png"/><Relationship Id="rId35" Type="http://schemas.openxmlformats.org/officeDocument/2006/relationships/customXml" Target="../ink/ink106.xml"/><Relationship Id="rId43" Type="http://schemas.openxmlformats.org/officeDocument/2006/relationships/customXml" Target="../ink/ink110.xml"/><Relationship Id="rId48" Type="http://schemas.openxmlformats.org/officeDocument/2006/relationships/customXml" Target="../ink/ink115.xml"/><Relationship Id="rId56" Type="http://schemas.openxmlformats.org/officeDocument/2006/relationships/customXml" Target="../ink/ink123.xml"/><Relationship Id="rId8" Type="http://schemas.openxmlformats.org/officeDocument/2006/relationships/image" Target="../media/image73.png"/><Relationship Id="rId51" Type="http://schemas.openxmlformats.org/officeDocument/2006/relationships/customXml" Target="../ink/ink118.xml"/><Relationship Id="rId3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customXml" Target="../ink/ink97.xml"/><Relationship Id="rId25" Type="http://schemas.openxmlformats.org/officeDocument/2006/relationships/customXml" Target="../ink/ink101.xml"/><Relationship Id="rId33" Type="http://schemas.openxmlformats.org/officeDocument/2006/relationships/customXml" Target="../ink/ink105.xml"/><Relationship Id="rId38" Type="http://schemas.openxmlformats.org/officeDocument/2006/relationships/image" Target="../media/image65.png"/><Relationship Id="rId46" Type="http://schemas.openxmlformats.org/officeDocument/2006/relationships/customXml" Target="../ink/ink113.xml"/><Relationship Id="rId59" Type="http://schemas.openxmlformats.org/officeDocument/2006/relationships/image" Target="../media/image84.png"/><Relationship Id="rId20" Type="http://schemas.openxmlformats.org/officeDocument/2006/relationships/image" Target="../media/image56.png"/><Relationship Id="rId41" Type="http://schemas.openxmlformats.org/officeDocument/2006/relationships/customXml" Target="../ink/ink109.xml"/><Relationship Id="rId54" Type="http://schemas.openxmlformats.org/officeDocument/2006/relationships/customXml" Target="../ink/ink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5" Type="http://schemas.openxmlformats.org/officeDocument/2006/relationships/customXml" Target="../ink/ink96.xml"/><Relationship Id="rId23" Type="http://schemas.openxmlformats.org/officeDocument/2006/relationships/customXml" Target="../ink/ink100.xml"/><Relationship Id="rId28" Type="http://schemas.openxmlformats.org/officeDocument/2006/relationships/image" Target="../media/image60.png"/><Relationship Id="rId36" Type="http://schemas.openxmlformats.org/officeDocument/2006/relationships/image" Target="../media/image64.png"/><Relationship Id="rId49" Type="http://schemas.openxmlformats.org/officeDocument/2006/relationships/customXml" Target="../ink/ink116.xml"/><Relationship Id="rId57" Type="http://schemas.openxmlformats.org/officeDocument/2006/relationships/customXml" Target="../ink/ink124.xml"/><Relationship Id="rId10" Type="http://schemas.openxmlformats.org/officeDocument/2006/relationships/image" Target="../media/image75.png"/><Relationship Id="rId31" Type="http://schemas.openxmlformats.org/officeDocument/2006/relationships/customXml" Target="../ink/ink104.xml"/><Relationship Id="rId44" Type="http://schemas.openxmlformats.org/officeDocument/2006/relationships/customXml" Target="../ink/ink111.xml"/><Relationship Id="rId52" Type="http://schemas.openxmlformats.org/officeDocument/2006/relationships/customXml" Target="../ink/ink1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6.xml"/><Relationship Id="rId13" Type="http://schemas.openxmlformats.org/officeDocument/2006/relationships/image" Target="../media/image43.png"/><Relationship Id="rId18" Type="http://schemas.openxmlformats.org/officeDocument/2006/relationships/customXml" Target="../ink/ink133.xml"/><Relationship Id="rId3" Type="http://schemas.openxmlformats.org/officeDocument/2006/relationships/image" Target="../media/image88.PNG"/><Relationship Id="rId7" Type="http://schemas.openxmlformats.org/officeDocument/2006/relationships/image" Target="../media/image400.png"/><Relationship Id="rId12" Type="http://schemas.openxmlformats.org/officeDocument/2006/relationships/customXml" Target="../ink/ink128.xml"/><Relationship Id="rId17" Type="http://schemas.openxmlformats.org/officeDocument/2006/relationships/customXml" Target="../ink/ink132.xml"/><Relationship Id="rId2" Type="http://schemas.openxmlformats.org/officeDocument/2006/relationships/notesSlide" Target="../notesSlides/notesSlide31.xml"/><Relationship Id="rId16" Type="http://schemas.openxmlformats.org/officeDocument/2006/relationships/customXml" Target="../ink/ink1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5.xml"/><Relationship Id="rId11" Type="http://schemas.openxmlformats.org/officeDocument/2006/relationships/image" Target="../media/image42.png"/><Relationship Id="rId5" Type="http://schemas.openxmlformats.org/officeDocument/2006/relationships/image" Target="../media/image18.jpg"/><Relationship Id="rId15" Type="http://schemas.openxmlformats.org/officeDocument/2006/relationships/customXml" Target="../ink/ink130.xml"/><Relationship Id="rId10" Type="http://schemas.openxmlformats.org/officeDocument/2006/relationships/customXml" Target="../ink/ink127.xml"/><Relationship Id="rId19" Type="http://schemas.openxmlformats.org/officeDocument/2006/relationships/customXml" Target="../ink/ink134.xml"/><Relationship Id="rId4" Type="http://schemas.openxmlformats.org/officeDocument/2006/relationships/image" Target="../media/image17.jpg"/><Relationship Id="rId9" Type="http://schemas.openxmlformats.org/officeDocument/2006/relationships/image" Target="../media/image41.png"/><Relationship Id="rId14" Type="http://schemas.openxmlformats.org/officeDocument/2006/relationships/customXml" Target="../ink/ink1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1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96.png"/><Relationship Id="rId5" Type="http://schemas.openxmlformats.org/officeDocument/2006/relationships/image" Target="../media/image93.jpeg"/><Relationship Id="rId10" Type="http://schemas.openxmlformats.org/officeDocument/2006/relationships/image" Target="../media/image241.png"/><Relationship Id="rId4" Type="http://schemas.openxmlformats.org/officeDocument/2006/relationships/image" Target="../media/image92.jpeg"/><Relationship Id="rId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3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10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customXml" Target="../ink/ink135.xm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8.xml"/><Relationship Id="rId13" Type="http://schemas.openxmlformats.org/officeDocument/2006/relationships/customXml" Target="../ink/ink141.xml"/><Relationship Id="rId3" Type="http://schemas.openxmlformats.org/officeDocument/2006/relationships/image" Target="../media/image108.png"/><Relationship Id="rId7" Type="http://schemas.openxmlformats.org/officeDocument/2006/relationships/image" Target="../media/image41.png"/><Relationship Id="rId12" Type="http://schemas.openxmlformats.org/officeDocument/2006/relationships/customXml" Target="../ink/ink140.xml"/><Relationship Id="rId17" Type="http://schemas.openxmlformats.org/officeDocument/2006/relationships/customXml" Target="../ink/ink145.xml"/><Relationship Id="rId2" Type="http://schemas.openxmlformats.org/officeDocument/2006/relationships/notesSlide" Target="../notesSlides/notesSlide46.xml"/><Relationship Id="rId16" Type="http://schemas.openxmlformats.org/officeDocument/2006/relationships/customXml" Target="../ink/ink14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7.xml"/><Relationship Id="rId11" Type="http://schemas.openxmlformats.org/officeDocument/2006/relationships/image" Target="../media/image43.png"/><Relationship Id="rId5" Type="http://schemas.openxmlformats.org/officeDocument/2006/relationships/image" Target="../media/image400.png"/><Relationship Id="rId15" Type="http://schemas.openxmlformats.org/officeDocument/2006/relationships/customXml" Target="../ink/ink143.xml"/><Relationship Id="rId10" Type="http://schemas.openxmlformats.org/officeDocument/2006/relationships/customXml" Target="../ink/ink139.xml"/><Relationship Id="rId4" Type="http://schemas.openxmlformats.org/officeDocument/2006/relationships/customXml" Target="../ink/ink136.xml"/><Relationship Id="rId9" Type="http://schemas.openxmlformats.org/officeDocument/2006/relationships/image" Target="../media/image42.png"/><Relationship Id="rId14" Type="http://schemas.openxmlformats.org/officeDocument/2006/relationships/customXml" Target="../ink/ink1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customXml" Target="../ink/ink152.xml"/><Relationship Id="rId26" Type="http://schemas.openxmlformats.org/officeDocument/2006/relationships/customXml" Target="../ink/ink156.xml"/><Relationship Id="rId39" Type="http://schemas.openxmlformats.org/officeDocument/2006/relationships/image" Target="../media/image34.png"/><Relationship Id="rId21" Type="http://schemas.openxmlformats.org/officeDocument/2006/relationships/image" Target="../media/image59.png"/><Relationship Id="rId34" Type="http://schemas.openxmlformats.org/officeDocument/2006/relationships/customXml" Target="../ink/ink160.xml"/><Relationship Id="rId42" Type="http://schemas.openxmlformats.org/officeDocument/2006/relationships/customXml" Target="../ink/ink164.xml"/><Relationship Id="rId47" Type="http://schemas.openxmlformats.org/officeDocument/2006/relationships/customXml" Target="../ink/ink169.xml"/><Relationship Id="rId50" Type="http://schemas.openxmlformats.org/officeDocument/2006/relationships/customXml" Target="../ink/ink172.xml"/><Relationship Id="rId55" Type="http://schemas.openxmlformats.org/officeDocument/2006/relationships/customXml" Target="../ink/ink177.xml"/><Relationship Id="rId7" Type="http://schemas.openxmlformats.org/officeDocument/2006/relationships/image" Target="../media/image112.png"/><Relationship Id="rId2" Type="http://schemas.openxmlformats.org/officeDocument/2006/relationships/image" Target="../media/image17.jpg"/><Relationship Id="rId16" Type="http://schemas.openxmlformats.org/officeDocument/2006/relationships/customXml" Target="../ink/ink151.xml"/><Relationship Id="rId29" Type="http://schemas.openxmlformats.org/officeDocument/2006/relationships/image" Target="../media/image63.png"/><Relationship Id="rId11" Type="http://schemas.openxmlformats.org/officeDocument/2006/relationships/image" Target="../media/image54.png"/><Relationship Id="rId24" Type="http://schemas.openxmlformats.org/officeDocument/2006/relationships/customXml" Target="../ink/ink155.xml"/><Relationship Id="rId32" Type="http://schemas.openxmlformats.org/officeDocument/2006/relationships/customXml" Target="../ink/ink159.xml"/><Relationship Id="rId37" Type="http://schemas.openxmlformats.org/officeDocument/2006/relationships/image" Target="../media/image67.png"/><Relationship Id="rId40" Type="http://schemas.openxmlformats.org/officeDocument/2006/relationships/customXml" Target="../ink/ink163.xml"/><Relationship Id="rId45" Type="http://schemas.openxmlformats.org/officeDocument/2006/relationships/customXml" Target="../ink/ink167.xml"/><Relationship Id="rId53" Type="http://schemas.openxmlformats.org/officeDocument/2006/relationships/customXml" Target="../ink/ink175.xml"/><Relationship Id="rId5" Type="http://schemas.openxmlformats.org/officeDocument/2006/relationships/image" Target="../media/image11.png"/><Relationship Id="rId10" Type="http://schemas.openxmlformats.org/officeDocument/2006/relationships/customXml" Target="../ink/ink148.xml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4" Type="http://schemas.openxmlformats.org/officeDocument/2006/relationships/customXml" Target="../ink/ink166.xml"/><Relationship Id="rId52" Type="http://schemas.openxmlformats.org/officeDocument/2006/relationships/customXml" Target="../ink/ink174.xml"/><Relationship Id="rId4" Type="http://schemas.openxmlformats.org/officeDocument/2006/relationships/image" Target="../media/image40.png"/><Relationship Id="rId9" Type="http://schemas.openxmlformats.org/officeDocument/2006/relationships/image" Target="../media/image53.png"/><Relationship Id="rId14" Type="http://schemas.openxmlformats.org/officeDocument/2006/relationships/customXml" Target="../ink/ink150.xml"/><Relationship Id="rId22" Type="http://schemas.openxmlformats.org/officeDocument/2006/relationships/customXml" Target="../ink/ink154.xml"/><Relationship Id="rId27" Type="http://schemas.openxmlformats.org/officeDocument/2006/relationships/image" Target="../media/image62.png"/><Relationship Id="rId30" Type="http://schemas.openxmlformats.org/officeDocument/2006/relationships/customXml" Target="../ink/ink158.xml"/><Relationship Id="rId35" Type="http://schemas.openxmlformats.org/officeDocument/2006/relationships/image" Target="../media/image66.png"/><Relationship Id="rId43" Type="http://schemas.openxmlformats.org/officeDocument/2006/relationships/customXml" Target="../ink/ink165.xml"/><Relationship Id="rId48" Type="http://schemas.openxmlformats.org/officeDocument/2006/relationships/customXml" Target="../ink/ink170.xml"/><Relationship Id="rId56" Type="http://schemas.openxmlformats.org/officeDocument/2006/relationships/customXml" Target="../ink/ink178.xml"/><Relationship Id="rId8" Type="http://schemas.openxmlformats.org/officeDocument/2006/relationships/customXml" Target="../ink/ink147.xml"/><Relationship Id="rId51" Type="http://schemas.openxmlformats.org/officeDocument/2006/relationships/customXml" Target="../ink/ink173.xml"/><Relationship Id="rId3" Type="http://schemas.openxmlformats.org/officeDocument/2006/relationships/image" Target="../media/image18.jpg"/><Relationship Id="rId12" Type="http://schemas.openxmlformats.org/officeDocument/2006/relationships/customXml" Target="../ink/ink149.xml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33" Type="http://schemas.openxmlformats.org/officeDocument/2006/relationships/image" Target="../media/image65.png"/><Relationship Id="rId38" Type="http://schemas.openxmlformats.org/officeDocument/2006/relationships/customXml" Target="../ink/ink162.xml"/><Relationship Id="rId46" Type="http://schemas.openxmlformats.org/officeDocument/2006/relationships/customXml" Target="../ink/ink168.xml"/><Relationship Id="rId20" Type="http://schemas.openxmlformats.org/officeDocument/2006/relationships/customXml" Target="../ink/ink153.xml"/><Relationship Id="rId41" Type="http://schemas.openxmlformats.org/officeDocument/2006/relationships/image" Target="../media/image113.png"/><Relationship Id="rId54" Type="http://schemas.openxmlformats.org/officeDocument/2006/relationships/customXml" Target="../ink/ink17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6.xml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customXml" Target="../ink/ink157.xml"/><Relationship Id="rId36" Type="http://schemas.openxmlformats.org/officeDocument/2006/relationships/customXml" Target="../ink/ink161.xml"/><Relationship Id="rId49" Type="http://schemas.openxmlformats.org/officeDocument/2006/relationships/customXml" Target="../ink/ink17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customXml" Target="../ink/ink180.xml"/><Relationship Id="rId3" Type="http://schemas.openxmlformats.org/officeDocument/2006/relationships/image" Target="../media/image115.png"/><Relationship Id="rId7" Type="http://schemas.openxmlformats.org/officeDocument/2006/relationships/image" Target="../media/image17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customXml" Target="../ink/ink179.xml"/><Relationship Id="rId5" Type="http://schemas.openxmlformats.org/officeDocument/2006/relationships/image" Target="../media/image117.png"/><Relationship Id="rId10" Type="http://schemas.openxmlformats.org/officeDocument/2006/relationships/image" Target="../media/image40.png"/><Relationship Id="rId4" Type="http://schemas.openxmlformats.org/officeDocument/2006/relationships/image" Target="../media/image116.png"/><Relationship Id="rId9" Type="http://schemas.openxmlformats.org/officeDocument/2006/relationships/image" Target="../media/image18.jpg"/><Relationship Id="rId1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24.jf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3.jpg"/><Relationship Id="rId5" Type="http://schemas.openxmlformats.org/officeDocument/2006/relationships/image" Target="../media/image122.png"/><Relationship Id="rId10" Type="http://schemas.openxmlformats.org/officeDocument/2006/relationships/image" Target="../media/image120.emf"/><Relationship Id="rId4" Type="http://schemas.openxmlformats.org/officeDocument/2006/relationships/image" Target="../media/image121.jpeg"/><Relationship Id="rId9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7208-885C-44FC-B3E2-2A8BD44196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Entanglement of </a:t>
            </a:r>
            <a:br>
              <a:rPr lang="en-GB" dirty="0"/>
            </a:br>
            <a:r>
              <a:rPr lang="en-GB" dirty="0"/>
              <a:t>trapped-ion qubits </a:t>
            </a:r>
            <a:br>
              <a:rPr lang="en-GB" dirty="0"/>
            </a:br>
            <a:r>
              <a:rPr lang="en-GB" dirty="0"/>
              <a:t>separated by 230 m</a:t>
            </a:r>
            <a:endParaRPr lang="en-A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A0028-66C6-4562-BDAC-F721BEF70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3016"/>
            <a:ext cx="9144000" cy="2521571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Maria Galli</a:t>
            </a:r>
          </a:p>
          <a:p>
            <a:endParaRPr lang="en-GB" sz="600" dirty="0"/>
          </a:p>
          <a:p>
            <a:r>
              <a:rPr lang="en-GB" dirty="0"/>
              <a:t>Quantum for International Workshop </a:t>
            </a:r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800" dirty="0"/>
              <a:t>June 26, 2024</a:t>
            </a:r>
          </a:p>
          <a:p>
            <a:r>
              <a:rPr lang="en-GB" sz="1800" dirty="0"/>
              <a:t>Rome, NY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5AF6A22-21F8-48BD-8CA7-7FABB86AD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6" y="5235059"/>
            <a:ext cx="3602736" cy="1421892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F5E01E5-56CE-4056-B0FC-49F4DA606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99" y="4882199"/>
            <a:ext cx="3180430" cy="19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CD72-8A76-4697-B096-F3A6884C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989609" cy="2852737"/>
          </a:xfrm>
        </p:spPr>
        <p:txBody>
          <a:bodyPr/>
          <a:lstStyle/>
          <a:p>
            <a:r>
              <a:rPr lang="en-GB" dirty="0"/>
              <a:t>1. How to entangle remote qubits? 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1DA76-F12E-4AEA-9FC3-BCA64009B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          The entanglement swapping protocol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9DBEB-2BD7-4186-B3FC-DA438EB6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654541-E31B-4399-8CFF-A635E79D2449}"/>
              </a:ext>
            </a:extLst>
          </p:cNvPr>
          <p:cNvGrpSpPr/>
          <p:nvPr/>
        </p:nvGrpSpPr>
        <p:grpSpPr>
          <a:xfrm>
            <a:off x="6716300" y="1145676"/>
            <a:ext cx="5191099" cy="931978"/>
            <a:chOff x="7420834" y="1647841"/>
            <a:chExt cx="5191099" cy="931978"/>
          </a:xfrm>
        </p:grpSpPr>
        <p:pic>
          <p:nvPicPr>
            <p:cNvPr id="8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99DAA212-F26B-4E20-9E93-52E268986A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0800000">
              <a:off x="7420834" y="1647841"/>
              <a:ext cx="5191099" cy="93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C6410DC-BED4-4ED1-9028-13F24036CF07}"/>
                </a:ext>
              </a:extLst>
            </p:cNvPr>
            <p:cNvSpPr/>
            <p:nvPr/>
          </p:nvSpPr>
          <p:spPr>
            <a:xfrm>
              <a:off x="8389374" y="2008165"/>
              <a:ext cx="221226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49EEED-30CF-4F7E-B976-4244E6025B61}"/>
                </a:ext>
              </a:extLst>
            </p:cNvPr>
            <p:cNvSpPr/>
            <p:nvPr/>
          </p:nvSpPr>
          <p:spPr>
            <a:xfrm>
              <a:off x="11282050" y="2003310"/>
              <a:ext cx="221225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</p:spTree>
    <p:extLst>
      <p:ext uri="{BB962C8B-B14F-4D97-AF65-F5344CB8AC3E}">
        <p14:creationId xmlns:p14="http://schemas.microsoft.com/office/powerpoint/2010/main" val="119590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7D09766B-FDE4-4966-89CA-6F603680F63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Spin-polarization entanglement</a:t>
                </a:r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dirty="0"/>
                  <a:t>		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+|</m:t>
                    </m:r>
                    <m:d>
                      <m:dPr>
                        <m:begChr m:val="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sz="4400" dirty="0"/>
              </a:p>
              <a:p>
                <a:pPr marL="0" indent="0">
                  <a:buNone/>
                </a:pPr>
                <a:r>
                  <a:rPr lang="en-GB" dirty="0"/>
                  <a:t>Spin-spin entanglement</a:t>
                </a:r>
                <a:endParaRPr lang="en-AT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sz="1400" dirty="0"/>
                  <a:t>		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+|</m:t>
                    </m:r>
                    <m:d>
                      <m:dPr>
                        <m:begChr m:val=""/>
                        <m:endChr m:val="⟩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d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sz="1400" dirty="0"/>
              </a:p>
            </p:txBody>
          </p:sp>
        </mc:Choice>
        <mc:Fallback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7D09766B-FDE4-4966-89CA-6F603680F6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825625"/>
                <a:ext cx="5181600" cy="4351338"/>
              </a:xfrm>
              <a:blipFill>
                <a:blip r:embed="rId3"/>
                <a:stretch>
                  <a:fillRect l="-2471" t="-224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BFAB8FC-44CA-4A8C-B91E-E51569EC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Encoding quantum information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F45A0-1412-4968-96BD-591CD29899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Stationary qubit</a:t>
            </a:r>
          </a:p>
          <a:p>
            <a:pPr marL="0" indent="0">
              <a:buNone/>
            </a:pPr>
            <a:r>
              <a:rPr lang="en-GB" sz="1400" dirty="0"/>
              <a:t>	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Spin:     or </a:t>
            </a:r>
          </a:p>
          <a:p>
            <a:pPr marL="0" indent="0">
              <a:buNone/>
            </a:pPr>
            <a:endParaRPr lang="en-GB" sz="4400" dirty="0"/>
          </a:p>
          <a:p>
            <a:r>
              <a:rPr lang="en-GB" dirty="0"/>
              <a:t>Flying qubit (photon)</a:t>
            </a:r>
          </a:p>
          <a:p>
            <a:pPr marL="0" indent="0">
              <a:buNone/>
            </a:pPr>
            <a:r>
              <a:rPr lang="en-GB" sz="1400" dirty="0"/>
              <a:t>		</a:t>
            </a:r>
          </a:p>
          <a:p>
            <a:pPr marL="0" indent="0">
              <a:buNone/>
            </a:pPr>
            <a:r>
              <a:rPr lang="en-GB" dirty="0"/>
              <a:t>		Polarization: H or  V</a:t>
            </a:r>
            <a:br>
              <a:rPr lang="en-GB" dirty="0"/>
            </a:br>
            <a:br>
              <a:rPr lang="en-GB" dirty="0"/>
            </a:b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1A17-B32E-4944-8357-1E1295A1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3E19-E2BC-42B0-ABA4-1AEDA0F3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7</a:t>
            </a:r>
            <a:endParaRPr lang="en-AT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83F37E-B2CB-4C18-BEC7-067024AAB63E}"/>
              </a:ext>
            </a:extLst>
          </p:cNvPr>
          <p:cNvSpPr/>
          <p:nvPr/>
        </p:nvSpPr>
        <p:spPr>
          <a:xfrm>
            <a:off x="1683767" y="2771041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161B6A-945E-4F75-8180-990540301555}"/>
              </a:ext>
            </a:extLst>
          </p:cNvPr>
          <p:cNvCxnSpPr>
            <a:cxnSpLocks/>
          </p:cNvCxnSpPr>
          <p:nvPr/>
        </p:nvCxnSpPr>
        <p:spPr>
          <a:xfrm rot="10800000">
            <a:off x="3748571" y="2668540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F94E78-E2FE-41D1-9D84-E5A5B002270C}"/>
              </a:ext>
            </a:extLst>
          </p:cNvPr>
          <p:cNvCxnSpPr/>
          <p:nvPr/>
        </p:nvCxnSpPr>
        <p:spPr>
          <a:xfrm>
            <a:off x="4368595" y="2672964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6414B3E-4EBF-4B3B-ACFD-88C789DF5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>
            <a:off x="1302420" y="4666425"/>
            <a:ext cx="1205146" cy="50358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0B9E864-72DA-4C4F-BF11-FE0C5A95EB8B}"/>
              </a:ext>
            </a:extLst>
          </p:cNvPr>
          <p:cNvGrpSpPr/>
          <p:nvPr/>
        </p:nvGrpSpPr>
        <p:grpSpPr>
          <a:xfrm>
            <a:off x="6086802" y="2687590"/>
            <a:ext cx="2139942" cy="384192"/>
            <a:chOff x="6086802" y="2687590"/>
            <a:chExt cx="2139942" cy="384192"/>
          </a:xfrm>
        </p:grpSpPr>
        <p:pic>
          <p:nvPicPr>
            <p:cNvPr id="20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77F02838-EE3F-4C59-A8CC-FEAF6229D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0800000">
              <a:off x="6086802" y="2687590"/>
              <a:ext cx="2139942" cy="384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10CABA-503A-486D-BB3B-E7076D17171F}"/>
                </a:ext>
              </a:extLst>
            </p:cNvPr>
            <p:cNvSpPr/>
            <p:nvPr/>
          </p:nvSpPr>
          <p:spPr>
            <a:xfrm>
              <a:off x="6452617" y="2778478"/>
              <a:ext cx="221226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197030-9BCE-439F-BE15-06AEF0C00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>
              <a:off x="7326154" y="2755410"/>
              <a:ext cx="628763" cy="2627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B2CC93-7EC7-4C3A-BC11-5BBDD6D19550}"/>
              </a:ext>
            </a:extLst>
          </p:cNvPr>
          <p:cNvGrpSpPr/>
          <p:nvPr/>
        </p:nvGrpSpPr>
        <p:grpSpPr>
          <a:xfrm>
            <a:off x="6074980" y="4790081"/>
            <a:ext cx="2139942" cy="384192"/>
            <a:chOff x="6074980" y="4790081"/>
            <a:chExt cx="2139942" cy="384192"/>
          </a:xfrm>
        </p:grpSpPr>
        <p:pic>
          <p:nvPicPr>
            <p:cNvPr id="21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7BE95FEC-0AC9-48B8-82FC-006CBD652A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0800000">
              <a:off x="6074980" y="4790081"/>
              <a:ext cx="2139942" cy="384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B847C1-919F-4744-8E93-D0C420D3B28E}"/>
                </a:ext>
              </a:extLst>
            </p:cNvPr>
            <p:cNvSpPr/>
            <p:nvPr/>
          </p:nvSpPr>
          <p:spPr>
            <a:xfrm>
              <a:off x="6458207" y="4875251"/>
              <a:ext cx="221226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D0A452-2967-4F43-9A49-8C6A840B2272}"/>
                </a:ext>
              </a:extLst>
            </p:cNvPr>
            <p:cNvSpPr/>
            <p:nvPr/>
          </p:nvSpPr>
          <p:spPr>
            <a:xfrm>
              <a:off x="7634786" y="4875251"/>
              <a:ext cx="221226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DA4C83-0A6C-4C27-9221-3E0EF5F6F1A1}"/>
              </a:ext>
            </a:extLst>
          </p:cNvPr>
          <p:cNvCxnSpPr>
            <a:cxnSpLocks/>
          </p:cNvCxnSpPr>
          <p:nvPr/>
        </p:nvCxnSpPr>
        <p:spPr>
          <a:xfrm rot="10800000">
            <a:off x="9579651" y="2652928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03F62E-472B-4048-A307-B5784CDC1B38}"/>
              </a:ext>
            </a:extLst>
          </p:cNvPr>
          <p:cNvCxnSpPr/>
          <p:nvPr/>
        </p:nvCxnSpPr>
        <p:spPr>
          <a:xfrm>
            <a:off x="10728015" y="2687590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D303F6-E57F-4997-B611-C4B5D0BFF1A3}"/>
              </a:ext>
            </a:extLst>
          </p:cNvPr>
          <p:cNvCxnSpPr>
            <a:cxnSpLocks/>
          </p:cNvCxnSpPr>
          <p:nvPr/>
        </p:nvCxnSpPr>
        <p:spPr>
          <a:xfrm rot="10800000">
            <a:off x="9518341" y="4714706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E10347-6E34-489B-B844-25535ADB350F}"/>
              </a:ext>
            </a:extLst>
          </p:cNvPr>
          <p:cNvCxnSpPr>
            <a:cxnSpLocks/>
          </p:cNvCxnSpPr>
          <p:nvPr/>
        </p:nvCxnSpPr>
        <p:spPr>
          <a:xfrm rot="10800000">
            <a:off x="10702506" y="4735725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C5F0D26-E691-49BE-A71F-1CADCFE61C82}"/>
              </a:ext>
            </a:extLst>
          </p:cNvPr>
          <p:cNvCxnSpPr/>
          <p:nvPr/>
        </p:nvCxnSpPr>
        <p:spPr>
          <a:xfrm>
            <a:off x="9703257" y="4751155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96679B-ED20-4548-A9D6-C3D5A49D59D6}"/>
              </a:ext>
            </a:extLst>
          </p:cNvPr>
          <p:cNvCxnSpPr/>
          <p:nvPr/>
        </p:nvCxnSpPr>
        <p:spPr>
          <a:xfrm>
            <a:off x="10519560" y="4751155"/>
            <a:ext cx="0" cy="4188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4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70AEDB0-0DB1-4A82-A8B0-63086CAB0297}"/>
              </a:ext>
            </a:extLst>
          </p:cNvPr>
          <p:cNvGrpSpPr/>
          <p:nvPr/>
        </p:nvGrpSpPr>
        <p:grpSpPr>
          <a:xfrm>
            <a:off x="6328068" y="1825625"/>
            <a:ext cx="5140032" cy="4566670"/>
            <a:chOff x="6328068" y="1825625"/>
            <a:chExt cx="5140032" cy="45666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806D85-666F-4610-8292-37A33C78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6328068" y="1825625"/>
              <a:ext cx="5140032" cy="456667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15CA0-6635-4E0C-9342-EB75B88E951C}"/>
                </a:ext>
              </a:extLst>
            </p:cNvPr>
            <p:cNvSpPr/>
            <p:nvPr/>
          </p:nvSpPr>
          <p:spPr>
            <a:xfrm>
              <a:off x="7406725" y="1825625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59117D-BB4E-4C9B-A919-28A0D04CDDEF}"/>
                </a:ext>
              </a:extLst>
            </p:cNvPr>
            <p:cNvSpPr/>
            <p:nvPr/>
          </p:nvSpPr>
          <p:spPr>
            <a:xfrm>
              <a:off x="9525712" y="1829508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FAB8FC-44CA-4A8C-B91E-E51569EC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entangle remote qubits?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1A17-B32E-4944-8357-1E1295A1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3E19-E2BC-42B0-ABA4-1AEDA0F3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8</a:t>
            </a:r>
            <a:endParaRPr lang="en-AT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DE720A-2F43-4E7E-A0F9-E5ADD0358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53024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Generation of </a:t>
            </a:r>
            <a:r>
              <a:rPr lang="en-GB" b="1" dirty="0"/>
              <a:t>spin-polarization entanglement </a:t>
            </a:r>
            <a:r>
              <a:rPr lang="en-GB" dirty="0"/>
              <a:t>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spin-entangled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Photon detection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F7B231-CC4E-4428-9FC2-EB3A2E6B6F49}"/>
              </a:ext>
            </a:extLst>
          </p:cNvPr>
          <p:cNvGrpSpPr/>
          <p:nvPr/>
        </p:nvGrpSpPr>
        <p:grpSpPr>
          <a:xfrm>
            <a:off x="7334489" y="1329802"/>
            <a:ext cx="1399293" cy="3040200"/>
            <a:chOff x="7334489" y="1329802"/>
            <a:chExt cx="1399293" cy="3040200"/>
          </a:xfrm>
        </p:grpSpPr>
        <p:pic>
          <p:nvPicPr>
            <p:cNvPr id="13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A5B6F8C9-8CE5-444F-B065-0E2F957EE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4770176">
              <a:off x="6514036" y="2150255"/>
              <a:ext cx="3040200" cy="139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79B197-2334-4870-A6E9-0DDAE6D46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3578606">
              <a:off x="7675184" y="3125008"/>
              <a:ext cx="1205146" cy="503584"/>
            </a:xfrm>
            <a:prstGeom prst="rect">
              <a:avLst/>
            </a:prstGeom>
          </p:spPr>
        </p:pic>
      </p:grpSp>
      <p:pic>
        <p:nvPicPr>
          <p:cNvPr id="15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288982B3-90FE-44BD-BBA5-170A0119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7728120">
            <a:off x="8292165" y="2134912"/>
            <a:ext cx="3040200" cy="13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034EF6-3E4F-475A-A23B-1FD71E467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 rot="7230510" flipV="1">
            <a:off x="8961894" y="3078555"/>
            <a:ext cx="1237054" cy="54728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DC6117D-0998-4835-8CE7-7D3D908728E0}"/>
              </a:ext>
            </a:extLst>
          </p:cNvPr>
          <p:cNvSpPr/>
          <p:nvPr/>
        </p:nvSpPr>
        <p:spPr>
          <a:xfrm>
            <a:off x="7645345" y="2109942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56D5AF-975A-4425-9B23-2089A043E496}"/>
              </a:ext>
            </a:extLst>
          </p:cNvPr>
          <p:cNvSpPr/>
          <p:nvPr/>
        </p:nvSpPr>
        <p:spPr>
          <a:xfrm>
            <a:off x="9993316" y="2115218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9D86CB-82D5-4703-A8FC-F35AA61D6D6B}"/>
                  </a:ext>
                </a:extLst>
              </p:cNvPr>
              <p:cNvSpPr txBox="1"/>
              <p:nvPr/>
            </p:nvSpPr>
            <p:spPr>
              <a:xfrm>
                <a:off x="7047628" y="1477177"/>
                <a:ext cx="457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aa-ET" sz="2000" i="1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9D86CB-82D5-4703-A8FC-F35AA61D6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28" y="1477177"/>
                <a:ext cx="45719" cy="400110"/>
              </a:xfrm>
              <a:prstGeom prst="rect">
                <a:avLst/>
              </a:prstGeom>
              <a:blipFill>
                <a:blip r:embed="rId6"/>
                <a:stretch>
                  <a:fillRect l="-87500" r="-3625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60F89B-A04C-47EE-88C9-E7A72F190AEC}"/>
                  </a:ext>
                </a:extLst>
              </p:cNvPr>
              <p:cNvSpPr txBox="1"/>
              <p:nvPr/>
            </p:nvSpPr>
            <p:spPr>
              <a:xfrm>
                <a:off x="10645895" y="1451596"/>
                <a:ext cx="3270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aa-ET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60F89B-A04C-47EE-88C9-E7A72F19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5895" y="1451596"/>
                <a:ext cx="32703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A9365EA6-24FD-414E-9F09-FE5890BC7F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453" y="5144493"/>
                <a:ext cx="7429500" cy="4815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</m:d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</m:e>
                    </m:d>
                    <m:d>
                      <m:dPr>
                        <m:endChr m:val=""/>
                        <m:ctrlP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ctrlP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400" dirty="0"/>
                  <a:t> </a:t>
                </a:r>
                <a:r>
                  <a:rPr lang="en-US" sz="2400" dirty="0"/>
                  <a:t>⊗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  <m:r>
                                      <a:rPr lang="en-GB" sz="2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n-GB" sz="2400" dirty="0"/>
              </a:p>
            </p:txBody>
          </p:sp>
        </mc:Choice>
        <mc:Fallback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A9365EA6-24FD-414E-9F09-FE5890BC7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53" y="5144493"/>
                <a:ext cx="7429500" cy="481558"/>
              </a:xfrm>
              <a:prstGeom prst="rect">
                <a:avLst/>
              </a:prstGeom>
              <a:blipFill>
                <a:blip r:embed="rId8"/>
                <a:stretch>
                  <a:fillRect t="-13924" b="-2025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E0EDFA-5351-4357-96A9-F6DB85D821DF}"/>
              </a:ext>
            </a:extLst>
          </p:cNvPr>
          <p:cNvCxnSpPr>
            <a:cxnSpLocks/>
          </p:cNvCxnSpPr>
          <p:nvPr/>
        </p:nvCxnSpPr>
        <p:spPr>
          <a:xfrm flipV="1">
            <a:off x="1770965" y="5207197"/>
            <a:ext cx="0" cy="322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CDC41E-F45C-450F-BA54-84CAC6AD9155}"/>
              </a:ext>
            </a:extLst>
          </p:cNvPr>
          <p:cNvCxnSpPr>
            <a:cxnSpLocks/>
          </p:cNvCxnSpPr>
          <p:nvPr/>
        </p:nvCxnSpPr>
        <p:spPr>
          <a:xfrm flipV="1">
            <a:off x="4313707" y="5199609"/>
            <a:ext cx="0" cy="322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824B7C-5AF8-4F30-9115-1A344EE97CA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5031" y="5234389"/>
            <a:ext cx="0" cy="322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F67C6E-5EB2-4056-B0A8-74F6D5881D2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46098" y="5234389"/>
            <a:ext cx="0" cy="322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1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70AEDB0-0DB1-4A82-A8B0-63086CAB0297}"/>
              </a:ext>
            </a:extLst>
          </p:cNvPr>
          <p:cNvGrpSpPr/>
          <p:nvPr/>
        </p:nvGrpSpPr>
        <p:grpSpPr>
          <a:xfrm>
            <a:off x="6328068" y="1825625"/>
            <a:ext cx="5140032" cy="4566670"/>
            <a:chOff x="6328068" y="1825625"/>
            <a:chExt cx="5140032" cy="45666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806D85-666F-4610-8292-37A33C78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6328068" y="1825625"/>
              <a:ext cx="5140032" cy="456667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15CA0-6635-4E0C-9342-EB75B88E951C}"/>
                </a:ext>
              </a:extLst>
            </p:cNvPr>
            <p:cNvSpPr/>
            <p:nvPr/>
          </p:nvSpPr>
          <p:spPr>
            <a:xfrm>
              <a:off x="7406725" y="1825625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59117D-BB4E-4C9B-A919-28A0D04CDDEF}"/>
                </a:ext>
              </a:extLst>
            </p:cNvPr>
            <p:cNvSpPr/>
            <p:nvPr/>
          </p:nvSpPr>
          <p:spPr>
            <a:xfrm>
              <a:off x="9525712" y="1829508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FAB8FC-44CA-4A8C-B91E-E51569EC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entangle remote qubits?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1A17-B32E-4944-8357-1E1295A1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3E19-E2BC-42B0-ABA4-1AEDA0F3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9</a:t>
            </a:r>
            <a:endParaRPr lang="en-AT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DE720A-2F43-4E7E-A0F9-E5ADD0358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245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spin-polarization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Interference</a:t>
            </a:r>
            <a:r>
              <a:rPr lang="en-GB" dirty="0"/>
              <a:t> of spin-entangled </a:t>
            </a:r>
            <a:r>
              <a:rPr lang="en-GB" b="1" dirty="0"/>
              <a:t>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Photon detection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F7B231-CC4E-4428-9FC2-EB3A2E6B6F49}"/>
              </a:ext>
            </a:extLst>
          </p:cNvPr>
          <p:cNvGrpSpPr/>
          <p:nvPr/>
        </p:nvGrpSpPr>
        <p:grpSpPr>
          <a:xfrm>
            <a:off x="7334489" y="1329802"/>
            <a:ext cx="1399293" cy="3040200"/>
            <a:chOff x="7334489" y="1329802"/>
            <a:chExt cx="1399293" cy="3040200"/>
          </a:xfrm>
        </p:grpSpPr>
        <p:pic>
          <p:nvPicPr>
            <p:cNvPr id="13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A5B6F8C9-8CE5-444F-B065-0E2F957EE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4770176">
              <a:off x="6514036" y="2150255"/>
              <a:ext cx="3040200" cy="139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79B197-2334-4870-A6E9-0DDAE6D46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3578606">
              <a:off x="7675184" y="3125008"/>
              <a:ext cx="1205146" cy="503584"/>
            </a:xfrm>
            <a:prstGeom prst="rect">
              <a:avLst/>
            </a:prstGeom>
          </p:spPr>
        </p:pic>
      </p:grpSp>
      <p:pic>
        <p:nvPicPr>
          <p:cNvPr id="15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288982B3-90FE-44BD-BBA5-170A0119C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7728120">
            <a:off x="8292165" y="2134912"/>
            <a:ext cx="3040200" cy="13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034EF6-3E4F-475A-A23B-1FD71E467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 rot="7230510" flipV="1">
            <a:off x="8961894" y="3078555"/>
            <a:ext cx="1237054" cy="54728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DC6117D-0998-4835-8CE7-7D3D908728E0}"/>
              </a:ext>
            </a:extLst>
          </p:cNvPr>
          <p:cNvSpPr/>
          <p:nvPr/>
        </p:nvSpPr>
        <p:spPr>
          <a:xfrm>
            <a:off x="7645345" y="2109942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56D5AF-975A-4425-9B23-2089A043E496}"/>
              </a:ext>
            </a:extLst>
          </p:cNvPr>
          <p:cNvSpPr/>
          <p:nvPr/>
        </p:nvSpPr>
        <p:spPr>
          <a:xfrm>
            <a:off x="9993316" y="2115218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F3424C-8D4A-4DC1-B333-487E47A4BD2E}"/>
              </a:ext>
            </a:extLst>
          </p:cNvPr>
          <p:cNvGrpSpPr/>
          <p:nvPr/>
        </p:nvGrpSpPr>
        <p:grpSpPr>
          <a:xfrm>
            <a:off x="8678913" y="3572394"/>
            <a:ext cx="472390" cy="638890"/>
            <a:chOff x="1467963" y="2730975"/>
            <a:chExt cx="637250" cy="9046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1DD40D-1557-46F6-9026-87665BF73329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BCED7B8-8F2E-48E5-9271-6E47A2F923FF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ED265-7F93-41B7-AA35-5EF691FFFA29}"/>
              </a:ext>
            </a:extLst>
          </p:cNvPr>
          <p:cNvGrpSpPr/>
          <p:nvPr/>
        </p:nvGrpSpPr>
        <p:grpSpPr>
          <a:xfrm>
            <a:off x="10976776" y="5820680"/>
            <a:ext cx="310409" cy="451155"/>
            <a:chOff x="1467963" y="2730975"/>
            <a:chExt cx="637250" cy="9046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BF4C1F-EE7A-476A-84AC-AB8A76869C77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7D622F-9ADC-4AA0-B9FF-85F7A1885F29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BE35D7E-0FE1-4362-8CC4-9A17296A10CD}"/>
              </a:ext>
            </a:extLst>
          </p:cNvPr>
          <p:cNvSpPr txBox="1"/>
          <p:nvPr/>
        </p:nvSpPr>
        <p:spPr>
          <a:xfrm>
            <a:off x="11387139" y="586011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NPBS</a:t>
            </a:r>
            <a:endParaRPr lang="aa-ET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AA489A-4B19-496A-AA7A-0EDC4D700BE5}"/>
              </a:ext>
            </a:extLst>
          </p:cNvPr>
          <p:cNvGrpSpPr/>
          <p:nvPr/>
        </p:nvGrpSpPr>
        <p:grpSpPr>
          <a:xfrm>
            <a:off x="332567" y="4526395"/>
            <a:ext cx="4947942" cy="1046561"/>
            <a:chOff x="332567" y="5182885"/>
            <a:chExt cx="4947942" cy="104656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Content Placeholder 2">
                  <a:extLst>
                    <a:ext uri="{FF2B5EF4-FFF2-40B4-BE49-F238E27FC236}">
                      <a16:creationId xmlns:a16="http://schemas.microsoft.com/office/drawing/2014/main" id="{6E09FE58-C31B-42D0-981F-3E6CCE00003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2567" y="5182885"/>
                  <a:ext cx="4947942" cy="104656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𝑎𝑏</m:t>
                                </m:r>
                              </m:sub>
                            </m:s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 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</m:e>
                        </m:d>
                      </m:oMath>
                    </m:oMathPara>
                  </a14:m>
                  <a:endParaRPr lang="en-GB" sz="24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0" indent="0">
                    <a:buNone/>
                  </a:pPr>
                  <a:r>
                    <a:rPr lang="en-GB" sz="2400" dirty="0">
                      <a:ea typeface="Cambria Math" panose="02040503050406030204" pitchFamily="18" charset="0"/>
                    </a:rPr>
                    <a:t>	+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47" name="Content Placeholder 2">
                  <a:extLst>
                    <a:ext uri="{FF2B5EF4-FFF2-40B4-BE49-F238E27FC236}">
                      <a16:creationId xmlns:a16="http://schemas.microsoft.com/office/drawing/2014/main" id="{6E09FE58-C31B-42D0-981F-3E6CCE000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67" y="5182885"/>
                  <a:ext cx="4947942" cy="1046561"/>
                </a:xfrm>
                <a:prstGeom prst="rect">
                  <a:avLst/>
                </a:prstGeom>
                <a:blipFill>
                  <a:blip r:embed="rId6"/>
                  <a:stretch>
                    <a:fillRect l="-8631" t="-54971" r="-4809" b="-57895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7DFBC5E-D6D1-4F1A-96EB-299532FBB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2616" y="5200357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3D2CE61-8AED-4807-AD29-7C729435C3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0621" y="5195505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7CBE724-6386-4D30-845F-4335AD37F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2387" y="5195505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62A1868-B32B-4E7C-96C8-A3CD176086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0621" y="5628795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223D486-1BE6-4644-9612-F65BF65B8B7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6792" y="5667011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769681D-C686-4019-8BB4-9D51DC93CCB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486015" y="5225343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93B9D32-A0AB-40B4-951D-88B21049DB9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142387" y="5670282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3599415-6565-42D3-BD79-ABF3DC2D9C0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486014" y="5667011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553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70AEDB0-0DB1-4A82-A8B0-63086CAB0297}"/>
              </a:ext>
            </a:extLst>
          </p:cNvPr>
          <p:cNvGrpSpPr/>
          <p:nvPr/>
        </p:nvGrpSpPr>
        <p:grpSpPr>
          <a:xfrm>
            <a:off x="6328068" y="1825625"/>
            <a:ext cx="5140032" cy="4566670"/>
            <a:chOff x="6328068" y="1825625"/>
            <a:chExt cx="5140032" cy="45666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806D85-666F-4610-8292-37A33C78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6328068" y="1825625"/>
              <a:ext cx="5140032" cy="456667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15CA0-6635-4E0C-9342-EB75B88E951C}"/>
                </a:ext>
              </a:extLst>
            </p:cNvPr>
            <p:cNvSpPr/>
            <p:nvPr/>
          </p:nvSpPr>
          <p:spPr>
            <a:xfrm>
              <a:off x="7406725" y="1825625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59117D-BB4E-4C9B-A919-28A0D04CDDEF}"/>
                </a:ext>
              </a:extLst>
            </p:cNvPr>
            <p:cNvSpPr/>
            <p:nvPr/>
          </p:nvSpPr>
          <p:spPr>
            <a:xfrm>
              <a:off x="9525712" y="1829508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FAB8FC-44CA-4A8C-B91E-E51569EC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entangle remote qubits?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1A17-B32E-4944-8357-1E1295A1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3E19-E2BC-42B0-ABA4-1AEDA0F3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10</a:t>
            </a:r>
            <a:endParaRPr lang="en-AT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DE720A-2F43-4E7E-A0F9-E5ADD0358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98117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spin-polarization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spin-entangled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Photon detection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C6117D-0998-4835-8CE7-7D3D908728E0}"/>
              </a:ext>
            </a:extLst>
          </p:cNvPr>
          <p:cNvSpPr/>
          <p:nvPr/>
        </p:nvSpPr>
        <p:spPr>
          <a:xfrm>
            <a:off x="7645345" y="2109942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56D5AF-975A-4425-9B23-2089A043E496}"/>
              </a:ext>
            </a:extLst>
          </p:cNvPr>
          <p:cNvSpPr/>
          <p:nvPr/>
        </p:nvSpPr>
        <p:spPr>
          <a:xfrm>
            <a:off x="9993316" y="2115218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ED265-7F93-41B7-AA35-5EF691FFFA29}"/>
              </a:ext>
            </a:extLst>
          </p:cNvPr>
          <p:cNvGrpSpPr/>
          <p:nvPr/>
        </p:nvGrpSpPr>
        <p:grpSpPr>
          <a:xfrm>
            <a:off x="10976776" y="5820680"/>
            <a:ext cx="310409" cy="451155"/>
            <a:chOff x="1467963" y="2730975"/>
            <a:chExt cx="637250" cy="9046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BF4C1F-EE7A-476A-84AC-AB8A76869C77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7D622F-9ADC-4AA0-B9FF-85F7A1885F29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DDE63E2-A8BC-4D41-9101-BB626A55A6F9}"/>
              </a:ext>
            </a:extLst>
          </p:cNvPr>
          <p:cNvSpPr txBox="1"/>
          <p:nvPr/>
        </p:nvSpPr>
        <p:spPr>
          <a:xfrm>
            <a:off x="11465706" y="580476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PBS</a:t>
            </a:r>
            <a:endParaRPr lang="aa-ET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8EF677C-9D59-451E-9E73-C7041C821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905" y="5663834"/>
            <a:ext cx="672093" cy="662019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23F8A091-AAF0-47EB-9362-916EAFE5993B}"/>
              </a:ext>
            </a:extLst>
          </p:cNvPr>
          <p:cNvSpPr/>
          <p:nvPr/>
        </p:nvSpPr>
        <p:spPr>
          <a:xfrm>
            <a:off x="7645345" y="2106556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A3C15EC-D484-4A7A-AC1B-7246CB5982D2}"/>
              </a:ext>
            </a:extLst>
          </p:cNvPr>
          <p:cNvSpPr/>
          <p:nvPr/>
        </p:nvSpPr>
        <p:spPr>
          <a:xfrm>
            <a:off x="9993316" y="2111832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1FE38F5-835A-4E1B-AF2E-ED404ADEA462}"/>
              </a:ext>
            </a:extLst>
          </p:cNvPr>
          <p:cNvGrpSpPr/>
          <p:nvPr/>
        </p:nvGrpSpPr>
        <p:grpSpPr>
          <a:xfrm>
            <a:off x="6327966" y="1721186"/>
            <a:ext cx="5140032" cy="4671108"/>
            <a:chOff x="682313" y="1579602"/>
            <a:chExt cx="4820154" cy="436652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6EFA490-7AF8-47EE-987A-8BF5BC2F8BB7}"/>
                </a:ext>
              </a:extLst>
            </p:cNvPr>
            <p:cNvGrpSpPr/>
            <p:nvPr/>
          </p:nvGrpSpPr>
          <p:grpSpPr>
            <a:xfrm>
              <a:off x="682313" y="1663654"/>
              <a:ext cx="4820154" cy="4282472"/>
              <a:chOff x="682313" y="1663654"/>
              <a:chExt cx="4820154" cy="4282472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D69C41F-910D-4EF2-961C-BC1382ECEA09}"/>
                  </a:ext>
                </a:extLst>
              </p:cNvPr>
              <p:cNvGrpSpPr/>
              <p:nvPr/>
            </p:nvGrpSpPr>
            <p:grpSpPr>
              <a:xfrm>
                <a:off x="682313" y="1663654"/>
                <a:ext cx="4820154" cy="4282472"/>
                <a:chOff x="6845278" y="1575594"/>
                <a:chExt cx="4820154" cy="4282472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3C69A73-7E18-4464-A712-2B63090E84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45278" y="1575594"/>
                  <a:ext cx="4820154" cy="428247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sp>
              <p:nvSpPr>
                <p:cNvPr id="95" name="Explosion: 8 Points 94">
                  <a:extLst>
                    <a:ext uri="{FF2B5EF4-FFF2-40B4-BE49-F238E27FC236}">
                      <a16:creationId xmlns:a16="http://schemas.microsoft.com/office/drawing/2014/main" id="{87267BA6-8558-44DF-8BBB-2C54FF6C0EB1}"/>
                    </a:ext>
                  </a:extLst>
                </p:cNvPr>
                <p:cNvSpPr/>
                <p:nvPr/>
              </p:nvSpPr>
              <p:spPr>
                <a:xfrm>
                  <a:off x="10387615" y="4310559"/>
                  <a:ext cx="458482" cy="389732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330AFFCE-CE93-4A39-9141-DEEA39D608A9}"/>
                    </a:ext>
                  </a:extLst>
                </p:cNvPr>
                <p:cNvGrpSpPr/>
                <p:nvPr/>
              </p:nvGrpSpPr>
              <p:grpSpPr>
                <a:xfrm rot="168783">
                  <a:off x="9053281" y="3207476"/>
                  <a:ext cx="504747" cy="691534"/>
                  <a:chOff x="1467963" y="2730975"/>
                  <a:chExt cx="637250" cy="904621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FED4CE10-BF9C-40C2-AC3A-1ABF0C82D738}"/>
                      </a:ext>
                    </a:extLst>
                  </p:cNvPr>
                  <p:cNvSpPr/>
                  <p:nvPr/>
                </p:nvSpPr>
                <p:spPr>
                  <a:xfrm rot="2677235">
                    <a:off x="1467963" y="2869088"/>
                    <a:ext cx="637250" cy="636940"/>
                  </a:xfrm>
                  <a:prstGeom prst="rect">
                    <a:avLst/>
                  </a:prstGeom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/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CA01BAD5-AF02-40A4-AD77-1781C256BFBE}"/>
                      </a:ext>
                    </a:extLst>
                  </p:cNvPr>
                  <p:cNvCxnSpPr/>
                  <p:nvPr/>
                </p:nvCxnSpPr>
                <p:spPr>
                  <a:xfrm>
                    <a:off x="1779902" y="2730975"/>
                    <a:ext cx="17114" cy="904621"/>
                  </a:xfrm>
                  <a:prstGeom prst="line">
                    <a:avLst/>
                  </a:prstGeom>
                  <a:ln w="571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4F8BB54-B039-44AF-B924-9778DB3B6437}"/>
                  </a:ext>
                </a:extLst>
              </p:cNvPr>
              <p:cNvGrpSpPr/>
              <p:nvPr/>
            </p:nvGrpSpPr>
            <p:grpSpPr>
              <a:xfrm>
                <a:off x="1878339" y="1922385"/>
                <a:ext cx="2569197" cy="3145611"/>
                <a:chOff x="1878339" y="1922385"/>
                <a:chExt cx="2569197" cy="3145611"/>
              </a:xfrm>
            </p:grpSpPr>
            <p:sp>
              <p:nvSpPr>
                <p:cNvPr id="89" name="Explosion: 8 Points 88">
                  <a:extLst>
                    <a:ext uri="{FF2B5EF4-FFF2-40B4-BE49-F238E27FC236}">
                      <a16:creationId xmlns:a16="http://schemas.microsoft.com/office/drawing/2014/main" id="{3BCECF8B-3AF9-4AA1-B2A2-3D160605CF1A}"/>
                    </a:ext>
                  </a:extLst>
                </p:cNvPr>
                <p:cNvSpPr/>
                <p:nvPr/>
              </p:nvSpPr>
              <p:spPr>
                <a:xfrm>
                  <a:off x="3082968" y="4678264"/>
                  <a:ext cx="458482" cy="389732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05E8CE2-0635-49A7-876D-C224F2CF6E00}"/>
                    </a:ext>
                  </a:extLst>
                </p:cNvPr>
                <p:cNvSpPr/>
                <p:nvPr/>
              </p:nvSpPr>
              <p:spPr>
                <a:xfrm rot="19157533">
                  <a:off x="3274972" y="2607549"/>
                  <a:ext cx="995519" cy="102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642F454-B44A-4E63-9AA9-86CBCCFE37F6}"/>
                    </a:ext>
                  </a:extLst>
                </p:cNvPr>
                <p:cNvSpPr/>
                <p:nvPr/>
              </p:nvSpPr>
              <p:spPr>
                <a:xfrm rot="19157533">
                  <a:off x="2196113" y="2436114"/>
                  <a:ext cx="995519" cy="102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22BD7665-F8B0-4E57-AE54-0B9492A95E8B}"/>
                    </a:ext>
                  </a:extLst>
                </p:cNvPr>
                <p:cNvSpPr/>
                <p:nvPr/>
              </p:nvSpPr>
              <p:spPr>
                <a:xfrm>
                  <a:off x="1878339" y="1922385"/>
                  <a:ext cx="221226" cy="213851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rgbClr val="FF0000">
                      <a:alpha val="2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8704A3D-A9F4-49D0-B41F-FE9B18B8C6C8}"/>
                    </a:ext>
                  </a:extLst>
                </p:cNvPr>
                <p:cNvSpPr/>
                <p:nvPr/>
              </p:nvSpPr>
              <p:spPr>
                <a:xfrm>
                  <a:off x="4226310" y="1927661"/>
                  <a:ext cx="221226" cy="213851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rgbClr val="FF0000">
                      <a:alpha val="2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/>
                </a:p>
              </p:txBody>
            </p:sp>
          </p:grp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26C0CF5-9E65-4438-8ED0-BE8349416D89}"/>
                </a:ext>
              </a:extLst>
            </p:cNvPr>
            <p:cNvSpPr/>
            <p:nvPr/>
          </p:nvSpPr>
          <p:spPr>
            <a:xfrm>
              <a:off x="1683156" y="1642194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F910FAC-DD0B-4182-AF95-63BA0A76DEFC}"/>
                </a:ext>
              </a:extLst>
            </p:cNvPr>
            <p:cNvSpPr/>
            <p:nvPr/>
          </p:nvSpPr>
          <p:spPr>
            <a:xfrm>
              <a:off x="3628035" y="1579602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121" name="Oval 120">
            <a:extLst>
              <a:ext uri="{FF2B5EF4-FFF2-40B4-BE49-F238E27FC236}">
                <a16:creationId xmlns:a16="http://schemas.microsoft.com/office/drawing/2014/main" id="{0C05CBCC-DD6D-411A-8C7C-E771363D7B1B}"/>
              </a:ext>
            </a:extLst>
          </p:cNvPr>
          <p:cNvSpPr/>
          <p:nvPr/>
        </p:nvSpPr>
        <p:spPr>
          <a:xfrm>
            <a:off x="7643872" y="2105535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83F28E2D-B75C-4D6E-9B45-0344E17E3941}"/>
              </a:ext>
            </a:extLst>
          </p:cNvPr>
          <p:cNvSpPr/>
          <p:nvPr/>
        </p:nvSpPr>
        <p:spPr>
          <a:xfrm>
            <a:off x="9991843" y="2110811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2D9A110-E7FD-4088-9935-697B1EF6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013" y="5634124"/>
            <a:ext cx="672093" cy="6620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76331CC-9D2C-4A33-9D64-387BB2C622C8}"/>
              </a:ext>
            </a:extLst>
          </p:cNvPr>
          <p:cNvGrpSpPr/>
          <p:nvPr/>
        </p:nvGrpSpPr>
        <p:grpSpPr>
          <a:xfrm>
            <a:off x="309800" y="5686270"/>
            <a:ext cx="9797616" cy="637794"/>
            <a:chOff x="309800" y="5686270"/>
            <a:chExt cx="9797616" cy="6377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6" name="Content Placeholder 2">
                  <a:extLst>
                    <a:ext uri="{FF2B5EF4-FFF2-40B4-BE49-F238E27FC236}">
                      <a16:creationId xmlns:a16="http://schemas.microsoft.com/office/drawing/2014/main" id="{69BE4409-21C9-40F6-AF18-4F84A4B0080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9800" y="5686270"/>
                  <a:ext cx="9797616" cy="63779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𝑎𝑏</m:t>
                                </m:r>
                              </m:sub>
                            </m:s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136" name="Content Placeholder 2">
                  <a:extLst>
                    <a:ext uri="{FF2B5EF4-FFF2-40B4-BE49-F238E27FC236}">
                      <a16:creationId xmlns:a16="http://schemas.microsoft.com/office/drawing/2014/main" id="{69BE4409-21C9-40F6-AF18-4F84A4B00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00" y="5686270"/>
                  <a:ext cx="9797616" cy="637794"/>
                </a:xfrm>
                <a:prstGeom prst="rect">
                  <a:avLst/>
                </a:prstGeom>
                <a:blipFill>
                  <a:blip r:embed="rId6"/>
                  <a:stretch>
                    <a:fillRect l="-4854" t="-100962" b="-109615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CC41CB4-548B-4C63-8C44-3A815D3F3C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5982" y="5701107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087BE6D7-6997-417B-89FD-584C07D0D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8823" y="5701107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F9D8B46F-0CDA-4131-9C30-3FD741A441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062469" y="5707893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E60B95B9-30C9-43F7-AB92-04B88E28BF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008405" y="5723511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8ED743-17FA-4E1C-8916-4C609F16D735}"/>
              </a:ext>
            </a:extLst>
          </p:cNvPr>
          <p:cNvGrpSpPr/>
          <p:nvPr/>
        </p:nvGrpSpPr>
        <p:grpSpPr>
          <a:xfrm>
            <a:off x="332567" y="4526395"/>
            <a:ext cx="4947942" cy="1046561"/>
            <a:chOff x="332567" y="4526395"/>
            <a:chExt cx="4947942" cy="1046561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CCDF044-620A-4F73-8EFA-0C5E5600C10F}"/>
                </a:ext>
              </a:extLst>
            </p:cNvPr>
            <p:cNvGrpSpPr/>
            <p:nvPr/>
          </p:nvGrpSpPr>
          <p:grpSpPr>
            <a:xfrm>
              <a:off x="332567" y="4526395"/>
              <a:ext cx="4947942" cy="1046561"/>
              <a:chOff x="332567" y="5182885"/>
              <a:chExt cx="4947942" cy="104656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7" name="Content Placeholder 2">
                    <a:extLst>
                      <a:ext uri="{FF2B5EF4-FFF2-40B4-BE49-F238E27FC236}">
                        <a16:creationId xmlns:a16="http://schemas.microsoft.com/office/drawing/2014/main" id="{668E9C1E-163F-410A-A29A-531A43DACCA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32567" y="5182885"/>
                    <a:ext cx="4947942" cy="1046561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92500"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𝑎𝑏</m:t>
                                  </m:r>
                                </m:sub>
                              </m:s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 </m:t>
                              </m:r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 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e>
                          </m:d>
                        </m:oMath>
                      </m:oMathPara>
                    </a14:m>
                    <a:endParaRPr lang="en-GB" sz="2400" b="1" i="1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pPr marL="0" indent="0">
                      <a:buNone/>
                    </a:pPr>
                    <a:r>
                      <a:rPr lang="en-GB" sz="2400" dirty="0">
                        <a:ea typeface="Cambria Math" panose="02040503050406030204" pitchFamily="18" charset="0"/>
                      </a:rPr>
                      <a:t>	+</a:t>
                    </a:r>
                    <a14:m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</m:e>
                        </m:d>
                      </m:oMath>
                    </a14:m>
                    <a:endParaRPr lang="en-GB" sz="2400" dirty="0"/>
                  </a:p>
                </p:txBody>
              </p:sp>
            </mc:Choice>
            <mc:Fallback>
              <p:sp>
                <p:nvSpPr>
                  <p:cNvPr id="127" name="Content Placeholder 2">
                    <a:extLst>
                      <a:ext uri="{FF2B5EF4-FFF2-40B4-BE49-F238E27FC236}">
                        <a16:creationId xmlns:a16="http://schemas.microsoft.com/office/drawing/2014/main" id="{668E9C1E-163F-410A-A29A-531A43DACC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2567" y="5182885"/>
                    <a:ext cx="4947942" cy="104656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631" t="-54971" r="-4809" b="-57895"/>
                    </a:stretch>
                  </a:blipFill>
                </p:spPr>
                <p:txBody>
                  <a:bodyPr/>
                  <a:lstStyle/>
                  <a:p>
                    <a:r>
                      <a:rPr lang="en-A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AD7EF6A3-BC2A-4915-A027-D741DE26F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2616" y="5200357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7EED0C0B-F0CB-42F5-AFD9-B99C4DDF9C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0621" y="5195505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7E5B7786-2B2A-48F6-B9D4-700DD437B4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2387" y="5195505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126436F7-7185-41A1-8C19-B43D0B0F5A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0621" y="5628795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BF727D66-CE09-4E70-BEC6-1E4B73D14DE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06792" y="5667011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3044ECCF-2AB9-42F5-9875-370DC5AAB6B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86015" y="5225343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3D8C5FFD-9142-4F3E-88A3-9E20A348661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142387" y="5670282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73B3D915-2D7F-4C15-ABDB-51E6AE26C19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86014" y="5667011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FC3E2265-3871-411D-8D07-48AA9A75ACDE}"/>
                </a:ext>
              </a:extLst>
            </p:cNvPr>
            <p:cNvCxnSpPr/>
            <p:nvPr/>
          </p:nvCxnSpPr>
          <p:spPr>
            <a:xfrm>
              <a:off x="1796721" y="4549638"/>
              <a:ext cx="779172" cy="3693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8B6E3A2-DB06-4C91-AB9B-B31920D390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3740" y="4549638"/>
              <a:ext cx="873617" cy="3736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69C9303-7E97-4EBD-B35E-08B0E81F22FE}"/>
                </a:ext>
              </a:extLst>
            </p:cNvPr>
            <p:cNvCxnSpPr/>
            <p:nvPr/>
          </p:nvCxnSpPr>
          <p:spPr>
            <a:xfrm>
              <a:off x="3674772" y="4996698"/>
              <a:ext cx="779172" cy="3693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A356C07-DF31-42D9-8CDD-804DC11400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1791" y="4996698"/>
              <a:ext cx="873617" cy="3736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203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70AEDB0-0DB1-4A82-A8B0-63086CAB0297}"/>
              </a:ext>
            </a:extLst>
          </p:cNvPr>
          <p:cNvGrpSpPr/>
          <p:nvPr/>
        </p:nvGrpSpPr>
        <p:grpSpPr>
          <a:xfrm>
            <a:off x="6328068" y="1825625"/>
            <a:ext cx="5140032" cy="4566670"/>
            <a:chOff x="6328068" y="1825625"/>
            <a:chExt cx="5140032" cy="45666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806D85-666F-4610-8292-37A33C78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6328068" y="1825625"/>
              <a:ext cx="5140032" cy="456667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15CA0-6635-4E0C-9342-EB75B88E951C}"/>
                </a:ext>
              </a:extLst>
            </p:cNvPr>
            <p:cNvSpPr/>
            <p:nvPr/>
          </p:nvSpPr>
          <p:spPr>
            <a:xfrm>
              <a:off x="7406725" y="1825625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59117D-BB4E-4C9B-A919-28A0D04CDDEF}"/>
                </a:ext>
              </a:extLst>
            </p:cNvPr>
            <p:cNvSpPr/>
            <p:nvPr/>
          </p:nvSpPr>
          <p:spPr>
            <a:xfrm>
              <a:off x="9525712" y="1829508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FAB8FC-44CA-4A8C-B91E-E51569EC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entangle remote qubits?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1A17-B32E-4944-8357-1E1295A1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3E19-E2BC-42B0-ABA4-1AEDA0F3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10</a:t>
            </a:r>
            <a:endParaRPr lang="en-AT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DE720A-2F43-4E7E-A0F9-E5ADD0358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35198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spin-polarization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spin-entangled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Photon detection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C6117D-0998-4835-8CE7-7D3D908728E0}"/>
              </a:ext>
            </a:extLst>
          </p:cNvPr>
          <p:cNvSpPr/>
          <p:nvPr/>
        </p:nvSpPr>
        <p:spPr>
          <a:xfrm>
            <a:off x="7645345" y="2109942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56D5AF-975A-4425-9B23-2089A043E496}"/>
              </a:ext>
            </a:extLst>
          </p:cNvPr>
          <p:cNvSpPr/>
          <p:nvPr/>
        </p:nvSpPr>
        <p:spPr>
          <a:xfrm>
            <a:off x="9993316" y="2115218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ED265-7F93-41B7-AA35-5EF691FFFA29}"/>
              </a:ext>
            </a:extLst>
          </p:cNvPr>
          <p:cNvGrpSpPr/>
          <p:nvPr/>
        </p:nvGrpSpPr>
        <p:grpSpPr>
          <a:xfrm>
            <a:off x="10976776" y="5820680"/>
            <a:ext cx="310409" cy="451155"/>
            <a:chOff x="1467963" y="2730975"/>
            <a:chExt cx="637250" cy="9046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BF4C1F-EE7A-476A-84AC-AB8A76869C77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7D622F-9ADC-4AA0-B9FF-85F7A1885F29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DDE63E2-A8BC-4D41-9101-BB626A55A6F9}"/>
              </a:ext>
            </a:extLst>
          </p:cNvPr>
          <p:cNvSpPr txBox="1"/>
          <p:nvPr/>
        </p:nvSpPr>
        <p:spPr>
          <a:xfrm>
            <a:off x="11465706" y="580476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PBS</a:t>
            </a:r>
            <a:endParaRPr lang="aa-ET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8EF677C-9D59-451E-9E73-C7041C821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905" y="5663834"/>
            <a:ext cx="672093" cy="662019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23F8A091-AAF0-47EB-9362-916EAFE5993B}"/>
              </a:ext>
            </a:extLst>
          </p:cNvPr>
          <p:cNvSpPr/>
          <p:nvPr/>
        </p:nvSpPr>
        <p:spPr>
          <a:xfrm>
            <a:off x="7645345" y="2106556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A3C15EC-D484-4A7A-AC1B-7246CB5982D2}"/>
              </a:ext>
            </a:extLst>
          </p:cNvPr>
          <p:cNvSpPr/>
          <p:nvPr/>
        </p:nvSpPr>
        <p:spPr>
          <a:xfrm>
            <a:off x="9993316" y="2111832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1FE38F5-835A-4E1B-AF2E-ED404ADEA462}"/>
              </a:ext>
            </a:extLst>
          </p:cNvPr>
          <p:cNvGrpSpPr/>
          <p:nvPr/>
        </p:nvGrpSpPr>
        <p:grpSpPr>
          <a:xfrm>
            <a:off x="6327966" y="1721186"/>
            <a:ext cx="5140032" cy="4671108"/>
            <a:chOff x="682313" y="1579602"/>
            <a:chExt cx="4820154" cy="436652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6EFA490-7AF8-47EE-987A-8BF5BC2F8BB7}"/>
                </a:ext>
              </a:extLst>
            </p:cNvPr>
            <p:cNvGrpSpPr/>
            <p:nvPr/>
          </p:nvGrpSpPr>
          <p:grpSpPr>
            <a:xfrm>
              <a:off x="682313" y="1663654"/>
              <a:ext cx="4820154" cy="4282472"/>
              <a:chOff x="682313" y="1663654"/>
              <a:chExt cx="4820154" cy="4282472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0D69C41F-910D-4EF2-961C-BC1382ECEA09}"/>
                  </a:ext>
                </a:extLst>
              </p:cNvPr>
              <p:cNvGrpSpPr/>
              <p:nvPr/>
            </p:nvGrpSpPr>
            <p:grpSpPr>
              <a:xfrm>
                <a:off x="682313" y="1663654"/>
                <a:ext cx="4820154" cy="4282472"/>
                <a:chOff x="6845278" y="1575594"/>
                <a:chExt cx="4820154" cy="4282472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3C69A73-7E18-4464-A712-2B63090E84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45278" y="1575594"/>
                  <a:ext cx="4820154" cy="428247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sp>
              <p:nvSpPr>
                <p:cNvPr id="95" name="Explosion: 8 Points 94">
                  <a:extLst>
                    <a:ext uri="{FF2B5EF4-FFF2-40B4-BE49-F238E27FC236}">
                      <a16:creationId xmlns:a16="http://schemas.microsoft.com/office/drawing/2014/main" id="{87267BA6-8558-44DF-8BBB-2C54FF6C0EB1}"/>
                    </a:ext>
                  </a:extLst>
                </p:cNvPr>
                <p:cNvSpPr/>
                <p:nvPr/>
              </p:nvSpPr>
              <p:spPr>
                <a:xfrm>
                  <a:off x="10387615" y="4310559"/>
                  <a:ext cx="458482" cy="389732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330AFFCE-CE93-4A39-9141-DEEA39D608A9}"/>
                    </a:ext>
                  </a:extLst>
                </p:cNvPr>
                <p:cNvGrpSpPr/>
                <p:nvPr/>
              </p:nvGrpSpPr>
              <p:grpSpPr>
                <a:xfrm rot="168783">
                  <a:off x="9053281" y="3207476"/>
                  <a:ext cx="504747" cy="691534"/>
                  <a:chOff x="1467963" y="2730975"/>
                  <a:chExt cx="637250" cy="904621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FED4CE10-BF9C-40C2-AC3A-1ABF0C82D738}"/>
                      </a:ext>
                    </a:extLst>
                  </p:cNvPr>
                  <p:cNvSpPr/>
                  <p:nvPr/>
                </p:nvSpPr>
                <p:spPr>
                  <a:xfrm rot="2677235">
                    <a:off x="1467963" y="2869088"/>
                    <a:ext cx="637250" cy="636940"/>
                  </a:xfrm>
                  <a:prstGeom prst="rect">
                    <a:avLst/>
                  </a:prstGeom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aa-ET"/>
                  </a:p>
                </p:txBody>
              </p: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CA01BAD5-AF02-40A4-AD77-1781C256BFBE}"/>
                      </a:ext>
                    </a:extLst>
                  </p:cNvPr>
                  <p:cNvCxnSpPr/>
                  <p:nvPr/>
                </p:nvCxnSpPr>
                <p:spPr>
                  <a:xfrm>
                    <a:off x="1779902" y="2730975"/>
                    <a:ext cx="17114" cy="904621"/>
                  </a:xfrm>
                  <a:prstGeom prst="line">
                    <a:avLst/>
                  </a:prstGeom>
                  <a:ln w="5715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4F8BB54-B039-44AF-B924-9778DB3B6437}"/>
                  </a:ext>
                </a:extLst>
              </p:cNvPr>
              <p:cNvGrpSpPr/>
              <p:nvPr/>
            </p:nvGrpSpPr>
            <p:grpSpPr>
              <a:xfrm>
                <a:off x="1878339" y="1922385"/>
                <a:ext cx="2569197" cy="3145611"/>
                <a:chOff x="1878339" y="1922385"/>
                <a:chExt cx="2569197" cy="3145611"/>
              </a:xfrm>
            </p:grpSpPr>
            <p:sp>
              <p:nvSpPr>
                <p:cNvPr id="89" name="Explosion: 8 Points 88">
                  <a:extLst>
                    <a:ext uri="{FF2B5EF4-FFF2-40B4-BE49-F238E27FC236}">
                      <a16:creationId xmlns:a16="http://schemas.microsoft.com/office/drawing/2014/main" id="{3BCECF8B-3AF9-4AA1-B2A2-3D160605CF1A}"/>
                    </a:ext>
                  </a:extLst>
                </p:cNvPr>
                <p:cNvSpPr/>
                <p:nvPr/>
              </p:nvSpPr>
              <p:spPr>
                <a:xfrm>
                  <a:off x="3082968" y="4678264"/>
                  <a:ext cx="458482" cy="389732"/>
                </a:xfrm>
                <a:prstGeom prst="irregularSeal1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05E8CE2-0635-49A7-876D-C224F2CF6E00}"/>
                    </a:ext>
                  </a:extLst>
                </p:cNvPr>
                <p:cNvSpPr/>
                <p:nvPr/>
              </p:nvSpPr>
              <p:spPr>
                <a:xfrm rot="19157533">
                  <a:off x="3274972" y="2607549"/>
                  <a:ext cx="995519" cy="102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 dirty="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642F454-B44A-4E63-9AA9-86CBCCFE37F6}"/>
                    </a:ext>
                  </a:extLst>
                </p:cNvPr>
                <p:cNvSpPr/>
                <p:nvPr/>
              </p:nvSpPr>
              <p:spPr>
                <a:xfrm rot="19157533">
                  <a:off x="2196113" y="2436114"/>
                  <a:ext cx="995519" cy="1028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22BD7665-F8B0-4E57-AE54-0B9492A95E8B}"/>
                    </a:ext>
                  </a:extLst>
                </p:cNvPr>
                <p:cNvSpPr/>
                <p:nvPr/>
              </p:nvSpPr>
              <p:spPr>
                <a:xfrm>
                  <a:off x="1878339" y="1922385"/>
                  <a:ext cx="221226" cy="213851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rgbClr val="FF0000">
                      <a:alpha val="2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8704A3D-A9F4-49D0-B41F-FE9B18B8C6C8}"/>
                    </a:ext>
                  </a:extLst>
                </p:cNvPr>
                <p:cNvSpPr/>
                <p:nvPr/>
              </p:nvSpPr>
              <p:spPr>
                <a:xfrm>
                  <a:off x="4226310" y="1927661"/>
                  <a:ext cx="221226" cy="213851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rgbClr val="FF0000">
                      <a:alpha val="2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T"/>
                </a:p>
              </p:txBody>
            </p:sp>
          </p:grp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26C0CF5-9E65-4438-8ED0-BE8349416D89}"/>
                </a:ext>
              </a:extLst>
            </p:cNvPr>
            <p:cNvSpPr/>
            <p:nvPr/>
          </p:nvSpPr>
          <p:spPr>
            <a:xfrm>
              <a:off x="1683156" y="1642194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F910FAC-DD0B-4182-AF95-63BA0A76DEFC}"/>
                </a:ext>
              </a:extLst>
            </p:cNvPr>
            <p:cNvSpPr/>
            <p:nvPr/>
          </p:nvSpPr>
          <p:spPr>
            <a:xfrm>
              <a:off x="3628035" y="1579602"/>
              <a:ext cx="995519" cy="10281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121" name="Oval 120">
            <a:extLst>
              <a:ext uri="{FF2B5EF4-FFF2-40B4-BE49-F238E27FC236}">
                <a16:creationId xmlns:a16="http://schemas.microsoft.com/office/drawing/2014/main" id="{0C05CBCC-DD6D-411A-8C7C-E771363D7B1B}"/>
              </a:ext>
            </a:extLst>
          </p:cNvPr>
          <p:cNvSpPr/>
          <p:nvPr/>
        </p:nvSpPr>
        <p:spPr>
          <a:xfrm>
            <a:off x="7643872" y="2105535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83F28E2D-B75C-4D6E-9B45-0344E17E3941}"/>
              </a:ext>
            </a:extLst>
          </p:cNvPr>
          <p:cNvSpPr/>
          <p:nvPr/>
        </p:nvSpPr>
        <p:spPr>
          <a:xfrm>
            <a:off x="9991843" y="2110811"/>
            <a:ext cx="221226" cy="213851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2D9A110-E7FD-4088-9935-697B1EF6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013" y="5634124"/>
            <a:ext cx="672093" cy="662019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C5EFD7E-1CE1-4D23-AA7F-18C2359BB86C}"/>
              </a:ext>
            </a:extLst>
          </p:cNvPr>
          <p:cNvSpPr/>
          <p:nvPr/>
        </p:nvSpPr>
        <p:spPr>
          <a:xfrm>
            <a:off x="7640009" y="2103014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F941EDA-4F17-4927-B84F-581585042073}"/>
              </a:ext>
            </a:extLst>
          </p:cNvPr>
          <p:cNvSpPr/>
          <p:nvPr/>
        </p:nvSpPr>
        <p:spPr>
          <a:xfrm>
            <a:off x="9987980" y="2108290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40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BC89DF56-DFA5-4177-9DDB-5A66C5CBD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0800000">
            <a:off x="6939822" y="1862116"/>
            <a:ext cx="4086725" cy="7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05865-AE8F-4A23-AAFD-6AA47454C7B3}"/>
              </a:ext>
            </a:extLst>
          </p:cNvPr>
          <p:cNvGrpSpPr/>
          <p:nvPr/>
        </p:nvGrpSpPr>
        <p:grpSpPr>
          <a:xfrm>
            <a:off x="309800" y="5686270"/>
            <a:ext cx="9797616" cy="637794"/>
            <a:chOff x="309800" y="5686270"/>
            <a:chExt cx="9797616" cy="6377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Content Placeholder 2">
                  <a:extLst>
                    <a:ext uri="{FF2B5EF4-FFF2-40B4-BE49-F238E27FC236}">
                      <a16:creationId xmlns:a16="http://schemas.microsoft.com/office/drawing/2014/main" id="{B05B349C-C165-4C5A-B751-3F3840D204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09800" y="5686270"/>
                  <a:ext cx="9797616" cy="63779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𝑎𝑏</m:t>
                                </m:r>
                              </m:sub>
                            </m:s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42" name="Content Placeholder 2">
                  <a:extLst>
                    <a:ext uri="{FF2B5EF4-FFF2-40B4-BE49-F238E27FC236}">
                      <a16:creationId xmlns:a16="http://schemas.microsoft.com/office/drawing/2014/main" id="{B05B349C-C165-4C5A-B751-3F3840D20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00" y="5686270"/>
                  <a:ext cx="9797616" cy="637794"/>
                </a:xfrm>
                <a:prstGeom prst="rect">
                  <a:avLst/>
                </a:prstGeom>
                <a:blipFill>
                  <a:blip r:embed="rId7"/>
                  <a:stretch>
                    <a:fillRect l="-4854" t="-100962" b="-109615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2E2ECC3-672B-4B22-9716-4172CC583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5982" y="5701107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5F5633-45C6-4E6A-970B-0B097B681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8823" y="5701107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94D14D4-C250-4096-BA8C-7C023668C01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062469" y="5707893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E996503-5FA1-4E73-9F33-D7862DDA76E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008405" y="5723511"/>
              <a:ext cx="0" cy="3227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65A726-6D6B-43EF-815B-BB9735F0585C}"/>
              </a:ext>
            </a:extLst>
          </p:cNvPr>
          <p:cNvGrpSpPr/>
          <p:nvPr/>
        </p:nvGrpSpPr>
        <p:grpSpPr>
          <a:xfrm>
            <a:off x="332567" y="4526395"/>
            <a:ext cx="4947942" cy="1046561"/>
            <a:chOff x="332567" y="4526395"/>
            <a:chExt cx="4947942" cy="104656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DAE8A6C-0BCD-4784-85D3-E62CA945AC32}"/>
                </a:ext>
              </a:extLst>
            </p:cNvPr>
            <p:cNvGrpSpPr/>
            <p:nvPr/>
          </p:nvGrpSpPr>
          <p:grpSpPr>
            <a:xfrm>
              <a:off x="332567" y="4526395"/>
              <a:ext cx="4947942" cy="1046561"/>
              <a:chOff x="332567" y="5182885"/>
              <a:chExt cx="4947942" cy="104656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3" name="Content Placeholder 2">
                    <a:extLst>
                      <a:ext uri="{FF2B5EF4-FFF2-40B4-BE49-F238E27FC236}">
                        <a16:creationId xmlns:a16="http://schemas.microsoft.com/office/drawing/2014/main" id="{97C7E497-9AB0-411F-8DCB-3C80C1D6D6B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32567" y="5182885"/>
                    <a:ext cx="4947942" cy="1046561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92500"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𝑎𝑏</m:t>
                                  </m:r>
                                </m:sub>
                              </m:s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 </m:t>
                              </m:r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 </m:t>
                              </m:r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</m:e>
                          </m:d>
                        </m:oMath>
                      </m:oMathPara>
                    </a14:m>
                    <a:endParaRPr lang="en-GB" sz="2400" b="1" i="1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pPr marL="0" indent="0">
                      <a:buNone/>
                    </a:pPr>
                    <a:r>
                      <a:rPr lang="en-GB" sz="2400" dirty="0">
                        <a:ea typeface="Cambria Math" panose="02040503050406030204" pitchFamily="18" charset="0"/>
                      </a:rPr>
                      <a:t>	+</a:t>
                    </a:r>
                    <a14:m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</m:e>
                        </m:d>
                      </m:oMath>
                    </a14:m>
                    <a:endParaRPr lang="en-GB" sz="2400" dirty="0"/>
                  </a:p>
                </p:txBody>
              </p:sp>
            </mc:Choice>
            <mc:Fallback>
              <p:sp>
                <p:nvSpPr>
                  <p:cNvPr id="53" name="Content Placeholder 2">
                    <a:extLst>
                      <a:ext uri="{FF2B5EF4-FFF2-40B4-BE49-F238E27FC236}">
                        <a16:creationId xmlns:a16="http://schemas.microsoft.com/office/drawing/2014/main" id="{97C7E497-9AB0-411F-8DCB-3C80C1D6D6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2567" y="5182885"/>
                    <a:ext cx="4947942" cy="104656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8631" t="-54971" r="-4809" b="-57895"/>
                    </a:stretch>
                  </a:blipFill>
                </p:spPr>
                <p:txBody>
                  <a:bodyPr/>
                  <a:lstStyle/>
                  <a:p>
                    <a:r>
                      <a:rPr lang="en-A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891CD69B-DCD5-4642-8340-FF30135CB0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2616" y="5200357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22925B8-EE9D-4F0E-B928-18C3627139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0621" y="5195505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5CBFD76-2C21-4EA5-8F30-47803811BD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2387" y="5195505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7FF5C49-DD2B-4C93-8882-C46C65062D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0621" y="5628795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B9B04547-13EE-4D28-8DDD-D87407CC370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306792" y="5667011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EC4CA05-7D08-49FF-8088-59B4BB612FD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86015" y="5225343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55030EFF-CEC0-453A-879D-D0909C9E311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142387" y="5670282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0143489F-2AEC-4B92-9A3A-C3201BE7736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86014" y="5667011"/>
                <a:ext cx="0" cy="3227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01D8CEE-5C82-4BB2-AE82-FF4BC81868CC}"/>
                </a:ext>
              </a:extLst>
            </p:cNvPr>
            <p:cNvCxnSpPr/>
            <p:nvPr/>
          </p:nvCxnSpPr>
          <p:spPr>
            <a:xfrm>
              <a:off x="1796721" y="4549638"/>
              <a:ext cx="779172" cy="3693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CB37D15-7264-49B5-89A8-D44A162BAF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3740" y="4549638"/>
              <a:ext cx="873617" cy="3736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EA87E5-15EC-46CF-B208-C1363F77C836}"/>
                </a:ext>
              </a:extLst>
            </p:cNvPr>
            <p:cNvCxnSpPr/>
            <p:nvPr/>
          </p:nvCxnSpPr>
          <p:spPr>
            <a:xfrm>
              <a:off x="3674772" y="4996698"/>
              <a:ext cx="779172" cy="3693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C826A55-3FF9-4987-BB23-7421F98FB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1791" y="4996698"/>
              <a:ext cx="873617" cy="37363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21A5496-672F-4FE5-8D13-71DC8854165E}"/>
              </a:ext>
            </a:extLst>
          </p:cNvPr>
          <p:cNvGrpSpPr/>
          <p:nvPr/>
        </p:nvGrpSpPr>
        <p:grpSpPr>
          <a:xfrm>
            <a:off x="4142386" y="2924430"/>
            <a:ext cx="3718849" cy="983182"/>
            <a:chOff x="4097093" y="3547439"/>
            <a:chExt cx="3718849" cy="983182"/>
          </a:xfrm>
          <a:solidFill>
            <a:schemeClr val="bg1"/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94D5217D-CF30-4C0A-A81F-04D2A1319E88}"/>
                </a:ext>
              </a:extLst>
            </p:cNvPr>
            <p:cNvSpPr/>
            <p:nvPr/>
          </p:nvSpPr>
          <p:spPr>
            <a:xfrm>
              <a:off x="4097093" y="3547439"/>
              <a:ext cx="3718849" cy="983182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6D66719-69A9-4F1D-B9C1-775D172F2897}"/>
                </a:ext>
              </a:extLst>
            </p:cNvPr>
            <p:cNvSpPr txBox="1"/>
            <p:nvPr/>
          </p:nvSpPr>
          <p:spPr>
            <a:xfrm>
              <a:off x="4178228" y="3675275"/>
              <a:ext cx="35597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FF0000"/>
                  </a:solidFill>
                </a:rPr>
                <a:t>Entangled qubits!</a:t>
              </a:r>
              <a:endParaRPr lang="aa-ET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CFBE24E-D444-4503-8795-55A6CCF3C0B1}"/>
              </a:ext>
            </a:extLst>
          </p:cNvPr>
          <p:cNvSpPr/>
          <p:nvPr/>
        </p:nvSpPr>
        <p:spPr>
          <a:xfrm>
            <a:off x="301124" y="5539048"/>
            <a:ext cx="3553424" cy="7044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93484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A608-F393-4876-9A5A-8505706F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State-of-the-art remote entanglement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B30FF-3F17-4319-B1F0-17A943E3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AD527-2FE1-4575-8C2E-DB634920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11</a:t>
            </a:r>
            <a:endParaRPr lang="en-A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F616EF-3D25-47B7-89AF-F3388E912D9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25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Platforms for quantum information processing:</a:t>
            </a:r>
          </a:p>
          <a:p>
            <a:r>
              <a:rPr lang="en-GB"/>
              <a:t>Ions</a:t>
            </a:r>
          </a:p>
          <a:p>
            <a:r>
              <a:rPr lang="en-GB"/>
              <a:t>NV centers </a:t>
            </a:r>
          </a:p>
          <a:p>
            <a:r>
              <a:rPr lang="en-GB"/>
              <a:t>Neutral atoms</a:t>
            </a:r>
          </a:p>
          <a:p>
            <a:r>
              <a:rPr lang="en-GB"/>
              <a:t>Quantum dots</a:t>
            </a:r>
          </a:p>
          <a:p>
            <a:r>
              <a:rPr lang="en-GB"/>
              <a:t>Superconducting qubits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0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A608-F393-4876-9A5A-8505706F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State-of-the-art remote entanglement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E4B79-109A-4057-BD1A-1928F082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55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Platforms for quantum information processing:</a:t>
            </a:r>
          </a:p>
          <a:p>
            <a:r>
              <a:rPr lang="en-GB" dirty="0"/>
              <a:t>Ions</a:t>
            </a:r>
          </a:p>
          <a:p>
            <a:r>
              <a:rPr lang="en-GB" dirty="0"/>
              <a:t>NV </a:t>
            </a:r>
            <a:r>
              <a:rPr lang="en-GB" dirty="0" err="1"/>
              <a:t>centers</a:t>
            </a:r>
            <a:r>
              <a:rPr lang="en-GB" dirty="0"/>
              <a:t> </a:t>
            </a:r>
          </a:p>
          <a:p>
            <a:r>
              <a:rPr lang="en-GB" dirty="0"/>
              <a:t>Neutral atoms</a:t>
            </a:r>
          </a:p>
          <a:p>
            <a:r>
              <a:rPr lang="en-GB" dirty="0"/>
              <a:t>Quantum dots</a:t>
            </a:r>
          </a:p>
          <a:p>
            <a:r>
              <a:rPr lang="en-GB" dirty="0"/>
              <a:t>Superconducting qubits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B30FF-3F17-4319-B1F0-17A943E3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AD527-2FE1-4575-8C2E-DB634920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11</a:t>
            </a:r>
            <a:endParaRPr lang="en-AT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4E02E0-2ECB-4A77-908F-F0BB9E84BD78}"/>
              </a:ext>
            </a:extLst>
          </p:cNvPr>
          <p:cNvCxnSpPr>
            <a:cxnSpLocks/>
          </p:cNvCxnSpPr>
          <p:nvPr/>
        </p:nvCxnSpPr>
        <p:spPr>
          <a:xfrm flipV="1">
            <a:off x="2848131" y="2758190"/>
            <a:ext cx="2383436" cy="6708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6" descr="Diagram&#10;&#10;Description automatically generated">
            <a:extLst>
              <a:ext uri="{FF2B5EF4-FFF2-40B4-BE49-F238E27FC236}">
                <a16:creationId xmlns:a16="http://schemas.microsoft.com/office/drawing/2014/main" id="{3FB839AC-6382-4804-9768-0D5B6A51C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49" y="1349592"/>
            <a:ext cx="1778281" cy="1691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86036A-13B1-4531-95E0-FF3E886A7591}"/>
              </a:ext>
            </a:extLst>
          </p:cNvPr>
          <p:cNvSpPr txBox="1"/>
          <p:nvPr/>
        </p:nvSpPr>
        <p:spPr>
          <a:xfrm>
            <a:off x="9408197" y="3170610"/>
            <a:ext cx="1967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222222"/>
                </a:solidFill>
                <a:latin typeface="-apple-system"/>
              </a:rPr>
              <a:t>M. </a:t>
            </a:r>
            <a:r>
              <a:rPr lang="en-GB" dirty="0" err="1">
                <a:solidFill>
                  <a:srgbClr val="222222"/>
                </a:solidFill>
                <a:latin typeface="-apple-system"/>
              </a:rPr>
              <a:t>Pompili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et al., Science</a:t>
            </a:r>
            <a:r>
              <a:rPr lang="en-GB" sz="1800" b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dirty="0">
                <a:solidFill>
                  <a:srgbClr val="222222"/>
                </a:solidFill>
                <a:latin typeface="-apple-system"/>
              </a:rPr>
              <a:t>372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-apple-system"/>
              </a:rPr>
              <a:t>,</a:t>
            </a:r>
          </a:p>
          <a:p>
            <a:pPr algn="r"/>
            <a:r>
              <a:rPr lang="en-GB" dirty="0">
                <a:solidFill>
                  <a:srgbClr val="222222"/>
                </a:solidFill>
                <a:latin typeface="-apple-system"/>
              </a:rPr>
              <a:t>25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9–264 (2021)</a:t>
            </a:r>
            <a:endParaRPr lang="en-AT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2AD25-1EFA-4B6E-BDFF-4A7E4FC75ED6}"/>
              </a:ext>
            </a:extLst>
          </p:cNvPr>
          <p:cNvSpPr txBox="1"/>
          <p:nvPr/>
        </p:nvSpPr>
        <p:spPr>
          <a:xfrm>
            <a:off x="5625223" y="3394790"/>
            <a:ext cx="2980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B. </a:t>
            </a:r>
            <a:r>
              <a:rPr lang="en-GB" sz="1800" b="0" i="0" dirty="0" err="1">
                <a:solidFill>
                  <a:srgbClr val="222222"/>
                </a:solidFill>
                <a:effectLst/>
                <a:latin typeface="-apple-system"/>
              </a:rPr>
              <a:t>Hensen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et al., </a:t>
            </a:r>
            <a:r>
              <a:rPr lang="en-GB" dirty="0">
                <a:solidFill>
                  <a:srgbClr val="222222"/>
                </a:solidFill>
                <a:latin typeface="-apple-system"/>
              </a:rPr>
              <a:t>Nature</a:t>
            </a:r>
            <a:r>
              <a:rPr lang="en-GB" sz="1800" b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dirty="0">
                <a:solidFill>
                  <a:srgbClr val="222222"/>
                </a:solidFill>
                <a:latin typeface="-apple-system"/>
              </a:rPr>
              <a:t>526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</a:p>
          <a:p>
            <a:r>
              <a:rPr lang="en-GB" dirty="0">
                <a:solidFill>
                  <a:srgbClr val="222222"/>
                </a:solidFill>
                <a:latin typeface="-apple-system"/>
              </a:rPr>
              <a:t>682-686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(2015) </a:t>
            </a:r>
            <a:endParaRPr lang="en-AT" sz="18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8B6438-8F6B-4FE7-9B65-80BE105C84E2}"/>
              </a:ext>
            </a:extLst>
          </p:cNvPr>
          <p:cNvGrpSpPr/>
          <p:nvPr/>
        </p:nvGrpSpPr>
        <p:grpSpPr>
          <a:xfrm>
            <a:off x="5647151" y="1489227"/>
            <a:ext cx="2980438" cy="1913712"/>
            <a:chOff x="5622666" y="1489227"/>
            <a:chExt cx="3566304" cy="22053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0442F8-998D-48BB-8481-FEA575046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2666" y="1489227"/>
              <a:ext cx="3566304" cy="22053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98918F-0434-4671-8798-876D06A041C3}"/>
                </a:ext>
              </a:extLst>
            </p:cNvPr>
            <p:cNvSpPr txBox="1"/>
            <p:nvPr/>
          </p:nvSpPr>
          <p:spPr>
            <a:xfrm>
              <a:off x="6990670" y="2906156"/>
              <a:ext cx="830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1.3 Km</a:t>
              </a:r>
              <a:endParaRPr lang="en-AT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79E9D4-1265-410B-A630-CE8793260B1C}"/>
                </a:ext>
              </a:extLst>
            </p:cNvPr>
            <p:cNvCxnSpPr/>
            <p:nvPr/>
          </p:nvCxnSpPr>
          <p:spPr>
            <a:xfrm>
              <a:off x="6370820" y="2863121"/>
              <a:ext cx="20230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013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FA608-F393-4876-9A5A-8505706F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State-of-the-art remote entanglement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E4B79-109A-4057-BD1A-1928F082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55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Platforms for quantum information processing:</a:t>
            </a:r>
          </a:p>
          <a:p>
            <a:r>
              <a:rPr lang="en-GB" dirty="0"/>
              <a:t>Ions</a:t>
            </a:r>
          </a:p>
          <a:p>
            <a:r>
              <a:rPr lang="en-GB" dirty="0"/>
              <a:t>NV </a:t>
            </a:r>
            <a:r>
              <a:rPr lang="en-GB" dirty="0" err="1"/>
              <a:t>centers</a:t>
            </a:r>
            <a:r>
              <a:rPr lang="en-GB" dirty="0"/>
              <a:t> </a:t>
            </a:r>
          </a:p>
          <a:p>
            <a:r>
              <a:rPr lang="en-GB" dirty="0"/>
              <a:t>Neutral atoms</a:t>
            </a:r>
          </a:p>
          <a:p>
            <a:r>
              <a:rPr lang="en-GB" dirty="0"/>
              <a:t>Quantum dots</a:t>
            </a:r>
          </a:p>
          <a:p>
            <a:r>
              <a:rPr lang="en-GB" dirty="0"/>
              <a:t>Superconducting qubits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B30FF-3F17-4319-B1F0-17A943E3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AD527-2FE1-4575-8C2E-DB634920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11</a:t>
            </a:r>
            <a:endParaRPr lang="en-AT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4E02E0-2ECB-4A77-908F-F0BB9E84BD78}"/>
              </a:ext>
            </a:extLst>
          </p:cNvPr>
          <p:cNvCxnSpPr>
            <a:cxnSpLocks/>
          </p:cNvCxnSpPr>
          <p:nvPr/>
        </p:nvCxnSpPr>
        <p:spPr>
          <a:xfrm flipV="1">
            <a:off x="2848131" y="2758190"/>
            <a:ext cx="2383436" cy="6708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52AD25-1EFA-4B6E-BDFF-4A7E4FC75ED6}"/>
              </a:ext>
            </a:extLst>
          </p:cNvPr>
          <p:cNvSpPr txBox="1"/>
          <p:nvPr/>
        </p:nvSpPr>
        <p:spPr>
          <a:xfrm>
            <a:off x="5625223" y="3394790"/>
            <a:ext cx="2980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B. </a:t>
            </a:r>
            <a:r>
              <a:rPr lang="en-GB" sz="1800" b="0" i="0" dirty="0" err="1">
                <a:solidFill>
                  <a:srgbClr val="222222"/>
                </a:solidFill>
                <a:effectLst/>
                <a:latin typeface="-apple-system"/>
              </a:rPr>
              <a:t>Hensen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et al., </a:t>
            </a:r>
            <a:r>
              <a:rPr lang="en-GB" dirty="0">
                <a:solidFill>
                  <a:srgbClr val="222222"/>
                </a:solidFill>
                <a:latin typeface="-apple-system"/>
              </a:rPr>
              <a:t>Nature</a:t>
            </a:r>
            <a:r>
              <a:rPr lang="en-GB" sz="1800" b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dirty="0">
                <a:solidFill>
                  <a:srgbClr val="222222"/>
                </a:solidFill>
                <a:latin typeface="-apple-system"/>
              </a:rPr>
              <a:t>526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</a:p>
          <a:p>
            <a:r>
              <a:rPr lang="en-GB" dirty="0">
                <a:solidFill>
                  <a:srgbClr val="222222"/>
                </a:solidFill>
                <a:latin typeface="-apple-system"/>
              </a:rPr>
              <a:t>682-686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(2015) </a:t>
            </a:r>
            <a:endParaRPr lang="en-AT" sz="18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8B6438-8F6B-4FE7-9B65-80BE105C84E2}"/>
              </a:ext>
            </a:extLst>
          </p:cNvPr>
          <p:cNvGrpSpPr/>
          <p:nvPr/>
        </p:nvGrpSpPr>
        <p:grpSpPr>
          <a:xfrm>
            <a:off x="5647151" y="1489227"/>
            <a:ext cx="2980438" cy="1913712"/>
            <a:chOff x="5622666" y="1489227"/>
            <a:chExt cx="3566304" cy="22053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0442F8-998D-48BB-8481-FEA575046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2666" y="1489227"/>
              <a:ext cx="3566304" cy="22053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98918F-0434-4671-8798-876D06A041C3}"/>
                </a:ext>
              </a:extLst>
            </p:cNvPr>
            <p:cNvSpPr txBox="1"/>
            <p:nvPr/>
          </p:nvSpPr>
          <p:spPr>
            <a:xfrm>
              <a:off x="6990670" y="2906155"/>
              <a:ext cx="978619" cy="42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1.3 km</a:t>
              </a:r>
              <a:endParaRPr lang="en-AT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79E9D4-1265-410B-A630-CE8793260B1C}"/>
                </a:ext>
              </a:extLst>
            </p:cNvPr>
            <p:cNvCxnSpPr/>
            <p:nvPr/>
          </p:nvCxnSpPr>
          <p:spPr>
            <a:xfrm>
              <a:off x="6370820" y="2863121"/>
              <a:ext cx="20230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B301A9-C7E6-4E89-8777-6217B86A592A}"/>
              </a:ext>
            </a:extLst>
          </p:cNvPr>
          <p:cNvCxnSpPr>
            <a:cxnSpLocks/>
          </p:cNvCxnSpPr>
          <p:nvPr/>
        </p:nvCxnSpPr>
        <p:spPr>
          <a:xfrm>
            <a:off x="3300959" y="4001294"/>
            <a:ext cx="1898123" cy="7075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29D718-DEA8-46B8-B589-8FDB67167826}"/>
              </a:ext>
            </a:extLst>
          </p:cNvPr>
          <p:cNvSpPr txBox="1"/>
          <p:nvPr/>
        </p:nvSpPr>
        <p:spPr>
          <a:xfrm>
            <a:off x="10386101" y="4624980"/>
            <a:ext cx="1463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T. Van </a:t>
            </a:r>
            <a:r>
              <a:rPr lang="en-GB" sz="1800" b="0" i="0" dirty="0" err="1">
                <a:solidFill>
                  <a:srgbClr val="222222"/>
                </a:solidFill>
                <a:effectLst/>
                <a:latin typeface="-apple-system"/>
              </a:rPr>
              <a:t>Leent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</a:p>
          <a:p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et al.,</a:t>
            </a:r>
          </a:p>
          <a:p>
            <a:r>
              <a:rPr lang="en-GB" dirty="0">
                <a:solidFill>
                  <a:srgbClr val="222222"/>
                </a:solidFill>
                <a:latin typeface="-apple-system"/>
              </a:rPr>
              <a:t>Nature  </a:t>
            </a:r>
            <a:r>
              <a:rPr lang="fr-FR" b="1" i="0" dirty="0">
                <a:solidFill>
                  <a:srgbClr val="222222"/>
                </a:solidFill>
                <a:effectLst/>
                <a:latin typeface="-apple-system"/>
              </a:rPr>
              <a:t>607</a:t>
            </a:r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,</a:t>
            </a:r>
          </a:p>
          <a:p>
            <a:r>
              <a:rPr lang="fr-FR" b="0" i="0" dirty="0">
                <a:solidFill>
                  <a:srgbClr val="222222"/>
                </a:solidFill>
                <a:effectLst/>
                <a:latin typeface="-apple-system"/>
              </a:rPr>
              <a:t>69–73 (2022)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8D3ED8-AC13-4F0F-AC89-FDC5761A7451}"/>
              </a:ext>
            </a:extLst>
          </p:cNvPr>
          <p:cNvGrpSpPr/>
          <p:nvPr/>
        </p:nvGrpSpPr>
        <p:grpSpPr>
          <a:xfrm>
            <a:off x="5301978" y="4057927"/>
            <a:ext cx="5096561" cy="1923753"/>
            <a:chOff x="6029765" y="4057927"/>
            <a:chExt cx="5096561" cy="19237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768E7D7-3D7C-4FAC-B99D-1420D0E7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765" y="4445731"/>
              <a:ext cx="5096561" cy="1535949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6B2B19-846C-4CF9-AA93-A6F1D1F558AF}"/>
                </a:ext>
              </a:extLst>
            </p:cNvPr>
            <p:cNvCxnSpPr>
              <a:cxnSpLocks/>
            </p:cNvCxnSpPr>
            <p:nvPr/>
          </p:nvCxnSpPr>
          <p:spPr>
            <a:xfrm>
              <a:off x="6905993" y="4445731"/>
              <a:ext cx="33820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5BF80B-65E9-4115-85B9-D3E1D3E13157}"/>
                </a:ext>
              </a:extLst>
            </p:cNvPr>
            <p:cNvSpPr txBox="1"/>
            <p:nvPr/>
          </p:nvSpPr>
          <p:spPr>
            <a:xfrm>
              <a:off x="8192964" y="4057927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400 m</a:t>
              </a:r>
              <a:endParaRPr lang="en-AT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A35157D-2AF3-4162-86A1-B33F0613CFED}"/>
              </a:ext>
            </a:extLst>
          </p:cNvPr>
          <p:cNvSpPr txBox="1"/>
          <p:nvPr/>
        </p:nvSpPr>
        <p:spPr>
          <a:xfrm>
            <a:off x="9554478" y="602895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33 km</a:t>
            </a:r>
            <a:endParaRPr lang="en-AT" dirty="0"/>
          </a:p>
        </p:txBody>
      </p:sp>
      <p:pic>
        <p:nvPicPr>
          <p:cNvPr id="38" name="Content Placeholder 16" descr="Diagram&#10;&#10;Description automatically generated">
            <a:extLst>
              <a:ext uri="{FF2B5EF4-FFF2-40B4-BE49-F238E27FC236}">
                <a16:creationId xmlns:a16="http://schemas.microsoft.com/office/drawing/2014/main" id="{563A7A1A-96E2-4E06-8F74-752D80650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49" y="1349592"/>
            <a:ext cx="1778281" cy="169146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E863163-8B1F-4568-B905-5CE185F6A450}"/>
              </a:ext>
            </a:extLst>
          </p:cNvPr>
          <p:cNvSpPr txBox="1"/>
          <p:nvPr/>
        </p:nvSpPr>
        <p:spPr>
          <a:xfrm>
            <a:off x="9408197" y="3170610"/>
            <a:ext cx="1967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222222"/>
                </a:solidFill>
                <a:latin typeface="-apple-system"/>
              </a:rPr>
              <a:t>M. </a:t>
            </a:r>
            <a:r>
              <a:rPr lang="en-GB" dirty="0" err="1">
                <a:solidFill>
                  <a:srgbClr val="222222"/>
                </a:solidFill>
                <a:latin typeface="-apple-system"/>
              </a:rPr>
              <a:t>Pompili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 et al., Science</a:t>
            </a:r>
            <a:r>
              <a:rPr lang="en-GB" sz="1800" b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dirty="0">
                <a:solidFill>
                  <a:srgbClr val="222222"/>
                </a:solidFill>
                <a:latin typeface="-apple-system"/>
              </a:rPr>
              <a:t>372</a:t>
            </a:r>
            <a:r>
              <a:rPr lang="en-GB" sz="1800" b="1" i="0" dirty="0">
                <a:solidFill>
                  <a:srgbClr val="222222"/>
                </a:solidFill>
                <a:effectLst/>
                <a:latin typeface="-apple-system"/>
              </a:rPr>
              <a:t>,</a:t>
            </a:r>
          </a:p>
          <a:p>
            <a:pPr algn="r"/>
            <a:r>
              <a:rPr lang="en-GB" dirty="0">
                <a:solidFill>
                  <a:srgbClr val="222222"/>
                </a:solidFill>
                <a:latin typeface="-apple-system"/>
              </a:rPr>
              <a:t>25</a:t>
            </a:r>
            <a:r>
              <a:rPr lang="en-GB" sz="1800" b="0" i="0" dirty="0">
                <a:solidFill>
                  <a:srgbClr val="222222"/>
                </a:solidFill>
                <a:effectLst/>
                <a:latin typeface="-apple-system"/>
              </a:rPr>
              <a:t>9–264 (2021)</a:t>
            </a:r>
            <a:endParaRPr lang="en-AT" sz="1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48467BF-7FC7-4CA9-A993-978DB35684EC}"/>
                  </a:ext>
                </a:extLst>
              </p14:cNvPr>
              <p14:cNvContentPartPr/>
              <p14:nvPr/>
            </p14:nvContentPartPr>
            <p14:xfrm>
              <a:off x="6353219" y="6012838"/>
              <a:ext cx="2979913" cy="383847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48467BF-7FC7-4CA9-A993-978DB35684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39180" y="5998808"/>
                <a:ext cx="3007991" cy="4119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085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EFA7-7427-40E2-BE7A-381CD089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State-of-the-art remote-ion entanglement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28F96-CB15-4089-8D63-23B38D7F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D8537-0255-44DC-8282-050EB208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  <a:endParaRPr lang="en-AT" dirty="0"/>
          </a:p>
        </p:txBody>
      </p:sp>
      <p:pic>
        <p:nvPicPr>
          <p:cNvPr id="6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3EBDA83F-85F5-49D4-9A6A-3B0A1C4F6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53" y="1940667"/>
            <a:ext cx="3193852" cy="3037451"/>
          </a:xfrm>
          <a:prstGeom prst="rect">
            <a:avLst/>
          </a:prstGeom>
        </p:spPr>
      </p:pic>
      <p:pic>
        <p:nvPicPr>
          <p:cNvPr id="7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D0FA3513-AB7D-4131-ABF2-A28C9841A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52" y="2213583"/>
            <a:ext cx="3968009" cy="271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CB2DD3-7F8F-4196-809F-6DADA6F06C70}"/>
              </a:ext>
            </a:extLst>
          </p:cNvPr>
          <p:cNvSpPr txBox="1"/>
          <p:nvPr/>
        </p:nvSpPr>
        <p:spPr>
          <a:xfrm>
            <a:off x="1691814" y="4479643"/>
            <a:ext cx="3410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D</a:t>
            </a:r>
            <a:r>
              <a:rPr lang="da-DK" dirty="0"/>
              <a:t>. L. Moehring et al., Nature </a:t>
            </a:r>
            <a:r>
              <a:rPr lang="da-DK" b="1" dirty="0"/>
              <a:t>449</a:t>
            </a:r>
            <a:r>
              <a:rPr lang="da-DK" dirty="0"/>
              <a:t>, </a:t>
            </a:r>
          </a:p>
          <a:p>
            <a:r>
              <a:rPr lang="da-DK" dirty="0"/>
              <a:t>68–71(2007) </a:t>
            </a:r>
            <a:br>
              <a:rPr lang="da-DK" dirty="0"/>
            </a:b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F398C-B964-4D6D-8F66-07FDB1ED070A}"/>
              </a:ext>
            </a:extLst>
          </p:cNvPr>
          <p:cNvSpPr txBox="1"/>
          <p:nvPr/>
        </p:nvSpPr>
        <p:spPr>
          <a:xfrm>
            <a:off x="7088685" y="4751440"/>
            <a:ext cx="3119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dirty="0"/>
            </a:br>
            <a:r>
              <a:rPr lang="nb-NO" dirty="0"/>
              <a:t>L. J. Stephenson et al., PRL </a:t>
            </a:r>
            <a:r>
              <a:rPr lang="nb-NO" b="1" dirty="0"/>
              <a:t>124</a:t>
            </a:r>
            <a:r>
              <a:rPr lang="nb-NO" dirty="0"/>
              <a:t>,</a:t>
            </a:r>
          </a:p>
          <a:p>
            <a:r>
              <a:rPr lang="nb-NO" dirty="0"/>
              <a:t>110501 (2020)</a:t>
            </a:r>
            <a:br>
              <a:rPr lang="nb-NO" dirty="0"/>
            </a:br>
            <a:endParaRPr lang="en-AT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3096004-8C80-4178-A0E8-BF682E0FF065}"/>
              </a:ext>
            </a:extLst>
          </p:cNvPr>
          <p:cNvSpPr txBox="1">
            <a:spLocks/>
          </p:cNvSpPr>
          <p:nvPr/>
        </p:nvSpPr>
        <p:spPr>
          <a:xfrm>
            <a:off x="5925681" y="1486608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/>
              <a:t>Lucas’s group @University of Oxford</a:t>
            </a:r>
            <a:br>
              <a:rPr lang="nb-NO" sz="2000" dirty="0"/>
            </a:br>
            <a:endParaRPr lang="en-AT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D2D081-098B-4300-A454-1FDBE54B1129}"/>
              </a:ext>
            </a:extLst>
          </p:cNvPr>
          <p:cNvSpPr txBox="1">
            <a:spLocks/>
          </p:cNvSpPr>
          <p:nvPr/>
        </p:nvSpPr>
        <p:spPr>
          <a:xfrm>
            <a:off x="1259497" y="1622966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Monroe’s group @University of Michigan</a:t>
            </a:r>
            <a:endParaRPr lang="en-AT" sz="2000" b="1" dirty="0"/>
          </a:p>
        </p:txBody>
      </p:sp>
    </p:spTree>
    <p:extLst>
      <p:ext uri="{BB962C8B-B14F-4D97-AF65-F5344CB8AC3E}">
        <p14:creationId xmlns:p14="http://schemas.microsoft.com/office/powerpoint/2010/main" val="299839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8604-F1B7-4BC0-96F3-44E0CCD8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basecamp: Innsbruck, Austria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4DFBFA-DA8B-4D11-8566-E2B44B600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9" t="20054" r="26358" b="37401"/>
          <a:stretch/>
        </p:blipFill>
        <p:spPr>
          <a:xfrm>
            <a:off x="1502950" y="1795172"/>
            <a:ext cx="3919003" cy="379605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7FADF-1AB1-4B01-9AF1-9DA0EE88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46996-9777-4863-A9D7-66F291D7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2</a:t>
            </a:fld>
            <a:endParaRPr lang="en-A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19C4D-640F-4F97-9955-A5854EBB11CB}"/>
              </a:ext>
            </a:extLst>
          </p:cNvPr>
          <p:cNvSpPr txBox="1"/>
          <p:nvPr/>
        </p:nvSpPr>
        <p:spPr>
          <a:xfrm>
            <a:off x="1435495" y="5593102"/>
            <a:ext cx="2350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https://www.worldatlas.com/</a:t>
            </a:r>
            <a:endParaRPr lang="en-AT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3761CA-F9E4-4CE6-A30E-0C0CA5F4D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04" y="2157388"/>
            <a:ext cx="5196882" cy="34391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4EB2E-587D-4C16-9DE0-66FC57A700EB}"/>
              </a:ext>
            </a:extLst>
          </p:cNvPr>
          <p:cNvSpPr txBox="1"/>
          <p:nvPr/>
        </p:nvSpPr>
        <p:spPr>
          <a:xfrm>
            <a:off x="8948284" y="5668647"/>
            <a:ext cx="2450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https://www.istockphoto.com/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256713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513F-6198-472F-8A1D-6D34FCCE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Our realization of remote</a:t>
            </a:r>
            <a:br>
              <a:rPr lang="en-GB" dirty="0"/>
            </a:br>
            <a:r>
              <a:rPr lang="en-GB" dirty="0"/>
              <a:t>	entanglement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2A27F-9E9F-4EDA-9B85-6A2105D37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	A realization based on trapped-ions coupled to cavities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5AA37-CE93-4C67-86B8-8930280D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4669B4-E79A-400C-8F20-DD6FB91CA878}"/>
              </a:ext>
            </a:extLst>
          </p:cNvPr>
          <p:cNvGrpSpPr/>
          <p:nvPr/>
        </p:nvGrpSpPr>
        <p:grpSpPr>
          <a:xfrm>
            <a:off x="6716297" y="1203394"/>
            <a:ext cx="5191099" cy="1342458"/>
            <a:chOff x="7420834" y="2804630"/>
            <a:chExt cx="5191099" cy="13424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CCFAA9-798F-42D1-A644-86CF0F68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383" y="2829201"/>
              <a:ext cx="1317887" cy="1317887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Content Placeholder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7887E1A-6397-4EBD-91D4-E207DC66A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800" y="2829200"/>
              <a:ext cx="1520585" cy="1317887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B0DAC3D8-CFB3-4FDC-BBC2-012151E6B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0800000">
              <a:off x="7420834" y="2804630"/>
              <a:ext cx="5191099" cy="93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498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6C04-157B-49E6-8E41-4562C27A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quantum network in Innsbruck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C224B-5D98-47AF-BD83-F517C326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0CCC6-C8EC-4171-AD27-486943BA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13</a:t>
            </a:r>
            <a:endParaRPr lang="en-AT" dirty="0"/>
          </a:p>
        </p:txBody>
      </p:sp>
      <p:pic>
        <p:nvPicPr>
          <p:cNvPr id="6" name="Content Placeholder 6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81AC3470-DCF2-4745-968A-2A3F429B8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75" y="1672523"/>
            <a:ext cx="6781850" cy="3967192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1E15B6-97C6-4E00-AB4E-1A7E995BB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8" y="1741675"/>
            <a:ext cx="1250579" cy="4935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AF94929-E38D-4820-9901-CFB026FC1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19" y="4205867"/>
            <a:ext cx="1003238" cy="1003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A2AD8A-F701-43FF-8FAC-6B5C3D0A67BE}"/>
              </a:ext>
            </a:extLst>
          </p:cNvPr>
          <p:cNvSpPr txBox="1"/>
          <p:nvPr/>
        </p:nvSpPr>
        <p:spPr>
          <a:xfrm rot="1493140">
            <a:off x="5907214" y="2830632"/>
            <a:ext cx="1014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230 m</a:t>
            </a:r>
            <a:endParaRPr lang="en-AT" sz="24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835236-D5FC-4592-AE92-74EABAE5AE38}"/>
              </a:ext>
            </a:extLst>
          </p:cNvPr>
          <p:cNvCxnSpPr>
            <a:cxnSpLocks/>
          </p:cNvCxnSpPr>
          <p:nvPr/>
        </p:nvCxnSpPr>
        <p:spPr>
          <a:xfrm>
            <a:off x="4058755" y="2252938"/>
            <a:ext cx="4241636" cy="18891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6572C3-A1E9-4BC6-8286-C22E90415F75}"/>
              </a:ext>
            </a:extLst>
          </p:cNvPr>
          <p:cNvSpPr txBox="1"/>
          <p:nvPr/>
        </p:nvSpPr>
        <p:spPr>
          <a:xfrm>
            <a:off x="4038660" y="3592636"/>
            <a:ext cx="977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F7F03"/>
                </a:solidFill>
              </a:rPr>
              <a:t>510 m</a:t>
            </a:r>
            <a:endParaRPr lang="en-AT" sz="2400" dirty="0">
              <a:solidFill>
                <a:srgbClr val="EF7F03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EF958D-18BD-4980-8E2A-4C6C04C07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5510" y="4455042"/>
            <a:ext cx="723337" cy="7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7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6C04-157B-49E6-8E41-4562C27A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quantum network in Innsbruck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C224B-5D98-47AF-BD83-F517C326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0CCC6-C8EC-4171-AD27-486943BA4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13</a:t>
            </a:r>
            <a:endParaRPr lang="en-AT" dirty="0"/>
          </a:p>
        </p:txBody>
      </p:sp>
      <p:pic>
        <p:nvPicPr>
          <p:cNvPr id="6" name="Content Placeholder 6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81AC3470-DCF2-4745-968A-2A3F429B8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75" y="1672523"/>
            <a:ext cx="6781850" cy="39671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A4360-4EAB-46BE-A589-D6C54DD5A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31" y="1676915"/>
            <a:ext cx="1710992" cy="1710992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1E15B6-97C6-4E00-AB4E-1A7E995BB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8" y="1741675"/>
            <a:ext cx="1250579" cy="4935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AF94929-E38D-4820-9901-CFB026FC1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19" y="4205867"/>
            <a:ext cx="1003238" cy="1003238"/>
          </a:xfrm>
          <a:prstGeom prst="rect">
            <a:avLst/>
          </a:prstGeom>
        </p:spPr>
      </p:pic>
      <p:pic>
        <p:nvPicPr>
          <p:cNvPr id="10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BFF594C-9FD1-4067-BC52-D25328DC5E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75" y="3899382"/>
            <a:ext cx="2015374" cy="174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2DBADB-2804-4158-82B8-7219F7EE6F14}"/>
              </a:ext>
            </a:extLst>
          </p:cNvPr>
          <p:cNvSpPr txBox="1"/>
          <p:nvPr/>
        </p:nvSpPr>
        <p:spPr>
          <a:xfrm>
            <a:off x="874061" y="3380310"/>
            <a:ext cx="173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Tracy Northup’s group</a:t>
            </a:r>
            <a:endParaRPr lang="aa-ET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46707-3704-401B-94C2-75F48AEBE44A}"/>
              </a:ext>
            </a:extLst>
          </p:cNvPr>
          <p:cNvSpPr txBox="1"/>
          <p:nvPr/>
        </p:nvSpPr>
        <p:spPr>
          <a:xfrm flipH="1">
            <a:off x="9549777" y="3512583"/>
            <a:ext cx="210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Ben Lanyon’s group</a:t>
            </a:r>
            <a:endParaRPr lang="aa-ET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2AD8A-F701-43FF-8FAC-6B5C3D0A67BE}"/>
              </a:ext>
            </a:extLst>
          </p:cNvPr>
          <p:cNvSpPr txBox="1"/>
          <p:nvPr/>
        </p:nvSpPr>
        <p:spPr>
          <a:xfrm rot="1493140">
            <a:off x="5907214" y="2830632"/>
            <a:ext cx="1014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230 m</a:t>
            </a:r>
            <a:endParaRPr lang="en-AT" sz="24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835236-D5FC-4592-AE92-74EABAE5AE38}"/>
              </a:ext>
            </a:extLst>
          </p:cNvPr>
          <p:cNvCxnSpPr>
            <a:cxnSpLocks/>
          </p:cNvCxnSpPr>
          <p:nvPr/>
        </p:nvCxnSpPr>
        <p:spPr>
          <a:xfrm>
            <a:off x="4058755" y="2252938"/>
            <a:ext cx="4241636" cy="18891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6572C3-A1E9-4BC6-8286-C22E90415F75}"/>
              </a:ext>
            </a:extLst>
          </p:cNvPr>
          <p:cNvSpPr txBox="1"/>
          <p:nvPr/>
        </p:nvSpPr>
        <p:spPr>
          <a:xfrm>
            <a:off x="4038660" y="3592636"/>
            <a:ext cx="9772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F7F03"/>
                </a:solidFill>
              </a:rPr>
              <a:t>510 m</a:t>
            </a:r>
            <a:endParaRPr lang="en-AT" sz="2400" dirty="0">
              <a:solidFill>
                <a:srgbClr val="EF7F03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EF958D-18BD-4980-8E2A-4C6C04C07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5510" y="4455042"/>
            <a:ext cx="723337" cy="7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3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5EC2-250A-4798-8AC6-DFD7EE94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network node: an ion-cavity system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5B169-B89A-4424-B8BE-28DC939F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8AF75-5ED1-4245-8D3D-5C83A577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C5B84-EBC2-4118-A4FF-3642DD26E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82" y="1541401"/>
            <a:ext cx="4616986" cy="46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4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5EC2-250A-4798-8AC6-DFD7EE94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network node: an ion-cavity system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5B169-B89A-4424-B8BE-28DC939F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8AF75-5ED1-4245-8D3D-5C83A577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C5B84-EBC2-4118-A4FF-3642DD26E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82" y="1541401"/>
            <a:ext cx="4616986" cy="4616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F11F47-602A-4A83-9E44-C7A0B4A7B177}"/>
              </a:ext>
            </a:extLst>
          </p:cNvPr>
          <p:cNvSpPr/>
          <p:nvPr/>
        </p:nvSpPr>
        <p:spPr>
          <a:xfrm>
            <a:off x="5436007" y="2172764"/>
            <a:ext cx="1340242" cy="222615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D7EAF9-5B9C-4A9F-95D3-A140CFB8F930}"/>
              </a:ext>
            </a:extLst>
          </p:cNvPr>
          <p:cNvCxnSpPr>
            <a:cxnSpLocks/>
          </p:cNvCxnSpPr>
          <p:nvPr/>
        </p:nvCxnSpPr>
        <p:spPr>
          <a:xfrm>
            <a:off x="2976729" y="2170141"/>
            <a:ext cx="2347439" cy="55093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078C48-3D74-4A25-BEB6-2D247321C286}"/>
              </a:ext>
            </a:extLst>
          </p:cNvPr>
          <p:cNvSpPr txBox="1"/>
          <p:nvPr/>
        </p:nvSpPr>
        <p:spPr>
          <a:xfrm>
            <a:off x="1548939" y="1908531"/>
            <a:ext cx="1665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Ion trap</a:t>
            </a:r>
            <a:r>
              <a:rPr lang="en-GB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6A21EA-11A8-4153-94F5-5F285AA3FAC2}"/>
              </a:ext>
            </a:extLst>
          </p:cNvPr>
          <p:cNvSpPr/>
          <p:nvPr/>
        </p:nvSpPr>
        <p:spPr>
          <a:xfrm>
            <a:off x="6062065" y="3228085"/>
            <a:ext cx="81419" cy="85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EF79C5-E829-40BE-871C-843F781CFB21}"/>
              </a:ext>
            </a:extLst>
          </p:cNvPr>
          <p:cNvGrpSpPr/>
          <p:nvPr/>
        </p:nvGrpSpPr>
        <p:grpSpPr>
          <a:xfrm>
            <a:off x="558788" y="2600193"/>
            <a:ext cx="3119339" cy="3122867"/>
            <a:chOff x="685310" y="2876241"/>
            <a:chExt cx="3119339" cy="31228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9740D9-126D-4CF6-8AC4-5A9CE3792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73150">
              <a:off x="871851" y="3333632"/>
              <a:ext cx="2888781" cy="197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3404F2-3B96-4A78-BB53-5FAC928A8377}"/>
                </a:ext>
              </a:extLst>
            </p:cNvPr>
            <p:cNvSpPr txBox="1"/>
            <p:nvPr/>
          </p:nvSpPr>
          <p:spPr>
            <a:xfrm>
              <a:off x="2031428" y="5629776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DC</a:t>
              </a:r>
              <a:endParaRPr lang="en-AT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A6ABA7-E892-4AD5-9841-BD33F604B1D8}"/>
                </a:ext>
              </a:extLst>
            </p:cNvPr>
            <p:cNvSpPr txBox="1"/>
            <p:nvPr/>
          </p:nvSpPr>
          <p:spPr>
            <a:xfrm>
              <a:off x="1038011" y="4695157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</a:t>
              </a:r>
              <a:endParaRPr lang="en-AT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E08D0A-51EC-4C2E-9E8D-2081FEA3D937}"/>
                </a:ext>
              </a:extLst>
            </p:cNvPr>
            <p:cNvSpPr txBox="1"/>
            <p:nvPr/>
          </p:nvSpPr>
          <p:spPr>
            <a:xfrm>
              <a:off x="2988231" y="3305460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</a:t>
              </a:r>
              <a:endParaRPr lang="en-AT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CB7DC8-E76B-410B-AE7A-9F6AF9B9E580}"/>
                </a:ext>
              </a:extLst>
            </p:cNvPr>
            <p:cNvSpPr txBox="1"/>
            <p:nvPr/>
          </p:nvSpPr>
          <p:spPr>
            <a:xfrm>
              <a:off x="685310" y="3305460"/>
              <a:ext cx="98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</a:t>
              </a:r>
              <a:endParaRPr lang="en-AT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324C74-B74F-4E91-B6AA-B238B847F410}"/>
                </a:ext>
              </a:extLst>
            </p:cNvPr>
            <p:cNvSpPr txBox="1"/>
            <p:nvPr/>
          </p:nvSpPr>
          <p:spPr>
            <a:xfrm>
              <a:off x="2818117" y="4695157"/>
              <a:ext cx="98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</a:t>
              </a:r>
              <a:endParaRPr lang="en-AT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1E61A4-2122-4C16-A4C9-D489A1EEA86A}"/>
                </a:ext>
              </a:extLst>
            </p:cNvPr>
            <p:cNvSpPr txBox="1"/>
            <p:nvPr/>
          </p:nvSpPr>
          <p:spPr>
            <a:xfrm>
              <a:off x="2031427" y="2952073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DC</a:t>
              </a:r>
              <a:endParaRPr lang="en-AT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B33E82-CFA2-44A5-8463-88309F1AE7F9}"/>
              </a:ext>
            </a:extLst>
          </p:cNvPr>
          <p:cNvSpPr txBox="1"/>
          <p:nvPr/>
        </p:nvSpPr>
        <p:spPr>
          <a:xfrm>
            <a:off x="911489" y="5707115"/>
            <a:ext cx="227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A.M. </a:t>
            </a:r>
            <a:r>
              <a:rPr lang="en-US" sz="1200" dirty="0" err="1"/>
              <a:t>Eltony</a:t>
            </a:r>
            <a:r>
              <a:rPr lang="en-US" sz="1200" dirty="0"/>
              <a:t>. et al., Quantum Inf Process 15, 5351–5383 (2016)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698902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5EC2-250A-4798-8AC6-DFD7EE94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network node: an ion-cavity system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5B169-B89A-4424-B8BE-28DC939F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8AF75-5ED1-4245-8D3D-5C83A577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C5B84-EBC2-4118-A4FF-3642DD26E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82" y="1541401"/>
            <a:ext cx="4616986" cy="4616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F415DC-071F-4467-85C6-C0C2B8E5BE5D}"/>
              </a:ext>
            </a:extLst>
          </p:cNvPr>
          <p:cNvSpPr/>
          <p:nvPr/>
        </p:nvSpPr>
        <p:spPr>
          <a:xfrm>
            <a:off x="5007392" y="2735741"/>
            <a:ext cx="2173458" cy="103838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F1247C-AD2C-47E4-AC10-6F472EA00E49}"/>
              </a:ext>
            </a:extLst>
          </p:cNvPr>
          <p:cNvCxnSpPr>
            <a:cxnSpLocks/>
          </p:cNvCxnSpPr>
          <p:nvPr/>
        </p:nvCxnSpPr>
        <p:spPr>
          <a:xfrm flipH="1">
            <a:off x="7381537" y="3204385"/>
            <a:ext cx="1333093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B916FB-5D1B-41FD-9185-1A78DD00C10C}"/>
              </a:ext>
            </a:extLst>
          </p:cNvPr>
          <p:cNvSpPr txBox="1"/>
          <p:nvPr/>
        </p:nvSpPr>
        <p:spPr>
          <a:xfrm>
            <a:off x="8915317" y="2959028"/>
            <a:ext cx="236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Optical cavity</a:t>
            </a:r>
            <a:r>
              <a:rPr lang="en-GB" dirty="0"/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9BA4CF-632B-47B2-84E9-734CE8006A3A}"/>
              </a:ext>
            </a:extLst>
          </p:cNvPr>
          <p:cNvSpPr/>
          <p:nvPr/>
        </p:nvSpPr>
        <p:spPr>
          <a:xfrm>
            <a:off x="6062065" y="3228085"/>
            <a:ext cx="81419" cy="85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88AEE4-6CB1-47B8-84F9-63B14120E484}"/>
              </a:ext>
            </a:extLst>
          </p:cNvPr>
          <p:cNvSpPr txBox="1"/>
          <p:nvPr/>
        </p:nvSpPr>
        <p:spPr>
          <a:xfrm>
            <a:off x="1548939" y="1908531"/>
            <a:ext cx="1665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Ion trap</a:t>
            </a:r>
            <a:r>
              <a:rPr lang="en-GB" dirty="0"/>
              <a:t>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85B96C-91DC-4598-9B9D-88D7AF54DE83}"/>
              </a:ext>
            </a:extLst>
          </p:cNvPr>
          <p:cNvGrpSpPr/>
          <p:nvPr/>
        </p:nvGrpSpPr>
        <p:grpSpPr>
          <a:xfrm>
            <a:off x="558788" y="2600193"/>
            <a:ext cx="3119339" cy="3122867"/>
            <a:chOff x="685310" y="2876241"/>
            <a:chExt cx="3119339" cy="31228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8319DB-E22E-4D09-B9CD-B0134C82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73150">
              <a:off x="871851" y="3333632"/>
              <a:ext cx="2888781" cy="1974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A34087-9C54-4BDE-A861-09BD63E4A1C3}"/>
                </a:ext>
              </a:extLst>
            </p:cNvPr>
            <p:cNvSpPr txBox="1"/>
            <p:nvPr/>
          </p:nvSpPr>
          <p:spPr>
            <a:xfrm>
              <a:off x="2031428" y="5629776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DC</a:t>
              </a:r>
              <a:endParaRPr lang="en-AT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794C66-9466-4FAD-A3FA-461E572F01C6}"/>
                </a:ext>
              </a:extLst>
            </p:cNvPr>
            <p:cNvSpPr txBox="1"/>
            <p:nvPr/>
          </p:nvSpPr>
          <p:spPr>
            <a:xfrm>
              <a:off x="1038011" y="4695157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</a:t>
              </a:r>
              <a:endParaRPr lang="en-AT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1F4FE8-23B3-4090-91B2-76AFE0D1A299}"/>
                </a:ext>
              </a:extLst>
            </p:cNvPr>
            <p:cNvSpPr txBox="1"/>
            <p:nvPr/>
          </p:nvSpPr>
          <p:spPr>
            <a:xfrm>
              <a:off x="2988231" y="3305460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</a:t>
              </a:r>
              <a:endParaRPr lang="en-AT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1B2385-7276-49D1-BD34-6CC57768E731}"/>
                </a:ext>
              </a:extLst>
            </p:cNvPr>
            <p:cNvSpPr txBox="1"/>
            <p:nvPr/>
          </p:nvSpPr>
          <p:spPr>
            <a:xfrm>
              <a:off x="685310" y="3305460"/>
              <a:ext cx="98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</a:t>
              </a:r>
              <a:endParaRPr lang="en-AT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03213E-C1AC-4D67-A610-B8F639ECDFA5}"/>
                </a:ext>
              </a:extLst>
            </p:cNvPr>
            <p:cNvSpPr txBox="1"/>
            <p:nvPr/>
          </p:nvSpPr>
          <p:spPr>
            <a:xfrm>
              <a:off x="2818117" y="4695157"/>
              <a:ext cx="98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</a:t>
              </a:r>
              <a:endParaRPr lang="en-AT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B1EC9E-0B53-4702-8A87-3A1DCC1F0CC4}"/>
                </a:ext>
              </a:extLst>
            </p:cNvPr>
            <p:cNvSpPr txBox="1"/>
            <p:nvPr/>
          </p:nvSpPr>
          <p:spPr>
            <a:xfrm>
              <a:off x="2031427" y="2952073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DC</a:t>
              </a:r>
              <a:endParaRPr lang="en-AT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03215-C825-4F66-9992-CFC086C9EAB8}"/>
              </a:ext>
            </a:extLst>
          </p:cNvPr>
          <p:cNvSpPr txBox="1"/>
          <p:nvPr/>
        </p:nvSpPr>
        <p:spPr>
          <a:xfrm>
            <a:off x="911489" y="5707115"/>
            <a:ext cx="227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A.M. </a:t>
            </a:r>
            <a:r>
              <a:rPr lang="en-US" sz="1200" dirty="0" err="1"/>
              <a:t>Eltony</a:t>
            </a:r>
            <a:r>
              <a:rPr lang="en-US" sz="1200" dirty="0"/>
              <a:t>. et al., Quantum Inf Process 15, 5351–5383 (2016)</a:t>
            </a:r>
            <a:endParaRPr lang="en-AT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8DE3FDD-A1FA-42C2-9158-97566BDAD63C}"/>
                  </a:ext>
                </a:extLst>
              </p14:cNvPr>
              <p14:cNvContentPartPr/>
              <p14:nvPr/>
            </p14:nvContentPartPr>
            <p14:xfrm>
              <a:off x="9113839" y="3813835"/>
              <a:ext cx="41040" cy="10839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8DE3FDD-A1FA-42C2-9158-97566BDAD6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95839" y="3796195"/>
                <a:ext cx="76680" cy="11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34AB4A4-2F1E-4AF5-896F-67A76B1993FC}"/>
                  </a:ext>
                </a:extLst>
              </p14:cNvPr>
              <p14:cNvContentPartPr/>
              <p14:nvPr/>
            </p14:nvContentPartPr>
            <p14:xfrm>
              <a:off x="9129679" y="3793315"/>
              <a:ext cx="290160" cy="194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34AB4A4-2F1E-4AF5-896F-67A76B1993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12039" y="3775315"/>
                <a:ext cx="32580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610D2950-B749-46D5-B768-B6D6A66446B9}"/>
              </a:ext>
            </a:extLst>
          </p:cNvPr>
          <p:cNvGrpSpPr/>
          <p:nvPr/>
        </p:nvGrpSpPr>
        <p:grpSpPr>
          <a:xfrm>
            <a:off x="9145519" y="3845515"/>
            <a:ext cx="274680" cy="1022400"/>
            <a:chOff x="1064826" y="956241"/>
            <a:chExt cx="274680" cy="102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557201-2BF8-48B8-AA9F-FFDCEC4B70A3}"/>
                    </a:ext>
                  </a:extLst>
                </p14:cNvPr>
                <p14:cNvContentPartPr/>
                <p14:nvPr/>
              </p14:nvContentPartPr>
              <p14:xfrm>
                <a:off x="1064826" y="1952001"/>
                <a:ext cx="257040" cy="26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557201-2BF8-48B8-AA9F-FFDCEC4B70A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6826" y="1934001"/>
                  <a:ext cx="2926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35D98F-2B99-4AD7-B113-7B57B9ADDD2D}"/>
                    </a:ext>
                  </a:extLst>
                </p14:cNvPr>
                <p14:cNvContentPartPr/>
                <p14:nvPr/>
              </p14:nvContentPartPr>
              <p14:xfrm>
                <a:off x="1239426" y="956241"/>
                <a:ext cx="100080" cy="9925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35D98F-2B99-4AD7-B113-7B57B9ADDD2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21786" y="938601"/>
                  <a:ext cx="135720" cy="102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AE96A58-EEC3-4DDA-A36F-2C67E28C633D}"/>
                  </a:ext>
                </a:extLst>
              </p14:cNvPr>
              <p14:cNvContentPartPr/>
              <p14:nvPr/>
            </p14:nvContentPartPr>
            <p14:xfrm>
              <a:off x="10603159" y="4843075"/>
              <a:ext cx="290160" cy="24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AE96A58-EEC3-4DDA-A36F-2C67E28C63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85159" y="4825435"/>
                <a:ext cx="325800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68B21EBB-6389-4AC7-B665-714FE2EA4CE2}"/>
              </a:ext>
            </a:extLst>
          </p:cNvPr>
          <p:cNvGrpSpPr/>
          <p:nvPr/>
        </p:nvGrpSpPr>
        <p:grpSpPr>
          <a:xfrm>
            <a:off x="10612879" y="3763795"/>
            <a:ext cx="307080" cy="1100880"/>
            <a:chOff x="2532186" y="874521"/>
            <a:chExt cx="307080" cy="1100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E34BBA3-D7C1-4849-8234-9E89CD0CD4BC}"/>
                    </a:ext>
                  </a:extLst>
                </p14:cNvPr>
                <p14:cNvContentPartPr/>
                <p14:nvPr/>
              </p14:nvContentPartPr>
              <p14:xfrm>
                <a:off x="2563146" y="874521"/>
                <a:ext cx="271440" cy="162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E34BBA3-D7C1-4849-8234-9E89CD0CD4B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45506" y="856521"/>
                  <a:ext cx="3070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AFE2B00-CAA6-4D18-8472-BDE4CE6A9C45}"/>
                    </a:ext>
                  </a:extLst>
                </p14:cNvPr>
                <p14:cNvContentPartPr/>
                <p14:nvPr/>
              </p14:nvContentPartPr>
              <p14:xfrm>
                <a:off x="2811186" y="927441"/>
                <a:ext cx="28080" cy="10364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AFE2B00-CAA6-4D18-8472-BDE4CE6A9C4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93186" y="909801"/>
                  <a:ext cx="63720" cy="10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E13B711-FEE6-4C16-9144-A339EE95B181}"/>
                    </a:ext>
                  </a:extLst>
                </p14:cNvPr>
                <p14:cNvContentPartPr/>
                <p14:nvPr/>
              </p14:nvContentPartPr>
              <p14:xfrm>
                <a:off x="2532186" y="900081"/>
                <a:ext cx="171000" cy="10753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E13B711-FEE6-4C16-9144-A339EE95B18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14546" y="882441"/>
                  <a:ext cx="206640" cy="111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49EE57-AFA9-4424-9269-5ED8286F865A}"/>
                  </a:ext>
                </a:extLst>
              </p14:cNvPr>
              <p14:cNvContentPartPr/>
              <p14:nvPr/>
            </p14:nvContentPartPr>
            <p14:xfrm>
              <a:off x="9306093" y="4114075"/>
              <a:ext cx="1463400" cy="455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49EE57-AFA9-4424-9269-5ED8286F86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91693" y="4100035"/>
                <a:ext cx="1491840" cy="48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7B7F4A3B-CC80-4B65-88AB-3D627B0FBBFD}"/>
              </a:ext>
            </a:extLst>
          </p:cNvPr>
          <p:cNvGrpSpPr/>
          <p:nvPr/>
        </p:nvGrpSpPr>
        <p:grpSpPr>
          <a:xfrm>
            <a:off x="11139946" y="4267043"/>
            <a:ext cx="675971" cy="183338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4E6C693-19FC-40BA-866F-302F73961DC6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4E6C693-19FC-40BA-866F-302F73961DC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90025" y="794742"/>
                  <a:ext cx="9252250" cy="2277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A1912CD-10AB-4B7C-8158-B7F8E16F2363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A1912CD-10AB-4B7C-8158-B7F8E16F236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799046" y="1797292"/>
                  <a:ext cx="1166380" cy="81992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01AF207-1E86-46F3-B25E-2C8750CAECF8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9143AB4F-221C-405A-92D7-DFD47FA1946C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9143AB4F-221C-405A-92D7-DFD47FA1946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9699604" y="1979157"/>
                    <a:ext cx="937074" cy="4239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4DED3FB-B8E5-4B82-9FA3-EC5DC338425B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4DED3FB-B8E5-4B82-9FA3-EC5DC338425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0037376" y="2005015"/>
                    <a:ext cx="535800" cy="643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1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27A7F14-2E42-468F-9247-EB6CA292A2F2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27A7F14-2E42-468F-9247-EB6CA292A2F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0122313" y="2054255"/>
                    <a:ext cx="362829" cy="334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57F99463-3D8A-4863-BEFF-8A4FCB426234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57F99463-3D8A-4863-BEFF-8A4FCB426234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0038473" y="1982208"/>
                    <a:ext cx="593906" cy="6550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BD169F1C-0683-40FA-A590-BBC457D5406E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BD169F1C-0683-40FA-A590-BBC457D5406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9774460" y="2198582"/>
                    <a:ext cx="538822" cy="4601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6F30379-AA0B-403A-BF46-C5C73CE1116B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6F30379-AA0B-403A-BF46-C5C73CE1116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717416" y="2156135"/>
                    <a:ext cx="581940" cy="48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7C2C17B-85CB-4074-9615-731BCCC77A38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7C2C17B-85CB-4074-9615-731BCCC77A3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709959" y="2150855"/>
                    <a:ext cx="710907" cy="3213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E7757731-E276-42DB-A879-6A55181E1116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E7757731-E276-42DB-A879-6A55181E111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9852605" y="2134295"/>
                    <a:ext cx="552771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3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82183F4F-E460-4C38-9F76-7030632BF615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82183F4F-E460-4C38-9F76-7030632BF615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9919016" y="2161562"/>
                    <a:ext cx="453960" cy="5098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0E3B937-99B7-4815-A21A-F074ED3A46F6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0E3B937-99B7-4815-A21A-F074ED3A46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0023056" y="2279821"/>
                    <a:ext cx="287820" cy="3925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11CB627B-27C3-4381-93B1-91A38644FB5A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11CB627B-27C3-4381-93B1-91A38644FB5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0110896" y="2365459"/>
                    <a:ext cx="115200" cy="300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437F2F2-F301-4209-8360-12B3774A1A56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437F2F2-F301-4209-8360-12B3774A1A5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0033393" y="2390059"/>
                    <a:ext cx="332229" cy="3528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6DBDA075-F99E-451A-A30B-DC704CC54EC6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6DBDA075-F99E-451A-A30B-DC704CC54EC6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0064016" y="2057215"/>
                    <a:ext cx="397760" cy="364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9749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5EC2-250A-4798-8AC6-DFD7EE94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network node: an ion-cavity system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5B169-B89A-4424-B8BE-28DC939F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8AF75-5ED1-4245-8D3D-5C83A577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C5B84-EBC2-4118-A4FF-3642DD26E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82" y="1541401"/>
            <a:ext cx="4616986" cy="461698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B9BA4CF-632B-47B2-84E9-734CE8006A3A}"/>
              </a:ext>
            </a:extLst>
          </p:cNvPr>
          <p:cNvSpPr/>
          <p:nvPr/>
        </p:nvSpPr>
        <p:spPr>
          <a:xfrm>
            <a:off x="6062065" y="3228085"/>
            <a:ext cx="81419" cy="85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88AEE4-6CB1-47B8-84F9-63B14120E484}"/>
              </a:ext>
            </a:extLst>
          </p:cNvPr>
          <p:cNvSpPr txBox="1"/>
          <p:nvPr/>
        </p:nvSpPr>
        <p:spPr>
          <a:xfrm>
            <a:off x="1548939" y="1908531"/>
            <a:ext cx="1665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Ion trap</a:t>
            </a:r>
            <a:r>
              <a:rPr lang="en-GB" dirty="0"/>
              <a:t>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85B96C-91DC-4598-9B9D-88D7AF54DE83}"/>
              </a:ext>
            </a:extLst>
          </p:cNvPr>
          <p:cNvGrpSpPr/>
          <p:nvPr/>
        </p:nvGrpSpPr>
        <p:grpSpPr>
          <a:xfrm>
            <a:off x="558788" y="2600193"/>
            <a:ext cx="3119339" cy="3122867"/>
            <a:chOff x="685310" y="2876241"/>
            <a:chExt cx="3119339" cy="31228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8319DB-E22E-4D09-B9CD-B0134C828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73150">
              <a:off x="871851" y="3333632"/>
              <a:ext cx="2888781" cy="1974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A34087-9C54-4BDE-A861-09BD63E4A1C3}"/>
                </a:ext>
              </a:extLst>
            </p:cNvPr>
            <p:cNvSpPr txBox="1"/>
            <p:nvPr/>
          </p:nvSpPr>
          <p:spPr>
            <a:xfrm>
              <a:off x="2031428" y="5629776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DC</a:t>
              </a:r>
              <a:endParaRPr lang="en-AT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794C66-9466-4FAD-A3FA-461E572F01C6}"/>
                </a:ext>
              </a:extLst>
            </p:cNvPr>
            <p:cNvSpPr txBox="1"/>
            <p:nvPr/>
          </p:nvSpPr>
          <p:spPr>
            <a:xfrm>
              <a:off x="1038011" y="4695157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</a:t>
              </a:r>
              <a:endParaRPr lang="en-AT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1F4FE8-23B3-4090-91B2-76AFE0D1A299}"/>
                </a:ext>
              </a:extLst>
            </p:cNvPr>
            <p:cNvSpPr txBox="1"/>
            <p:nvPr/>
          </p:nvSpPr>
          <p:spPr>
            <a:xfrm>
              <a:off x="2988231" y="3305460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</a:t>
              </a:r>
              <a:endParaRPr lang="en-AT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1B2385-7276-49D1-BD34-6CC57768E731}"/>
                </a:ext>
              </a:extLst>
            </p:cNvPr>
            <p:cNvSpPr txBox="1"/>
            <p:nvPr/>
          </p:nvSpPr>
          <p:spPr>
            <a:xfrm>
              <a:off x="685310" y="3305460"/>
              <a:ext cx="98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</a:t>
              </a:r>
              <a:endParaRPr lang="en-AT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03213E-C1AC-4D67-A610-B8F639ECDFA5}"/>
                </a:ext>
              </a:extLst>
            </p:cNvPr>
            <p:cNvSpPr txBox="1"/>
            <p:nvPr/>
          </p:nvSpPr>
          <p:spPr>
            <a:xfrm>
              <a:off x="2818117" y="4695157"/>
              <a:ext cx="986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ground</a:t>
              </a:r>
              <a:endParaRPr lang="en-AT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B1EC9E-0B53-4702-8A87-3A1DCC1F0CC4}"/>
                </a:ext>
              </a:extLst>
            </p:cNvPr>
            <p:cNvSpPr txBox="1"/>
            <p:nvPr/>
          </p:nvSpPr>
          <p:spPr>
            <a:xfrm>
              <a:off x="2031427" y="2952073"/>
              <a:ext cx="569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DC</a:t>
              </a:r>
              <a:endParaRPr lang="en-AT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03215-C825-4F66-9992-CFC086C9EAB8}"/>
              </a:ext>
            </a:extLst>
          </p:cNvPr>
          <p:cNvSpPr txBox="1"/>
          <p:nvPr/>
        </p:nvSpPr>
        <p:spPr>
          <a:xfrm>
            <a:off x="911489" y="5707115"/>
            <a:ext cx="227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A.M. </a:t>
            </a:r>
            <a:r>
              <a:rPr lang="en-US" sz="1200" dirty="0" err="1"/>
              <a:t>Eltony</a:t>
            </a:r>
            <a:r>
              <a:rPr lang="en-US" sz="1200" dirty="0"/>
              <a:t>. et al., Quantum Inf Process 15, 5351–5383 (2016)</a:t>
            </a:r>
            <a:endParaRPr lang="en-A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5B7D00-BE7C-4BB7-B946-5C99C34E18EC}"/>
              </a:ext>
            </a:extLst>
          </p:cNvPr>
          <p:cNvSpPr txBox="1"/>
          <p:nvPr/>
        </p:nvSpPr>
        <p:spPr>
          <a:xfrm>
            <a:off x="4392118" y="5587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BC36A5-6AB9-480F-B9EA-4C78E2DB9090}"/>
              </a:ext>
            </a:extLst>
          </p:cNvPr>
          <p:cNvGrpSpPr/>
          <p:nvPr/>
        </p:nvGrpSpPr>
        <p:grpSpPr>
          <a:xfrm>
            <a:off x="4515257" y="4585251"/>
            <a:ext cx="3093615" cy="983182"/>
            <a:chOff x="4029369" y="3561065"/>
            <a:chExt cx="3718849" cy="983182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117C189-F788-4361-8AC4-5A68E0415D92}"/>
                </a:ext>
              </a:extLst>
            </p:cNvPr>
            <p:cNvSpPr/>
            <p:nvPr/>
          </p:nvSpPr>
          <p:spPr>
            <a:xfrm>
              <a:off x="4029369" y="3561065"/>
              <a:ext cx="3718849" cy="983182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E1858A-07E9-4B90-BC2F-2C4475F7B282}"/>
                </a:ext>
              </a:extLst>
            </p:cNvPr>
            <p:cNvSpPr txBox="1"/>
            <p:nvPr/>
          </p:nvSpPr>
          <p:spPr>
            <a:xfrm>
              <a:off x="4159896" y="3637158"/>
              <a:ext cx="338308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Ion-cavity system: </a:t>
              </a:r>
            </a:p>
            <a:p>
              <a:pPr algn="ctr"/>
              <a:r>
                <a:rPr lang="en-GB" sz="2400" b="1" dirty="0"/>
                <a:t>a quantum interface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8EC1ABA-670B-40FD-A151-86C86C3ADFEF}"/>
                  </a:ext>
                </a:extLst>
              </p14:cNvPr>
              <p14:cNvContentPartPr/>
              <p14:nvPr/>
            </p14:nvContentPartPr>
            <p14:xfrm>
              <a:off x="9113839" y="3813835"/>
              <a:ext cx="41040" cy="1083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8EC1ABA-670B-40FD-A151-86C86C3ADF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95839" y="3796195"/>
                <a:ext cx="76680" cy="11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E65EA35-DF86-4D55-B22E-738B1D832EDB}"/>
                  </a:ext>
                </a:extLst>
              </p14:cNvPr>
              <p14:cNvContentPartPr/>
              <p14:nvPr/>
            </p14:nvContentPartPr>
            <p14:xfrm>
              <a:off x="9129679" y="3793315"/>
              <a:ext cx="290160" cy="194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E65EA35-DF86-4D55-B22E-738B1D832E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12039" y="3775315"/>
                <a:ext cx="32580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737E2F6D-8F6C-42E3-8B58-66E4775710ED}"/>
              </a:ext>
            </a:extLst>
          </p:cNvPr>
          <p:cNvGrpSpPr/>
          <p:nvPr/>
        </p:nvGrpSpPr>
        <p:grpSpPr>
          <a:xfrm>
            <a:off x="9145519" y="3845515"/>
            <a:ext cx="274680" cy="1022400"/>
            <a:chOff x="1064826" y="956241"/>
            <a:chExt cx="274680" cy="102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DFBD70C-289A-4516-B792-8963AAEF487A}"/>
                    </a:ext>
                  </a:extLst>
                </p14:cNvPr>
                <p14:cNvContentPartPr/>
                <p14:nvPr/>
              </p14:nvContentPartPr>
              <p14:xfrm>
                <a:off x="1064826" y="1952001"/>
                <a:ext cx="257040" cy="266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DFBD70C-289A-4516-B792-8963AAEF487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6826" y="1934001"/>
                  <a:ext cx="2926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46FA451-C77A-4CCC-8A60-B3DD90994833}"/>
                    </a:ext>
                  </a:extLst>
                </p14:cNvPr>
                <p14:cNvContentPartPr/>
                <p14:nvPr/>
              </p14:nvContentPartPr>
              <p14:xfrm>
                <a:off x="1239426" y="956241"/>
                <a:ext cx="100080" cy="992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46FA451-C77A-4CCC-8A60-B3DD9099483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21786" y="938601"/>
                  <a:ext cx="135720" cy="102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E0CE8B2-60A4-48F7-8FC9-D932D05EB4FE}"/>
                  </a:ext>
                </a:extLst>
              </p14:cNvPr>
              <p14:cNvContentPartPr/>
              <p14:nvPr/>
            </p14:nvContentPartPr>
            <p14:xfrm>
              <a:off x="10603159" y="4843075"/>
              <a:ext cx="290160" cy="24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E0CE8B2-60A4-48F7-8FC9-D932D05EB4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85159" y="4825435"/>
                <a:ext cx="325800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04BBEF7-25BD-4D98-91A6-57FCD439A446}"/>
              </a:ext>
            </a:extLst>
          </p:cNvPr>
          <p:cNvGrpSpPr/>
          <p:nvPr/>
        </p:nvGrpSpPr>
        <p:grpSpPr>
          <a:xfrm>
            <a:off x="10612879" y="3763795"/>
            <a:ext cx="307080" cy="1100880"/>
            <a:chOff x="2532186" y="874521"/>
            <a:chExt cx="307080" cy="1100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98CD9F6-C45C-444C-8449-3364DC0BD24F}"/>
                    </a:ext>
                  </a:extLst>
                </p14:cNvPr>
                <p14:cNvContentPartPr/>
                <p14:nvPr/>
              </p14:nvContentPartPr>
              <p14:xfrm>
                <a:off x="2563146" y="874521"/>
                <a:ext cx="271440" cy="162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98CD9F6-C45C-444C-8449-3364DC0BD2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45506" y="856521"/>
                  <a:ext cx="3070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97AF3F6-440E-4DB4-9E25-D8B1B4FC1A6C}"/>
                    </a:ext>
                  </a:extLst>
                </p14:cNvPr>
                <p14:cNvContentPartPr/>
                <p14:nvPr/>
              </p14:nvContentPartPr>
              <p14:xfrm>
                <a:off x="2811186" y="927441"/>
                <a:ext cx="28080" cy="10364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97AF3F6-440E-4DB4-9E25-D8B1B4FC1A6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93186" y="909801"/>
                  <a:ext cx="63720" cy="10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7A33B42-D2C9-420E-A2FC-76B14B8A5E44}"/>
                    </a:ext>
                  </a:extLst>
                </p14:cNvPr>
                <p14:cNvContentPartPr/>
                <p14:nvPr/>
              </p14:nvContentPartPr>
              <p14:xfrm>
                <a:off x="2532186" y="900081"/>
                <a:ext cx="171000" cy="10753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7A33B42-D2C9-420E-A2FC-76B14B8A5E4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14546" y="882441"/>
                  <a:ext cx="206640" cy="111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FB8A711-B358-457C-8FE2-62039EC198B7}"/>
                  </a:ext>
                </a:extLst>
              </p14:cNvPr>
              <p14:cNvContentPartPr/>
              <p14:nvPr/>
            </p14:nvContentPartPr>
            <p14:xfrm>
              <a:off x="9306093" y="4114075"/>
              <a:ext cx="1463400" cy="4554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FB8A711-B358-457C-8FE2-62039EC198B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291693" y="4100035"/>
                <a:ext cx="1491840" cy="48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5100A1A-2571-44FD-80BF-264956550A6D}"/>
              </a:ext>
            </a:extLst>
          </p:cNvPr>
          <p:cNvGrpSpPr/>
          <p:nvPr/>
        </p:nvGrpSpPr>
        <p:grpSpPr>
          <a:xfrm>
            <a:off x="11139946" y="4267043"/>
            <a:ext cx="675971" cy="183338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854E612-C072-4F92-AF25-310A7CA5EFEA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854E612-C072-4F92-AF25-310A7CA5EFE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90025" y="794742"/>
                  <a:ext cx="9252250" cy="2277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CEF54A1-C740-494A-B679-5BB406CDB235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CEF54A1-C740-494A-B679-5BB406CDB23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799046" y="1797292"/>
                  <a:ext cx="1166380" cy="81992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DEDACCD-5054-45E1-A642-EB1D89FF6F7A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D24FEA95-39A5-400A-922A-86BD6F986C18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D24FEA95-39A5-400A-922A-86BD6F986C18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9699604" y="1979157"/>
                    <a:ext cx="937074" cy="4239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9CF344A-C1AF-4AB2-B43E-9441DAF1F042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9CF344A-C1AF-4AB2-B43E-9441DAF1F042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0037376" y="2005015"/>
                    <a:ext cx="535800" cy="643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0F337FF7-06A7-421D-99FE-B895D13AF2EE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0F337FF7-06A7-421D-99FE-B895D13AF2E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0122313" y="2054255"/>
                    <a:ext cx="362829" cy="334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78F12420-9774-4236-BC01-4FA632B22F0A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78F12420-9774-4236-BC01-4FA632B22F0A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0038473" y="1982208"/>
                    <a:ext cx="593906" cy="6550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7689FAF2-C415-49BC-9591-0AF1B634BBE2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7689FAF2-C415-49BC-9591-0AF1B634BBE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9774460" y="2198582"/>
                    <a:ext cx="538822" cy="4601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8D087B58-C693-401E-AFAC-94DFCF6FF85A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8D087B58-C693-401E-AFAC-94DFCF6FF85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717416" y="2156135"/>
                    <a:ext cx="581940" cy="48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E63599BF-129A-4508-AF6C-85BAEA477658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E63599BF-129A-4508-AF6C-85BAEA47765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709959" y="2150855"/>
                    <a:ext cx="710907" cy="3213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2A062461-6DA0-41A5-9BCF-7AAD259BB726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2A062461-6DA0-41A5-9BCF-7AAD259BB72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9852605" y="2134295"/>
                    <a:ext cx="552771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5041BF2A-AF43-4AD3-A470-6C448CAD4CA2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5041BF2A-AF43-4AD3-A470-6C448CAD4CA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9919016" y="2161562"/>
                    <a:ext cx="453960" cy="5098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B54C65C1-5AC5-43DD-9A47-D5839B337EA0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B54C65C1-5AC5-43DD-9A47-D5839B337EA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0023056" y="2279821"/>
                    <a:ext cx="287820" cy="3925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7937BB7-21F7-4E4B-912C-33EBFDA9EA6A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7937BB7-21F7-4E4B-912C-33EBFDA9EA6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0110896" y="2365459"/>
                    <a:ext cx="115200" cy="300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CB73474A-CC5C-4950-BF41-15CADF425D32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CB73474A-CC5C-4950-BF41-15CADF425D3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0033393" y="2390059"/>
                    <a:ext cx="332229" cy="3528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F7381CF-1A74-4D06-852F-BF2FA576361F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AF7381CF-1A74-4D06-852F-BF2FA576361F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0064016" y="2057215"/>
                    <a:ext cx="397760" cy="364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F7AA824-A173-483A-A64B-6A243A9B5977}"/>
              </a:ext>
            </a:extLst>
          </p:cNvPr>
          <p:cNvSpPr txBox="1"/>
          <p:nvPr/>
        </p:nvSpPr>
        <p:spPr>
          <a:xfrm>
            <a:off x="8915317" y="2959028"/>
            <a:ext cx="2363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Optical cavity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626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08320F39-60DB-4851-AC2A-FCC6C5124475}"/>
              </a:ext>
            </a:extLst>
          </p:cNvPr>
          <p:cNvCxnSpPr>
            <a:cxnSpLocks/>
          </p:cNvCxnSpPr>
          <p:nvPr/>
        </p:nvCxnSpPr>
        <p:spPr>
          <a:xfrm>
            <a:off x="1784407" y="4820478"/>
            <a:ext cx="11271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EA3117-C957-4DFF-A0B8-1923C9F9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5477" cy="1325563"/>
          </a:xfrm>
        </p:spPr>
        <p:txBody>
          <a:bodyPr/>
          <a:lstStyle/>
          <a:p>
            <a:r>
              <a:rPr lang="en-GB" dirty="0"/>
              <a:t>A Raman process generates single cavity photons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0DD25-6A7F-4ECF-9A9C-5508F014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97D1A-BBE9-4A4A-9DAC-5BFE56DE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  <a:endParaRPr lang="en-A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38825-7100-409D-91C3-AEF707D4EE6C}"/>
              </a:ext>
            </a:extLst>
          </p:cNvPr>
          <p:cNvGrpSpPr/>
          <p:nvPr/>
        </p:nvGrpSpPr>
        <p:grpSpPr>
          <a:xfrm>
            <a:off x="8125693" y="2383772"/>
            <a:ext cx="3502036" cy="3000767"/>
            <a:chOff x="8170782" y="2578894"/>
            <a:chExt cx="3502036" cy="30007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D40-F3F6-4B95-92AE-FB250DF8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57" y="2578894"/>
              <a:ext cx="3260061" cy="2791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77D73D-7DBD-4E40-8728-89DFDB9417CC}"/>
                </a:ext>
              </a:extLst>
            </p:cNvPr>
            <p:cNvSpPr txBox="1"/>
            <p:nvPr/>
          </p:nvSpPr>
          <p:spPr>
            <a:xfrm rot="16200000">
              <a:off x="7316150" y="3864502"/>
              <a:ext cx="204781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 # photons (arb. units)</a:t>
              </a:r>
              <a:endParaRPr lang="aa-ET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1DB15-C545-41DE-B7E8-FAC4149BCF93}"/>
                </a:ext>
              </a:extLst>
            </p:cNvPr>
            <p:cNvSpPr txBox="1"/>
            <p:nvPr/>
          </p:nvSpPr>
          <p:spPr>
            <a:xfrm>
              <a:off x="9128299" y="5166156"/>
              <a:ext cx="2079254" cy="413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Time (us)</a:t>
              </a:r>
              <a:endParaRPr lang="aa-ET" sz="16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HD</m:t>
                              </m:r>
                            </m:e>
                          </m:d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  <a:blipFill>
                <a:blip r:embed="rId4"/>
                <a:stretch>
                  <a:fillRect l="-27059" t="-121212" r="-25588" b="-15454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7404422-B251-4425-8C4A-DAF85674F224}"/>
              </a:ext>
            </a:extLst>
          </p:cNvPr>
          <p:cNvCxnSpPr/>
          <p:nvPr/>
        </p:nvCxnSpPr>
        <p:spPr>
          <a:xfrm>
            <a:off x="2774150" y="2548382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5750751-A6F2-4C5F-A18B-7D049454C413}"/>
              </a:ext>
            </a:extLst>
          </p:cNvPr>
          <p:cNvCxnSpPr/>
          <p:nvPr/>
        </p:nvCxnSpPr>
        <p:spPr>
          <a:xfrm>
            <a:off x="3499939" y="3507406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4AB4F2A-8887-43B8-A7A1-D1A5C5A35B4D}"/>
              </a:ext>
            </a:extLst>
          </p:cNvPr>
          <p:cNvCxnSpPr/>
          <p:nvPr/>
        </p:nvCxnSpPr>
        <p:spPr>
          <a:xfrm flipV="1">
            <a:off x="2387440" y="2856992"/>
            <a:ext cx="577082" cy="190574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D7CBFCC-9069-4A2B-BD77-1BDD076701C5}"/>
              </a:ext>
            </a:extLst>
          </p:cNvPr>
          <p:cNvCxnSpPr/>
          <p:nvPr/>
        </p:nvCxnSpPr>
        <p:spPr>
          <a:xfrm>
            <a:off x="2788130" y="2835783"/>
            <a:ext cx="9084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FFE457E-62A3-4E5C-A118-25B77965AC7B}"/>
              </a:ext>
            </a:extLst>
          </p:cNvPr>
          <p:cNvCxnSpPr>
            <a:cxnSpLocks/>
          </p:cNvCxnSpPr>
          <p:nvPr/>
        </p:nvCxnSpPr>
        <p:spPr>
          <a:xfrm>
            <a:off x="3209294" y="2856992"/>
            <a:ext cx="629874" cy="620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999BCCB9-093D-4C4A-8B21-860F2691668D}"/>
              </a:ext>
            </a:extLst>
          </p:cNvPr>
          <p:cNvSpPr txBox="1"/>
          <p:nvPr/>
        </p:nvSpPr>
        <p:spPr>
          <a:xfrm>
            <a:off x="3527554" y="2785696"/>
            <a:ext cx="1010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cavity</a:t>
            </a:r>
          </a:p>
          <a:p>
            <a:r>
              <a:rPr lang="en-GB" sz="1600" dirty="0">
                <a:solidFill>
                  <a:srgbClr val="FF0000"/>
                </a:solidFill>
              </a:rPr>
              <a:t>   854 nm</a:t>
            </a:r>
            <a:endParaRPr lang="en-AT" sz="1600" dirty="0">
              <a:solidFill>
                <a:srgbClr val="FF0000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9220E68-702B-45B9-91C9-6001C4A4790B}"/>
              </a:ext>
            </a:extLst>
          </p:cNvPr>
          <p:cNvSpPr txBox="1"/>
          <p:nvPr/>
        </p:nvSpPr>
        <p:spPr>
          <a:xfrm>
            <a:off x="1786472" y="3154958"/>
            <a:ext cx="96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laser</a:t>
            </a:r>
          </a:p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393 nm  </a:t>
            </a:r>
            <a:endParaRPr lang="en-A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/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blipFill>
                <a:blip r:embed="rId5"/>
                <a:stretch>
                  <a:fillRect l="-7018" r="-3509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/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blipFill>
                <a:blip r:embed="rId6"/>
                <a:stretch>
                  <a:fillRect l="-20000" r="-4444" b="-888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/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AE1433B-CA4B-49F0-97E9-FCE6D795337B}"/>
              </a:ext>
            </a:extLst>
          </p:cNvPr>
          <p:cNvGrpSpPr/>
          <p:nvPr/>
        </p:nvGrpSpPr>
        <p:grpSpPr>
          <a:xfrm>
            <a:off x="1047387" y="2150505"/>
            <a:ext cx="823821" cy="400751"/>
            <a:chOff x="1546068" y="1875448"/>
            <a:chExt cx="823821" cy="4007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/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T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AT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</m:sup>
                            </m:s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𝑪𝒂</m:t>
                            </m:r>
                          </m:e>
                          <m: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AT" b="1" dirty="0"/>
                </a:p>
              </p:txBody>
            </p:sp>
          </mc:Choice>
          <mc:Fallback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blipFill>
                  <a:blip r:embed="rId8"/>
                  <a:stretch>
                    <a:fillRect l="-1653" t="-1961" r="-8264" b="-7843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F961F15F-9884-4DC2-9499-25D99D323F8F}"/>
                </a:ext>
              </a:extLst>
            </p:cNvPr>
            <p:cNvSpPr/>
            <p:nvPr/>
          </p:nvSpPr>
          <p:spPr>
            <a:xfrm>
              <a:off x="1546068" y="1875448"/>
              <a:ext cx="823821" cy="40075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4BA53103-6463-4354-966A-10B7157047F6}"/>
                  </a:ext>
                </a:extLst>
              </p:cNvPr>
              <p:cNvSpPr txBox="1"/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4BA53103-6463-4354-966A-10B715704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blipFill>
                <a:blip r:embed="rId9"/>
                <a:stretch>
                  <a:fillRect l="-8036" r="-3571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A9E1C08-A071-4A03-A1D8-27D258E9AE71}"/>
                  </a:ext>
                </a:extLst>
              </p:cNvPr>
              <p:cNvSpPr txBox="1"/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A9E1C08-A071-4A03-A1D8-27D258E9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blipFill>
                <a:blip r:embed="rId10"/>
                <a:stretch>
                  <a:fillRect l="-6723" r="-3361" b="-274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262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08320F39-60DB-4851-AC2A-FCC6C5124475}"/>
              </a:ext>
            </a:extLst>
          </p:cNvPr>
          <p:cNvCxnSpPr>
            <a:cxnSpLocks/>
          </p:cNvCxnSpPr>
          <p:nvPr/>
        </p:nvCxnSpPr>
        <p:spPr>
          <a:xfrm>
            <a:off x="1784407" y="4820478"/>
            <a:ext cx="11271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EA3117-C957-4DFF-A0B8-1923C9F9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5477" cy="1325563"/>
          </a:xfrm>
        </p:spPr>
        <p:txBody>
          <a:bodyPr/>
          <a:lstStyle/>
          <a:p>
            <a:r>
              <a:rPr lang="en-GB" dirty="0"/>
              <a:t>A Raman process generates single cavity photons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0DD25-6A7F-4ECF-9A9C-5508F014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97D1A-BBE9-4A4A-9DAC-5BFE56DE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  <a:endParaRPr lang="en-A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38825-7100-409D-91C3-AEF707D4EE6C}"/>
              </a:ext>
            </a:extLst>
          </p:cNvPr>
          <p:cNvGrpSpPr/>
          <p:nvPr/>
        </p:nvGrpSpPr>
        <p:grpSpPr>
          <a:xfrm>
            <a:off x="8125693" y="2383772"/>
            <a:ext cx="3502036" cy="3000767"/>
            <a:chOff x="8170782" y="2578894"/>
            <a:chExt cx="3502036" cy="30007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D40-F3F6-4B95-92AE-FB250DF8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57" y="2578894"/>
              <a:ext cx="3260061" cy="2791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77D73D-7DBD-4E40-8728-89DFDB9417CC}"/>
                </a:ext>
              </a:extLst>
            </p:cNvPr>
            <p:cNvSpPr txBox="1"/>
            <p:nvPr/>
          </p:nvSpPr>
          <p:spPr>
            <a:xfrm rot="16200000">
              <a:off x="7316150" y="3864502"/>
              <a:ext cx="204781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 # photons (arb. units)</a:t>
              </a:r>
              <a:endParaRPr lang="aa-ET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1DB15-C545-41DE-B7E8-FAC4149BCF93}"/>
                </a:ext>
              </a:extLst>
            </p:cNvPr>
            <p:cNvSpPr txBox="1"/>
            <p:nvPr/>
          </p:nvSpPr>
          <p:spPr>
            <a:xfrm>
              <a:off x="9128299" y="5166156"/>
              <a:ext cx="2079254" cy="413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Time (us)</a:t>
              </a:r>
              <a:endParaRPr lang="aa-ET" sz="16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HD</m:t>
                              </m:r>
                            </m:e>
                          </m:d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  <a:blipFill>
                <a:blip r:embed="rId4"/>
                <a:stretch>
                  <a:fillRect l="-27059" t="-121212" r="-25588" b="-15454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7404422-B251-4425-8C4A-DAF85674F224}"/>
              </a:ext>
            </a:extLst>
          </p:cNvPr>
          <p:cNvCxnSpPr/>
          <p:nvPr/>
        </p:nvCxnSpPr>
        <p:spPr>
          <a:xfrm>
            <a:off x="2774150" y="2548382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5750751-A6F2-4C5F-A18B-7D049454C413}"/>
              </a:ext>
            </a:extLst>
          </p:cNvPr>
          <p:cNvCxnSpPr/>
          <p:nvPr/>
        </p:nvCxnSpPr>
        <p:spPr>
          <a:xfrm>
            <a:off x="3499939" y="3507406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4AB4F2A-8887-43B8-A7A1-D1A5C5A35B4D}"/>
              </a:ext>
            </a:extLst>
          </p:cNvPr>
          <p:cNvCxnSpPr/>
          <p:nvPr/>
        </p:nvCxnSpPr>
        <p:spPr>
          <a:xfrm flipV="1">
            <a:off x="2387440" y="2856992"/>
            <a:ext cx="577082" cy="190574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D7CBFCC-9069-4A2B-BD77-1BDD076701C5}"/>
              </a:ext>
            </a:extLst>
          </p:cNvPr>
          <p:cNvCxnSpPr/>
          <p:nvPr/>
        </p:nvCxnSpPr>
        <p:spPr>
          <a:xfrm>
            <a:off x="2788130" y="2835783"/>
            <a:ext cx="9084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FFE457E-62A3-4E5C-A118-25B77965AC7B}"/>
              </a:ext>
            </a:extLst>
          </p:cNvPr>
          <p:cNvCxnSpPr>
            <a:cxnSpLocks/>
          </p:cNvCxnSpPr>
          <p:nvPr/>
        </p:nvCxnSpPr>
        <p:spPr>
          <a:xfrm>
            <a:off x="3209294" y="2856992"/>
            <a:ext cx="629874" cy="620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C9220E68-702B-45B9-91C9-6001C4A4790B}"/>
              </a:ext>
            </a:extLst>
          </p:cNvPr>
          <p:cNvSpPr txBox="1"/>
          <p:nvPr/>
        </p:nvSpPr>
        <p:spPr>
          <a:xfrm>
            <a:off x="1786472" y="3154958"/>
            <a:ext cx="96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laser</a:t>
            </a:r>
          </a:p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393 nm  </a:t>
            </a:r>
            <a:endParaRPr lang="en-A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/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blipFill>
                <a:blip r:embed="rId5"/>
                <a:stretch>
                  <a:fillRect l="-7018" r="-3509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/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blipFill>
                <a:blip r:embed="rId6"/>
                <a:stretch>
                  <a:fillRect l="-20000" r="-4444" b="-888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/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AE1433B-CA4B-49F0-97E9-FCE6D795337B}"/>
              </a:ext>
            </a:extLst>
          </p:cNvPr>
          <p:cNvGrpSpPr/>
          <p:nvPr/>
        </p:nvGrpSpPr>
        <p:grpSpPr>
          <a:xfrm>
            <a:off x="1047387" y="2150505"/>
            <a:ext cx="823821" cy="400751"/>
            <a:chOff x="1546068" y="1875448"/>
            <a:chExt cx="823821" cy="4007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/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T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AT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</m:sup>
                            </m:s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𝑪𝒂</m:t>
                            </m:r>
                          </m:e>
                          <m: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AT" b="1" dirty="0"/>
                </a:p>
              </p:txBody>
            </p:sp>
          </mc:Choice>
          <mc:Fallback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blipFill>
                  <a:blip r:embed="rId8"/>
                  <a:stretch>
                    <a:fillRect l="-1653" t="-1961" r="-8264" b="-7843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F961F15F-9884-4DC2-9499-25D99D323F8F}"/>
                </a:ext>
              </a:extLst>
            </p:cNvPr>
            <p:cNvSpPr/>
            <p:nvPr/>
          </p:nvSpPr>
          <p:spPr>
            <a:xfrm>
              <a:off x="1546068" y="1875448"/>
              <a:ext cx="823821" cy="40075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5DF55DD-1433-4ED5-88B9-B5B0C32DD037}"/>
                  </a:ext>
                </a:extLst>
              </p:cNvPr>
              <p:cNvSpPr txBox="1"/>
              <p:nvPr/>
            </p:nvSpPr>
            <p:spPr>
              <a:xfrm>
                <a:off x="4491694" y="264719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5DF55DD-1433-4ED5-88B9-B5B0C32DD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94" y="2647196"/>
                <a:ext cx="234038" cy="276999"/>
              </a:xfrm>
              <a:prstGeom prst="rect">
                <a:avLst/>
              </a:prstGeom>
              <a:blipFill>
                <a:blip r:embed="rId9"/>
                <a:stretch>
                  <a:fillRect l="-26316" r="-23684" b="-652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Oval 119">
            <a:extLst>
              <a:ext uri="{FF2B5EF4-FFF2-40B4-BE49-F238E27FC236}">
                <a16:creationId xmlns:a16="http://schemas.microsoft.com/office/drawing/2014/main" id="{E35FEC2D-7768-4EBB-97B7-AA0C30BDD1F8}"/>
              </a:ext>
            </a:extLst>
          </p:cNvPr>
          <p:cNvSpPr/>
          <p:nvPr/>
        </p:nvSpPr>
        <p:spPr>
          <a:xfrm>
            <a:off x="2279130" y="4761026"/>
            <a:ext cx="166211" cy="1606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-_</a:t>
            </a:r>
            <a:endParaRPr lang="en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4BA53103-6463-4354-966A-10B7157047F6}"/>
                  </a:ext>
                </a:extLst>
              </p:cNvPr>
              <p:cNvSpPr txBox="1"/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4BA53103-6463-4354-966A-10B715704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blipFill>
                <a:blip r:embed="rId10"/>
                <a:stretch>
                  <a:fillRect l="-8036" r="-3571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A9E1C08-A071-4A03-A1D8-27D258E9AE71}"/>
                  </a:ext>
                </a:extLst>
              </p:cNvPr>
              <p:cNvSpPr txBox="1"/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A9E1C08-A071-4A03-A1D8-27D258E9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blipFill>
                <a:blip r:embed="rId11"/>
                <a:stretch>
                  <a:fillRect l="-6723" r="-3361" b="-274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1" name="Group 240">
            <a:extLst>
              <a:ext uri="{FF2B5EF4-FFF2-40B4-BE49-F238E27FC236}">
                <a16:creationId xmlns:a16="http://schemas.microsoft.com/office/drawing/2014/main" id="{FABC3988-051E-4052-A544-4970075D2041}"/>
              </a:ext>
            </a:extLst>
          </p:cNvPr>
          <p:cNvGrpSpPr/>
          <p:nvPr/>
        </p:nvGrpSpPr>
        <p:grpSpPr>
          <a:xfrm>
            <a:off x="3584487" y="3024728"/>
            <a:ext cx="1135349" cy="217213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54DEC5A-7D98-4DE3-9DF1-D06A25E4C020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54DEC5A-7D98-4DE3-9DF1-D06A25E4C02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69235" y="818814"/>
                  <a:ext cx="9092897" cy="2230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F3630D8-E959-4F88-A78F-FD16BE7B7E8B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F3630D8-E959-4F88-A78F-FD16BE7B7E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78146" y="1843153"/>
                  <a:ext cx="1007255" cy="7282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A43B8E1-CA4D-4912-9D9B-F88839F32A42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69C10477-9880-442A-B6A1-C7BCCEC78B02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69C10477-9880-442A-B6A1-C7BCCEC78B0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9778094" y="2002452"/>
                    <a:ext cx="784018" cy="3779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9FDC818D-34AC-467C-9EE7-60FAF1F522D5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9FDC818D-34AC-467C-9EE7-60FAF1F522D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0110664" y="2028152"/>
                    <a:ext cx="392888" cy="6019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85492894-2766-4C75-95AE-DF7DF4A34EB8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85492894-2766-4C75-95AE-DF7DF4A34EB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0184401" y="2070055"/>
                    <a:ext cx="241756" cy="3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81F3D8C3-D37B-4741-B16C-22D6B04149BC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81F3D8C3-D37B-4741-B16C-22D6B04149B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114098" y="2006468"/>
                    <a:ext cx="449337" cy="607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0737EE7E-F604-40E2-984E-0A7056147382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0737EE7E-F604-40E2-984E-0A7056147382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851434" y="2221793"/>
                    <a:ext cx="386797" cy="4149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2CC3FB32-6164-4141-B94E-C8D971B35255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2CC3FB32-6164-4141-B94E-C8D971B3525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793213" y="2179199"/>
                    <a:ext cx="434135" cy="4388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0E6BD7E5-A83C-48D5-8B08-294094FEC7F8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0E6BD7E5-A83C-48D5-8B08-294094FEC7F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786151" y="2171255"/>
                    <a:ext cx="565231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ADA33F61-C907-477D-BEE0-E91ADDA6D865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ADA33F61-C907-477D-BEE0-E91ADDA6D86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928245" y="2155209"/>
                    <a:ext cx="405274" cy="310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0D53E0B7-9BBD-4B64-B594-948F6B9A1B3D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0D53E0B7-9BBD-4B64-B594-948F6B9A1B3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9991481" y="2185520"/>
                    <a:ext cx="315523" cy="462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B5B66855-B371-4072-8D32-F2165B8A2987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B5B66855-B371-4072-8D32-F2165B8A2987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0069856" y="2302262"/>
                    <a:ext cx="196560" cy="3487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85C2701F-68DF-44AE-8CEF-14514B3470AC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85C2701F-68DF-44AE-8CEF-14514B3470A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0110896" y="2376695"/>
                    <a:ext cx="115200" cy="281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ACE064F8-FEF5-47DF-B958-25F88303B7A5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ACE064F8-FEF5-47DF-B958-25F88303B7A5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0080296" y="2409902"/>
                    <a:ext cx="243504" cy="31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DCC24820-8CC5-4C58-8C4B-A037226C98AE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257" name="Ink 256">
                    <a:extLst>
                      <a:ext uri="{FF2B5EF4-FFF2-40B4-BE49-F238E27FC236}">
                        <a16:creationId xmlns:a16="http://schemas.microsoft.com/office/drawing/2014/main" id="{DCC24820-8CC5-4C58-8C4B-A037226C98A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0136336" y="2084560"/>
                    <a:ext cx="252216" cy="3076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31457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04414 -0.2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4" presetClass="path" presetSubtype="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14 -0.26482 L 0.05365 -0.28658 C 0.05573 -0.29144 0.05872 -0.29375 0.06185 -0.29375 C 0.06549 -0.29375 0.06836 -0.29144 0.07044 -0.28658 L 0.08021 -0.26482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9" presetClass="path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21 -0.26482 L 0.12109 -0.19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34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04662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3117-C957-4DFF-A0B8-1923C9F9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5477" cy="1325563"/>
          </a:xfrm>
        </p:spPr>
        <p:txBody>
          <a:bodyPr/>
          <a:lstStyle/>
          <a:p>
            <a:r>
              <a:rPr lang="en-GB" dirty="0"/>
              <a:t>A Raman process generates single cavity photons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0DD25-6A7F-4ECF-9A9C-5508F014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97D1A-BBE9-4A4A-9DAC-5BFE56DE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  <a:endParaRPr lang="en-A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38825-7100-409D-91C3-AEF707D4EE6C}"/>
              </a:ext>
            </a:extLst>
          </p:cNvPr>
          <p:cNvGrpSpPr/>
          <p:nvPr/>
        </p:nvGrpSpPr>
        <p:grpSpPr>
          <a:xfrm>
            <a:off x="8125693" y="2383772"/>
            <a:ext cx="3502036" cy="3000767"/>
            <a:chOff x="8170782" y="2578894"/>
            <a:chExt cx="3502036" cy="30007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D40-F3F6-4B95-92AE-FB250DF8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57" y="2578894"/>
              <a:ext cx="3260061" cy="2791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77D73D-7DBD-4E40-8728-89DFDB9417CC}"/>
                </a:ext>
              </a:extLst>
            </p:cNvPr>
            <p:cNvSpPr txBox="1"/>
            <p:nvPr/>
          </p:nvSpPr>
          <p:spPr>
            <a:xfrm rot="16200000">
              <a:off x="7316150" y="3864502"/>
              <a:ext cx="204781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 # photons (arb. units)</a:t>
              </a:r>
              <a:endParaRPr lang="aa-ET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1DB15-C545-41DE-B7E8-FAC4149BCF93}"/>
                </a:ext>
              </a:extLst>
            </p:cNvPr>
            <p:cNvSpPr txBox="1"/>
            <p:nvPr/>
          </p:nvSpPr>
          <p:spPr>
            <a:xfrm>
              <a:off x="9128299" y="5166156"/>
              <a:ext cx="2079254" cy="413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Time (us)</a:t>
              </a:r>
              <a:endParaRPr lang="aa-ET" sz="16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HD</m:t>
                              </m:r>
                            </m:e>
                          </m:d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  <a:blipFill>
                <a:blip r:embed="rId4"/>
                <a:stretch>
                  <a:fillRect l="-27059" t="-121212" r="-25588" b="-15454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7404422-B251-4425-8C4A-DAF85674F224}"/>
              </a:ext>
            </a:extLst>
          </p:cNvPr>
          <p:cNvCxnSpPr/>
          <p:nvPr/>
        </p:nvCxnSpPr>
        <p:spPr>
          <a:xfrm>
            <a:off x="2774150" y="2548382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5750751-A6F2-4C5F-A18B-7D049454C413}"/>
              </a:ext>
            </a:extLst>
          </p:cNvPr>
          <p:cNvCxnSpPr/>
          <p:nvPr/>
        </p:nvCxnSpPr>
        <p:spPr>
          <a:xfrm>
            <a:off x="3499939" y="3507406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89E06BB-DF4B-4FFE-B35D-812F260F84C0}"/>
              </a:ext>
            </a:extLst>
          </p:cNvPr>
          <p:cNvCxnSpPr/>
          <p:nvPr/>
        </p:nvCxnSpPr>
        <p:spPr>
          <a:xfrm>
            <a:off x="1104373" y="3151557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4AB4F2A-8887-43B8-A7A1-D1A5C5A35B4D}"/>
              </a:ext>
            </a:extLst>
          </p:cNvPr>
          <p:cNvCxnSpPr/>
          <p:nvPr/>
        </p:nvCxnSpPr>
        <p:spPr>
          <a:xfrm flipV="1">
            <a:off x="2387440" y="2856992"/>
            <a:ext cx="577082" cy="190574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D7CBFCC-9069-4A2B-BD77-1BDD076701C5}"/>
              </a:ext>
            </a:extLst>
          </p:cNvPr>
          <p:cNvCxnSpPr/>
          <p:nvPr/>
        </p:nvCxnSpPr>
        <p:spPr>
          <a:xfrm>
            <a:off x="2788130" y="2835783"/>
            <a:ext cx="9084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FFE457E-62A3-4E5C-A118-25B77965AC7B}"/>
              </a:ext>
            </a:extLst>
          </p:cNvPr>
          <p:cNvCxnSpPr>
            <a:cxnSpLocks/>
          </p:cNvCxnSpPr>
          <p:nvPr/>
        </p:nvCxnSpPr>
        <p:spPr>
          <a:xfrm>
            <a:off x="3209294" y="2856992"/>
            <a:ext cx="629874" cy="620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C9220E68-702B-45B9-91C9-6001C4A4790B}"/>
              </a:ext>
            </a:extLst>
          </p:cNvPr>
          <p:cNvSpPr txBox="1"/>
          <p:nvPr/>
        </p:nvSpPr>
        <p:spPr>
          <a:xfrm>
            <a:off x="1786472" y="3154958"/>
            <a:ext cx="96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laser</a:t>
            </a:r>
          </a:p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393 nm  </a:t>
            </a:r>
            <a:endParaRPr lang="en-A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B978DAE-F7CB-4ECF-AA9A-29C138A1CED6}"/>
              </a:ext>
            </a:extLst>
          </p:cNvPr>
          <p:cNvCxnSpPr>
            <a:cxnSpLocks/>
          </p:cNvCxnSpPr>
          <p:nvPr/>
        </p:nvCxnSpPr>
        <p:spPr>
          <a:xfrm flipH="1" flipV="1">
            <a:off x="1571975" y="3187936"/>
            <a:ext cx="610622" cy="157480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/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blipFill>
                <a:blip r:embed="rId5"/>
                <a:stretch>
                  <a:fillRect l="-7018" r="-3509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937C450-F6A8-4556-94D6-9E80D5E31314}"/>
                  </a:ext>
                </a:extLst>
              </p:cNvPr>
              <p:cNvSpPr txBox="1"/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937C450-F6A8-4556-94D6-9E80D5E31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blipFill>
                <a:blip r:embed="rId6"/>
                <a:stretch>
                  <a:fillRect l="-8036" r="-3571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CBCE5C1-8D05-4AC4-9F02-307DC684FB50}"/>
                  </a:ext>
                </a:extLst>
              </p:cNvPr>
              <p:cNvSpPr txBox="1"/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CBCE5C1-8D05-4AC4-9F02-307DC684F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blipFill>
                <a:blip r:embed="rId7"/>
                <a:stretch>
                  <a:fillRect l="-6723" r="-3361" b="-274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B02C7-487A-4778-8AEA-752E540C626B}"/>
                  </a:ext>
                </a:extLst>
              </p:cNvPr>
              <p:cNvSpPr txBox="1"/>
              <p:nvPr/>
            </p:nvSpPr>
            <p:spPr>
              <a:xfrm>
                <a:off x="1061849" y="2814180"/>
                <a:ext cx="68948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B02C7-487A-4778-8AEA-752E540C6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49" y="2814180"/>
                <a:ext cx="689484" cy="307392"/>
              </a:xfrm>
              <a:prstGeom prst="rect">
                <a:avLst/>
              </a:prstGeom>
              <a:blipFill>
                <a:blip r:embed="rId8"/>
                <a:stretch>
                  <a:fillRect l="-7080" r="-4425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/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blipFill>
                <a:blip r:embed="rId9"/>
                <a:stretch>
                  <a:fillRect l="-20000" r="-4444" b="-888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/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blipFill>
                <a:blip r:embed="rId10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AE1433B-CA4B-49F0-97E9-FCE6D795337B}"/>
              </a:ext>
            </a:extLst>
          </p:cNvPr>
          <p:cNvGrpSpPr/>
          <p:nvPr/>
        </p:nvGrpSpPr>
        <p:grpSpPr>
          <a:xfrm>
            <a:off x="1047387" y="2150505"/>
            <a:ext cx="823821" cy="400751"/>
            <a:chOff x="1546068" y="1875448"/>
            <a:chExt cx="823821" cy="4007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/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T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AT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</m:sup>
                            </m:s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𝑪𝒂</m:t>
                            </m:r>
                          </m:e>
                          <m: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AT" b="1" dirty="0"/>
                </a:p>
              </p:txBody>
            </p:sp>
          </mc:Choice>
          <mc:Fallback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blipFill>
                  <a:blip r:embed="rId11"/>
                  <a:stretch>
                    <a:fillRect l="-1653" t="-1961" r="-8264" b="-7843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F961F15F-9884-4DC2-9499-25D99D323F8F}"/>
                </a:ext>
              </a:extLst>
            </p:cNvPr>
            <p:cNvSpPr/>
            <p:nvPr/>
          </p:nvSpPr>
          <p:spPr>
            <a:xfrm>
              <a:off x="1546068" y="1875448"/>
              <a:ext cx="823821" cy="40075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8D40772-A62E-458A-ACAF-6B8AE1EEA63D}"/>
              </a:ext>
            </a:extLst>
          </p:cNvPr>
          <p:cNvSpPr txBox="1"/>
          <p:nvPr/>
        </p:nvSpPr>
        <p:spPr>
          <a:xfrm>
            <a:off x="3527554" y="2785696"/>
            <a:ext cx="1010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cavity</a:t>
            </a:r>
          </a:p>
          <a:p>
            <a:r>
              <a:rPr lang="en-GB" sz="1600" dirty="0">
                <a:solidFill>
                  <a:srgbClr val="FF0000"/>
                </a:solidFill>
              </a:rPr>
              <a:t>   854 nm</a:t>
            </a:r>
            <a:endParaRPr lang="en-AT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ECA1D58-3AB5-4C85-82CE-D8D7499FA46A}"/>
                  </a:ext>
                </a:extLst>
              </p:cNvPr>
              <p:cNvSpPr txBox="1"/>
              <p:nvPr/>
            </p:nvSpPr>
            <p:spPr>
              <a:xfrm>
                <a:off x="4491694" y="264719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ECA1D58-3AB5-4C85-82CE-D8D7499FA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94" y="2647196"/>
                <a:ext cx="234038" cy="276999"/>
              </a:xfrm>
              <a:prstGeom prst="rect">
                <a:avLst/>
              </a:prstGeom>
              <a:blipFill>
                <a:blip r:embed="rId12"/>
                <a:stretch>
                  <a:fillRect l="-26316" r="-23684" b="-652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0267B7E-A2E0-40B2-9E77-ED0E150E1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413" t="56389" r="56196" b="39991"/>
          <a:stretch/>
        </p:blipFill>
        <p:spPr>
          <a:xfrm>
            <a:off x="4145986" y="3610627"/>
            <a:ext cx="272446" cy="248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43AC6A-F3F3-4C50-B027-439CF522DE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699" t="51958" r="57846" b="43956"/>
          <a:stretch/>
        </p:blipFill>
        <p:spPr>
          <a:xfrm>
            <a:off x="2568334" y="4916497"/>
            <a:ext cx="338554" cy="280176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6C4F85-BAD6-442C-B7AE-744041084519}"/>
              </a:ext>
            </a:extLst>
          </p:cNvPr>
          <p:cNvCxnSpPr>
            <a:cxnSpLocks/>
          </p:cNvCxnSpPr>
          <p:nvPr/>
        </p:nvCxnSpPr>
        <p:spPr>
          <a:xfrm>
            <a:off x="1784407" y="4820478"/>
            <a:ext cx="11271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875F5A-2C2A-4DC1-9E7A-E3746D612611}"/>
              </a:ext>
            </a:extLst>
          </p:cNvPr>
          <p:cNvSpPr txBox="1"/>
          <p:nvPr/>
        </p:nvSpPr>
        <p:spPr>
          <a:xfrm>
            <a:off x="707005" y="3815071"/>
            <a:ext cx="90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</a:rPr>
              <a:t>397 nm</a:t>
            </a:r>
            <a:endParaRPr lang="en-AT" sz="1600" dirty="0">
              <a:solidFill>
                <a:srgbClr val="00B0F0"/>
              </a:solidFill>
            </a:endParaRPr>
          </a:p>
        </p:txBody>
      </p:sp>
      <p:sp>
        <p:nvSpPr>
          <p:cNvPr id="48" name="Shape 243 6">
            <a:extLst>
              <a:ext uri="{FF2B5EF4-FFF2-40B4-BE49-F238E27FC236}">
                <a16:creationId xmlns:a16="http://schemas.microsoft.com/office/drawing/2014/main" id="{8007F773-79E7-4C4A-B7D1-6936574BAC6D}"/>
              </a:ext>
            </a:extLst>
          </p:cNvPr>
          <p:cNvSpPr/>
          <p:nvPr/>
        </p:nvSpPr>
        <p:spPr>
          <a:xfrm rot="19580498">
            <a:off x="1456524" y="3195359"/>
            <a:ext cx="389443" cy="161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4" h="21600" extrusionOk="0">
                <a:moveTo>
                  <a:pt x="20834" y="0"/>
                </a:moveTo>
                <a:cubicBezTo>
                  <a:pt x="19007" y="556"/>
                  <a:pt x="15772" y="780"/>
                  <a:pt x="15354" y="1667"/>
                </a:cubicBezTo>
                <a:cubicBezTo>
                  <a:pt x="14879" y="2675"/>
                  <a:pt x="19623" y="3480"/>
                  <a:pt x="18739" y="4446"/>
                </a:cubicBezTo>
                <a:cubicBezTo>
                  <a:pt x="17896" y="5366"/>
                  <a:pt x="12373" y="4621"/>
                  <a:pt x="11780" y="5570"/>
                </a:cubicBezTo>
                <a:cubicBezTo>
                  <a:pt x="11116" y="6632"/>
                  <a:pt x="17102" y="7288"/>
                  <a:pt x="16307" y="8336"/>
                </a:cubicBezTo>
                <a:cubicBezTo>
                  <a:pt x="15409" y="9519"/>
                  <a:pt x="9277" y="9120"/>
                  <a:pt x="8206" y="10281"/>
                </a:cubicBezTo>
                <a:cubicBezTo>
                  <a:pt x="7258" y="11308"/>
                  <a:pt x="12812" y="12230"/>
                  <a:pt x="11780" y="13245"/>
                </a:cubicBezTo>
                <a:cubicBezTo>
                  <a:pt x="10792" y="14216"/>
                  <a:pt x="5136" y="13291"/>
                  <a:pt x="4155" y="14264"/>
                </a:cubicBezTo>
                <a:cubicBezTo>
                  <a:pt x="2944" y="15464"/>
                  <a:pt x="7985" y="16736"/>
                  <a:pt x="7014" y="17968"/>
                </a:cubicBezTo>
                <a:cubicBezTo>
                  <a:pt x="6353" y="18809"/>
                  <a:pt x="1850" y="18075"/>
                  <a:pt x="581" y="18802"/>
                </a:cubicBezTo>
                <a:cubicBezTo>
                  <a:pt x="-766" y="19574"/>
                  <a:pt x="645" y="20667"/>
                  <a:pt x="678" y="21600"/>
                </a:cubicBezTo>
              </a:path>
            </a:pathLst>
          </a:custGeom>
          <a:noFill/>
          <a:ln w="28575" cap="flat">
            <a:solidFill>
              <a:srgbClr val="00B0F0"/>
            </a:solidFill>
            <a:prstDash val="solid"/>
            <a:miter lim="400000"/>
            <a:tailEnd type="stealth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572EB6-6324-48B4-B454-FB560C1E9E2C}"/>
              </a:ext>
            </a:extLst>
          </p:cNvPr>
          <p:cNvGrpSpPr/>
          <p:nvPr/>
        </p:nvGrpSpPr>
        <p:grpSpPr>
          <a:xfrm>
            <a:off x="4342468" y="3017711"/>
            <a:ext cx="1135349" cy="217213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E349DFC-9F41-4664-A302-E2EB94491A50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E349DFC-9F41-4664-A302-E2EB94491A5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69235" y="818814"/>
                  <a:ext cx="9092897" cy="2230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E5F2898-A833-4B36-A863-3A0BAB00C54F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E5F2898-A833-4B36-A863-3A0BAB00C5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78146" y="1843153"/>
                  <a:ext cx="1007255" cy="7282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CEAD46C-9CB3-41D3-900C-5C29106872F9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D433FA05-C288-453F-9DF6-D27D9D6E8917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D433FA05-C288-453F-9DF6-D27D9D6E891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778094" y="2002452"/>
                    <a:ext cx="784018" cy="3779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5E468682-8F3B-4FB8-822B-B76BA38EAF6B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5E468682-8F3B-4FB8-822B-B76BA38EAF6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0110664" y="2028152"/>
                    <a:ext cx="392888" cy="6019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08512A5A-B61D-4BC7-94A4-CCD92F008F80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08512A5A-B61D-4BC7-94A4-CCD92F008F80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184401" y="2070055"/>
                    <a:ext cx="241756" cy="3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EF883248-7251-488A-BE18-C258F9D9A4ED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EF883248-7251-488A-BE18-C258F9D9A4ED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0114098" y="2006468"/>
                    <a:ext cx="449337" cy="607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68A76B71-72C9-4AEE-B7F2-564E34595B2B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68A76B71-72C9-4AEE-B7F2-564E34595B2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851434" y="2221793"/>
                    <a:ext cx="386797" cy="4149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0E6506F2-9A27-4CB7-856A-5CCB075CE008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0E6506F2-9A27-4CB7-856A-5CCB075CE00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793213" y="2179199"/>
                    <a:ext cx="434135" cy="4388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5A3D6FB-93E9-4C22-B423-A8BDD62640E1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5A3D6FB-93E9-4C22-B423-A8BDD62640E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786151" y="2171255"/>
                    <a:ext cx="565231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3F63F52-E31B-48EA-9F27-8D184BB8CBE8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3F63F52-E31B-48EA-9F27-8D184BB8CBE8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9928245" y="2155209"/>
                    <a:ext cx="405274" cy="310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DEC79FB6-BAB0-454A-B63F-4AFD0A99092A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DEC79FB6-BAB0-454A-B63F-4AFD0A99092A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991481" y="2185520"/>
                    <a:ext cx="315523" cy="462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06DE3678-2C56-4504-AB6B-F4310F49DF80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06DE3678-2C56-4504-AB6B-F4310F49DF8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0069856" y="2302262"/>
                    <a:ext cx="196560" cy="3487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612B4E81-3F6C-45F6-9203-66F1A315D93C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612B4E81-3F6C-45F6-9203-66F1A315D93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0110896" y="2376695"/>
                    <a:ext cx="115200" cy="281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7E5ECE9-57B2-40B3-9F1E-71EE5797170F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7E5ECE9-57B2-40B3-9F1E-71EE5797170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0080296" y="2409902"/>
                    <a:ext cx="243504" cy="31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1A6BD908-9B39-48CC-AD91-14EEFC71B4B1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1A6BD908-9B39-48CC-AD91-14EEFC71B4B1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136336" y="2084560"/>
                    <a:ext cx="252216" cy="3076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83915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4167-5B13-49E3-9565-2D631FC3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Implementing quantum technologies </a:t>
            </a:r>
            <a:br>
              <a:rPr lang="en-US" b="0" dirty="0"/>
            </a:br>
            <a:r>
              <a:rPr lang="en-US" b="0" dirty="0"/>
              <a:t>with diverse quantum platforms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A742F-FE61-4DD0-BF28-EFBAF988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0A471-E2EF-478E-AF78-758349CE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3</a:t>
            </a:fld>
            <a:endParaRPr lang="en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7703C-A5D7-4087-8744-5B97A8F1B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28" y="1915538"/>
            <a:ext cx="1051674" cy="1051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CDE65-9ECA-4F78-86AD-C073AAEE8A0D}"/>
              </a:ext>
            </a:extLst>
          </p:cNvPr>
          <p:cNvSpPr txBox="1"/>
          <p:nvPr/>
        </p:nvSpPr>
        <p:spPr>
          <a:xfrm flipH="1">
            <a:off x="859435" y="1855115"/>
            <a:ext cx="44545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Quantum computation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	         Superconducting 	         qubits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		   Trapped ions</a:t>
            </a:r>
          </a:p>
          <a:p>
            <a:endParaRPr lang="en-AT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04C42-EF64-4E74-AF99-974E5DA6B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2" y="5268864"/>
            <a:ext cx="3607632" cy="801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E0C6D-4965-482C-AF8E-95CBC353F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2" y="2320063"/>
            <a:ext cx="1385309" cy="2386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DE0D10-304D-4EE8-B8D7-B3FC01E62E45}"/>
              </a:ext>
            </a:extLst>
          </p:cNvPr>
          <p:cNvSpPr txBox="1"/>
          <p:nvPr/>
        </p:nvSpPr>
        <p:spPr>
          <a:xfrm>
            <a:off x="922990" y="4675119"/>
            <a:ext cx="56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IBM</a:t>
            </a:r>
            <a:endParaRPr lang="en-A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D0378-781D-44C3-8819-D86520C97306}"/>
              </a:ext>
            </a:extLst>
          </p:cNvPr>
          <p:cNvSpPr txBox="1"/>
          <p:nvPr/>
        </p:nvSpPr>
        <p:spPr>
          <a:xfrm flipH="1">
            <a:off x="8411980" y="4200644"/>
            <a:ext cx="3780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Quantum simulation</a:t>
            </a:r>
          </a:p>
          <a:p>
            <a:r>
              <a:rPr lang="en-GB" sz="2400" dirty="0"/>
              <a:t>Neutral </a:t>
            </a:r>
          </a:p>
          <a:p>
            <a:r>
              <a:rPr lang="en-GB" sz="2400" dirty="0"/>
              <a:t>atoms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E324B-BB40-46D5-BBAE-70A7E262782D}"/>
              </a:ext>
            </a:extLst>
          </p:cNvPr>
          <p:cNvSpPr txBox="1"/>
          <p:nvPr/>
        </p:nvSpPr>
        <p:spPr>
          <a:xfrm flipH="1">
            <a:off x="5160213" y="1803643"/>
            <a:ext cx="37800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Quantum sensing</a:t>
            </a:r>
          </a:p>
          <a:p>
            <a:r>
              <a:rPr lang="en-GB" sz="2400" dirty="0"/>
              <a:t>Nitrogen-vacancy (NV) </a:t>
            </a:r>
            <a:r>
              <a:rPr lang="en-GB" sz="2400" dirty="0" err="1"/>
              <a:t>centers</a:t>
            </a:r>
            <a:br>
              <a:rPr lang="en-GB" sz="2400" dirty="0"/>
            </a:br>
            <a:br>
              <a:rPr lang="en-GB" sz="2400" dirty="0"/>
            </a:br>
            <a:endParaRPr lang="en-AT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7FF3C-4EF1-4FCC-9ECF-14226B06C242}"/>
              </a:ext>
            </a:extLst>
          </p:cNvPr>
          <p:cNvSpPr txBox="1"/>
          <p:nvPr/>
        </p:nvSpPr>
        <p:spPr>
          <a:xfrm flipH="1">
            <a:off x="8329534" y="1803643"/>
            <a:ext cx="3780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Quantum communication</a:t>
            </a:r>
          </a:p>
          <a:p>
            <a:r>
              <a:rPr lang="en-GB" sz="2400" dirty="0"/>
              <a:t>Photons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8F51E-B42C-42B1-92CB-F3E5B0BA54C9}"/>
              </a:ext>
            </a:extLst>
          </p:cNvPr>
          <p:cNvGrpSpPr/>
          <p:nvPr/>
        </p:nvGrpSpPr>
        <p:grpSpPr>
          <a:xfrm>
            <a:off x="5170454" y="3047701"/>
            <a:ext cx="2982946" cy="2639733"/>
            <a:chOff x="5710093" y="3047701"/>
            <a:chExt cx="2902130" cy="258902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E07B05-0FCD-4F59-AD9E-95B2AAF2A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052" y="3047701"/>
              <a:ext cx="2842171" cy="23002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1B9E6F-7838-4EF0-8250-16E6D7004191}"/>
                </a:ext>
              </a:extLst>
            </p:cNvPr>
            <p:cNvSpPr txBox="1"/>
            <p:nvPr/>
          </p:nvSpPr>
          <p:spPr>
            <a:xfrm>
              <a:off x="5710093" y="5334862"/>
              <a:ext cx="1707148" cy="30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/>
                <a:t>physicsworld</a:t>
              </a:r>
              <a:endParaRPr lang="en-AT" sz="1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012216F-3CD3-4F22-B096-9F49A8C2E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47" y="2218684"/>
            <a:ext cx="1320589" cy="18774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A3CEEC-3740-421D-BD85-2E5D8415416C}"/>
              </a:ext>
            </a:extLst>
          </p:cNvPr>
          <p:cNvSpPr txBox="1"/>
          <p:nvPr/>
        </p:nvSpPr>
        <p:spPr>
          <a:xfrm>
            <a:off x="8053276" y="3288950"/>
            <a:ext cx="2357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D. Bouwmeester </a:t>
            </a:r>
          </a:p>
          <a:p>
            <a:pPr algn="r"/>
            <a:r>
              <a:rPr lang="en-GB" sz="1400" dirty="0"/>
              <a:t>et al., Nature </a:t>
            </a:r>
            <a:r>
              <a:rPr lang="en-GB" sz="1400" b="1" dirty="0"/>
              <a:t>390</a:t>
            </a:r>
            <a:r>
              <a:rPr lang="en-GB" sz="1400" dirty="0"/>
              <a:t>, </a:t>
            </a:r>
          </a:p>
          <a:p>
            <a:pPr algn="r"/>
            <a:r>
              <a:rPr lang="en-GB" sz="1400" dirty="0"/>
              <a:t>575 (1997)</a:t>
            </a:r>
            <a:endParaRPr lang="en-AT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612F4A-04A9-464C-9788-E1FBB89E51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55" y="4660650"/>
            <a:ext cx="2092881" cy="15696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44925-77C7-47D0-B778-FBDA17D50FE4}"/>
              </a:ext>
            </a:extLst>
          </p:cNvPr>
          <p:cNvSpPr txBox="1"/>
          <p:nvPr/>
        </p:nvSpPr>
        <p:spPr>
          <a:xfrm>
            <a:off x="9013730" y="5923999"/>
            <a:ext cx="56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ETH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106324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3117-C957-4DFF-A0B8-1923C9F9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55477" cy="1325563"/>
          </a:xfrm>
        </p:spPr>
        <p:txBody>
          <a:bodyPr/>
          <a:lstStyle/>
          <a:p>
            <a:r>
              <a:rPr lang="en-GB" dirty="0"/>
              <a:t>A Raman process generates single cavity photons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0DD25-6A7F-4ECF-9A9C-5508F014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97D1A-BBE9-4A4A-9DAC-5BFE56DE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  <a:endParaRPr lang="en-A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38825-7100-409D-91C3-AEF707D4EE6C}"/>
              </a:ext>
            </a:extLst>
          </p:cNvPr>
          <p:cNvGrpSpPr/>
          <p:nvPr/>
        </p:nvGrpSpPr>
        <p:grpSpPr>
          <a:xfrm>
            <a:off x="8125693" y="2383772"/>
            <a:ext cx="3502036" cy="3000767"/>
            <a:chOff x="8170782" y="2578894"/>
            <a:chExt cx="3502036" cy="30007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F0D40-F3F6-4B95-92AE-FB250DF8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57" y="2578894"/>
              <a:ext cx="3260061" cy="2791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77D73D-7DBD-4E40-8728-89DFDB9417CC}"/>
                </a:ext>
              </a:extLst>
            </p:cNvPr>
            <p:cNvSpPr txBox="1"/>
            <p:nvPr/>
          </p:nvSpPr>
          <p:spPr>
            <a:xfrm rot="16200000">
              <a:off x="7316150" y="3864502"/>
              <a:ext cx="204781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 # photons (arb. units)</a:t>
              </a:r>
              <a:endParaRPr lang="aa-ET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1DB15-C545-41DE-B7E8-FAC4149BCF93}"/>
                </a:ext>
              </a:extLst>
            </p:cNvPr>
            <p:cNvSpPr txBox="1"/>
            <p:nvPr/>
          </p:nvSpPr>
          <p:spPr>
            <a:xfrm>
              <a:off x="9128299" y="5166156"/>
              <a:ext cx="2079254" cy="413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Time (us)</a:t>
              </a:r>
              <a:endParaRPr lang="aa-ET" sz="16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HD</m:t>
                              </m:r>
                            </m:e>
                          </m:d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AA3099-9638-43D0-AE93-9DFEA0DF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817" y="4552144"/>
                <a:ext cx="2075631" cy="606321"/>
              </a:xfrm>
              <a:prstGeom prst="rect">
                <a:avLst/>
              </a:prstGeom>
              <a:blipFill>
                <a:blip r:embed="rId4"/>
                <a:stretch>
                  <a:fillRect l="-27059" t="-121212" r="-25588" b="-15454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7404422-B251-4425-8C4A-DAF85674F224}"/>
              </a:ext>
            </a:extLst>
          </p:cNvPr>
          <p:cNvCxnSpPr/>
          <p:nvPr/>
        </p:nvCxnSpPr>
        <p:spPr>
          <a:xfrm>
            <a:off x="2774150" y="2548382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7D82141-10DC-4002-AA64-EC1F197C7797}"/>
              </a:ext>
            </a:extLst>
          </p:cNvPr>
          <p:cNvCxnSpPr>
            <a:cxnSpLocks/>
          </p:cNvCxnSpPr>
          <p:nvPr/>
        </p:nvCxnSpPr>
        <p:spPr>
          <a:xfrm>
            <a:off x="1784407" y="4820478"/>
            <a:ext cx="112713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5750751-A6F2-4C5F-A18B-7D049454C413}"/>
              </a:ext>
            </a:extLst>
          </p:cNvPr>
          <p:cNvCxnSpPr/>
          <p:nvPr/>
        </p:nvCxnSpPr>
        <p:spPr>
          <a:xfrm>
            <a:off x="3499939" y="3507406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89E06BB-DF4B-4FFE-B35D-812F260F84C0}"/>
              </a:ext>
            </a:extLst>
          </p:cNvPr>
          <p:cNvCxnSpPr/>
          <p:nvPr/>
        </p:nvCxnSpPr>
        <p:spPr>
          <a:xfrm>
            <a:off x="1104373" y="3151557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4AB4F2A-8887-43B8-A7A1-D1A5C5A35B4D}"/>
              </a:ext>
            </a:extLst>
          </p:cNvPr>
          <p:cNvCxnSpPr/>
          <p:nvPr/>
        </p:nvCxnSpPr>
        <p:spPr>
          <a:xfrm flipV="1">
            <a:off x="2387440" y="2856992"/>
            <a:ext cx="577082" cy="190574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D7CBFCC-9069-4A2B-BD77-1BDD076701C5}"/>
              </a:ext>
            </a:extLst>
          </p:cNvPr>
          <p:cNvCxnSpPr/>
          <p:nvPr/>
        </p:nvCxnSpPr>
        <p:spPr>
          <a:xfrm>
            <a:off x="2788130" y="2835783"/>
            <a:ext cx="9084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FFE457E-62A3-4E5C-A118-25B77965AC7B}"/>
              </a:ext>
            </a:extLst>
          </p:cNvPr>
          <p:cNvCxnSpPr>
            <a:cxnSpLocks/>
          </p:cNvCxnSpPr>
          <p:nvPr/>
        </p:nvCxnSpPr>
        <p:spPr>
          <a:xfrm>
            <a:off x="3209294" y="2856992"/>
            <a:ext cx="629874" cy="620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C9220E68-702B-45B9-91C9-6001C4A4790B}"/>
              </a:ext>
            </a:extLst>
          </p:cNvPr>
          <p:cNvSpPr txBox="1"/>
          <p:nvPr/>
        </p:nvSpPr>
        <p:spPr>
          <a:xfrm>
            <a:off x="1786472" y="3154958"/>
            <a:ext cx="96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laser</a:t>
            </a:r>
          </a:p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393 nm  </a:t>
            </a:r>
            <a:endParaRPr lang="en-A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B978DAE-F7CB-4ECF-AA9A-29C138A1CED6}"/>
              </a:ext>
            </a:extLst>
          </p:cNvPr>
          <p:cNvCxnSpPr>
            <a:cxnSpLocks/>
          </p:cNvCxnSpPr>
          <p:nvPr/>
        </p:nvCxnSpPr>
        <p:spPr>
          <a:xfrm flipH="1" flipV="1">
            <a:off x="1571975" y="3187936"/>
            <a:ext cx="610622" cy="157480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C88B3A88-6135-423A-8B78-001364EDBEFC}"/>
              </a:ext>
            </a:extLst>
          </p:cNvPr>
          <p:cNvSpPr txBox="1"/>
          <p:nvPr/>
        </p:nvSpPr>
        <p:spPr>
          <a:xfrm>
            <a:off x="707005" y="3815071"/>
            <a:ext cx="90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</a:rPr>
              <a:t>397 nm</a:t>
            </a:r>
            <a:endParaRPr lang="en-AT" sz="1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/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2813F9-D2BD-4C79-9C01-ACDFA6E37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blipFill>
                <a:blip r:embed="rId5"/>
                <a:stretch>
                  <a:fillRect l="-7018" r="-3509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937C450-F6A8-4556-94D6-9E80D5E31314}"/>
                  </a:ext>
                </a:extLst>
              </p:cNvPr>
              <p:cNvSpPr txBox="1"/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937C450-F6A8-4556-94D6-9E80D5E31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blipFill>
                <a:blip r:embed="rId6"/>
                <a:stretch>
                  <a:fillRect l="-8036" r="-3571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CBCE5C1-8D05-4AC4-9F02-307DC684FB50}"/>
                  </a:ext>
                </a:extLst>
              </p:cNvPr>
              <p:cNvSpPr txBox="1"/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CBCE5C1-8D05-4AC4-9F02-307DC684F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blipFill>
                <a:blip r:embed="rId7"/>
                <a:stretch>
                  <a:fillRect l="-6723" r="-3361" b="-274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B02C7-487A-4778-8AEA-752E540C626B}"/>
                  </a:ext>
                </a:extLst>
              </p:cNvPr>
              <p:cNvSpPr txBox="1"/>
              <p:nvPr/>
            </p:nvSpPr>
            <p:spPr>
              <a:xfrm>
                <a:off x="1061849" y="2814180"/>
                <a:ext cx="68948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AFB02C7-487A-4778-8AEA-752E540C6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49" y="2814180"/>
                <a:ext cx="689484" cy="307392"/>
              </a:xfrm>
              <a:prstGeom prst="rect">
                <a:avLst/>
              </a:prstGeom>
              <a:blipFill>
                <a:blip r:embed="rId8"/>
                <a:stretch>
                  <a:fillRect l="-7080" r="-4425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/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097D9BE-DA86-4F9B-A33C-FB2C56927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blipFill>
                <a:blip r:embed="rId9"/>
                <a:stretch>
                  <a:fillRect l="-20000" r="-4444" b="-888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/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1645132-1E4D-418D-87DD-20798BBDD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blipFill>
                <a:blip r:embed="rId10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049F1B1-8CF0-4E0B-97AD-849BB393B2D0}"/>
              </a:ext>
            </a:extLst>
          </p:cNvPr>
          <p:cNvCxnSpPr>
            <a:cxnSpLocks/>
          </p:cNvCxnSpPr>
          <p:nvPr/>
        </p:nvCxnSpPr>
        <p:spPr>
          <a:xfrm flipV="1">
            <a:off x="2813028" y="3573676"/>
            <a:ext cx="1058123" cy="1150784"/>
          </a:xfrm>
          <a:prstGeom prst="straightConnector1">
            <a:avLst/>
          </a:prstGeom>
          <a:ln w="28575">
            <a:solidFill>
              <a:srgbClr val="FF66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32E58876-2D2E-4276-9398-AFB7DCA4E5EE}"/>
              </a:ext>
            </a:extLst>
          </p:cNvPr>
          <p:cNvSpPr txBox="1"/>
          <p:nvPr/>
        </p:nvSpPr>
        <p:spPr>
          <a:xfrm>
            <a:off x="3223141" y="4213590"/>
            <a:ext cx="90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600"/>
                </a:solidFill>
              </a:rPr>
              <a:t>729 nm</a:t>
            </a:r>
            <a:endParaRPr lang="en-AT" sz="1600" dirty="0">
              <a:solidFill>
                <a:srgbClr val="FF6600"/>
              </a:solidFill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AE1433B-CA4B-49F0-97E9-FCE6D795337B}"/>
              </a:ext>
            </a:extLst>
          </p:cNvPr>
          <p:cNvGrpSpPr/>
          <p:nvPr/>
        </p:nvGrpSpPr>
        <p:grpSpPr>
          <a:xfrm>
            <a:off x="1047387" y="2150505"/>
            <a:ext cx="823821" cy="400751"/>
            <a:chOff x="1546068" y="1875448"/>
            <a:chExt cx="823821" cy="4007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/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T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AT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</m:sup>
                            </m:s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𝑪𝒂</m:t>
                            </m:r>
                          </m:e>
                          <m: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AT" b="1" dirty="0"/>
                </a:p>
              </p:txBody>
            </p:sp>
          </mc:Choice>
          <mc:Fallback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4701D58-E181-4333-818E-9DDB2D57B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blipFill>
                  <a:blip r:embed="rId11"/>
                  <a:stretch>
                    <a:fillRect l="-1653" t="-1961" r="-8264" b="-7843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F961F15F-9884-4DC2-9499-25D99D323F8F}"/>
                </a:ext>
              </a:extLst>
            </p:cNvPr>
            <p:cNvSpPr/>
            <p:nvPr/>
          </p:nvSpPr>
          <p:spPr>
            <a:xfrm>
              <a:off x="1546068" y="1875448"/>
              <a:ext cx="823821" cy="40075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8D40772-A62E-458A-ACAF-6B8AE1EEA63D}"/>
              </a:ext>
            </a:extLst>
          </p:cNvPr>
          <p:cNvSpPr txBox="1"/>
          <p:nvPr/>
        </p:nvSpPr>
        <p:spPr>
          <a:xfrm>
            <a:off x="3527554" y="2785696"/>
            <a:ext cx="1010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cavity</a:t>
            </a:r>
          </a:p>
          <a:p>
            <a:r>
              <a:rPr lang="en-GB" sz="1600" dirty="0">
                <a:solidFill>
                  <a:srgbClr val="FF0000"/>
                </a:solidFill>
              </a:rPr>
              <a:t>   854 nm</a:t>
            </a:r>
            <a:endParaRPr lang="en-AT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ECA1D58-3AB5-4C85-82CE-D8D7499FA46A}"/>
                  </a:ext>
                </a:extLst>
              </p:cNvPr>
              <p:cNvSpPr txBox="1"/>
              <p:nvPr/>
            </p:nvSpPr>
            <p:spPr>
              <a:xfrm>
                <a:off x="4491694" y="264719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ECA1D58-3AB5-4C85-82CE-D8D7499FA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694" y="2647196"/>
                <a:ext cx="234038" cy="276999"/>
              </a:xfrm>
              <a:prstGeom prst="rect">
                <a:avLst/>
              </a:prstGeom>
              <a:blipFill>
                <a:blip r:embed="rId12"/>
                <a:stretch>
                  <a:fillRect l="-26316" r="-23684" b="-652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0267B7E-A2E0-40B2-9E77-ED0E150E1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413" t="56389" r="56196" b="39991"/>
          <a:stretch/>
        </p:blipFill>
        <p:spPr>
          <a:xfrm>
            <a:off x="4145986" y="3610627"/>
            <a:ext cx="272446" cy="248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43AC6A-F3F3-4C50-B027-439CF522DE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699" t="51958" r="57846" b="43956"/>
          <a:stretch/>
        </p:blipFill>
        <p:spPr>
          <a:xfrm>
            <a:off x="2568334" y="4916497"/>
            <a:ext cx="338554" cy="280176"/>
          </a:xfrm>
          <a:prstGeom prst="rect">
            <a:avLst/>
          </a:prstGeom>
        </p:spPr>
      </p:pic>
      <p:sp>
        <p:nvSpPr>
          <p:cNvPr id="39" name="Shape 243 6">
            <a:extLst>
              <a:ext uri="{FF2B5EF4-FFF2-40B4-BE49-F238E27FC236}">
                <a16:creationId xmlns:a16="http://schemas.microsoft.com/office/drawing/2014/main" id="{B84639E0-D2D4-4594-9F8A-3A727C445300}"/>
              </a:ext>
            </a:extLst>
          </p:cNvPr>
          <p:cNvSpPr/>
          <p:nvPr/>
        </p:nvSpPr>
        <p:spPr>
          <a:xfrm rot="19580498">
            <a:off x="1456524" y="3195359"/>
            <a:ext cx="389443" cy="1610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4" h="21600" extrusionOk="0">
                <a:moveTo>
                  <a:pt x="20834" y="0"/>
                </a:moveTo>
                <a:cubicBezTo>
                  <a:pt x="19007" y="556"/>
                  <a:pt x="15772" y="780"/>
                  <a:pt x="15354" y="1667"/>
                </a:cubicBezTo>
                <a:cubicBezTo>
                  <a:pt x="14879" y="2675"/>
                  <a:pt x="19623" y="3480"/>
                  <a:pt x="18739" y="4446"/>
                </a:cubicBezTo>
                <a:cubicBezTo>
                  <a:pt x="17896" y="5366"/>
                  <a:pt x="12373" y="4621"/>
                  <a:pt x="11780" y="5570"/>
                </a:cubicBezTo>
                <a:cubicBezTo>
                  <a:pt x="11116" y="6632"/>
                  <a:pt x="17102" y="7288"/>
                  <a:pt x="16307" y="8336"/>
                </a:cubicBezTo>
                <a:cubicBezTo>
                  <a:pt x="15409" y="9519"/>
                  <a:pt x="9277" y="9120"/>
                  <a:pt x="8206" y="10281"/>
                </a:cubicBezTo>
                <a:cubicBezTo>
                  <a:pt x="7258" y="11308"/>
                  <a:pt x="12812" y="12230"/>
                  <a:pt x="11780" y="13245"/>
                </a:cubicBezTo>
                <a:cubicBezTo>
                  <a:pt x="10792" y="14216"/>
                  <a:pt x="5136" y="13291"/>
                  <a:pt x="4155" y="14264"/>
                </a:cubicBezTo>
                <a:cubicBezTo>
                  <a:pt x="2944" y="15464"/>
                  <a:pt x="7985" y="16736"/>
                  <a:pt x="7014" y="17968"/>
                </a:cubicBezTo>
                <a:cubicBezTo>
                  <a:pt x="6353" y="18809"/>
                  <a:pt x="1850" y="18075"/>
                  <a:pt x="581" y="18802"/>
                </a:cubicBezTo>
                <a:cubicBezTo>
                  <a:pt x="-766" y="19574"/>
                  <a:pt x="645" y="20667"/>
                  <a:pt x="678" y="21600"/>
                </a:cubicBezTo>
              </a:path>
            </a:pathLst>
          </a:custGeom>
          <a:noFill/>
          <a:ln w="28575" cap="flat">
            <a:solidFill>
              <a:srgbClr val="00B0F0"/>
            </a:solidFill>
            <a:prstDash val="solid"/>
            <a:miter lim="400000"/>
            <a:tailEnd type="stealth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EE428F-D727-4321-8D5B-9CEC79405377}"/>
              </a:ext>
            </a:extLst>
          </p:cNvPr>
          <p:cNvGrpSpPr/>
          <p:nvPr/>
        </p:nvGrpSpPr>
        <p:grpSpPr>
          <a:xfrm>
            <a:off x="4342468" y="3017711"/>
            <a:ext cx="1135349" cy="217213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33C5796-6C1F-46C5-BDE4-C699C490158F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33C5796-6C1F-46C5-BDE4-C699C490158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69235" y="818814"/>
                  <a:ext cx="9092897" cy="2230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71CE14A-706F-4C32-9209-F224AAF82C10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71CE14A-706F-4C32-9209-F224AAF82C1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78146" y="1843153"/>
                  <a:ext cx="1007255" cy="7282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83500A1-E3BC-4ACA-8908-AA3B6EC2F0E5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0328B04-BCCE-4D8C-B798-B1C69DF46502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0328B04-BCCE-4D8C-B798-B1C69DF4650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778094" y="2002452"/>
                    <a:ext cx="784018" cy="3779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44EF225-1428-4F22-A281-4A39685B0591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44EF225-1428-4F22-A281-4A39685B059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0110664" y="2028152"/>
                    <a:ext cx="392888" cy="6019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A97AF2D8-98B9-4F47-B1B4-62E45B6BCA9A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A97AF2D8-98B9-4F47-B1B4-62E45B6BCA9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0184401" y="2070055"/>
                    <a:ext cx="241756" cy="3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FB3C259-CAF9-4924-AB4A-1BC1A2E047F2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AFB3C259-CAF9-4924-AB4A-1BC1A2E047F2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0114098" y="2006468"/>
                    <a:ext cx="449337" cy="607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5BC3193-8C9A-4339-A736-99CEFC5A4D36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5BC3193-8C9A-4339-A736-99CEFC5A4D36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851434" y="2221793"/>
                    <a:ext cx="386797" cy="4149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CA619BF-DCE2-48D2-85AC-2DC55E67E067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CA619BF-DCE2-48D2-85AC-2DC55E67E06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793213" y="2179199"/>
                    <a:ext cx="434135" cy="4388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97DD91F-87E6-475C-ADFA-1816B0AF4A22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97DD91F-87E6-475C-ADFA-1816B0AF4A2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786151" y="2171255"/>
                    <a:ext cx="565231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6FCAFE1-DF55-4F92-8509-96C6CF5B92F1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6FCAFE1-DF55-4F92-8509-96C6CF5B92F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9928245" y="2155209"/>
                    <a:ext cx="405274" cy="310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7A2E515C-BF1A-4172-8059-C5A1C3B88509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7A2E515C-BF1A-4172-8059-C5A1C3B88509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991481" y="2185520"/>
                    <a:ext cx="315523" cy="462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9608045F-18EF-42AB-BCE3-29BD55BAC9E4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9608045F-18EF-42AB-BCE3-29BD55BAC9E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0069856" y="2302262"/>
                    <a:ext cx="196560" cy="3487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134F4C50-9A94-4937-BEB5-5EC995A7973D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134F4C50-9A94-4937-BEB5-5EC995A7973D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0110896" y="2376695"/>
                    <a:ext cx="115200" cy="281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4B0C38FA-9C8F-44C9-81D9-73ADA57E16E1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4B0C38FA-9C8F-44C9-81D9-73ADA57E16E1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10080296" y="2409902"/>
                    <a:ext cx="243504" cy="31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54D3BF1-73BA-41ED-B294-AB475F90DCB7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54D3BF1-73BA-41ED-B294-AB475F90DCB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0136336" y="2084560"/>
                    <a:ext cx="252216" cy="3076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33154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6306-3994-4E8A-B2A2-C81769AF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i="1" dirty="0"/>
              <a:t>bichromatic</a:t>
            </a:r>
            <a:r>
              <a:rPr lang="en-GB" dirty="0"/>
              <a:t> Raman process generates single cavity photons </a:t>
            </a:r>
            <a:r>
              <a:rPr lang="en-GB" i="1" dirty="0"/>
              <a:t>entangled</a:t>
            </a:r>
            <a:r>
              <a:rPr lang="en-GB" dirty="0"/>
              <a:t> with the ions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40D28-88D3-489B-AAD1-7162F110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D4457-0134-41F4-A6AC-7FB0F46B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16</a:t>
            </a:r>
            <a:endParaRPr lang="en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BA9C91-879D-4EB8-B0C2-648AAF71AF9B}"/>
                  </a:ext>
                </a:extLst>
              </p:cNvPr>
              <p:cNvSpPr txBox="1"/>
              <p:nvPr/>
            </p:nvSpPr>
            <p:spPr>
              <a:xfrm>
                <a:off x="4609169" y="5256617"/>
                <a:ext cx="348873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HD</m:t>
                              </m:r>
                            </m:e>
                          </m:d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VD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a-ET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BA9C91-879D-4EB8-B0C2-648AAF71A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69" y="5256617"/>
                <a:ext cx="348873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CF71E1-AD0E-46DA-8149-9AD8E531CEB1}"/>
              </a:ext>
            </a:extLst>
          </p:cNvPr>
          <p:cNvCxnSpPr/>
          <p:nvPr/>
        </p:nvCxnSpPr>
        <p:spPr>
          <a:xfrm>
            <a:off x="2774150" y="2548382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62F19D0-47CF-44FE-9889-212B4F99E05D}"/>
              </a:ext>
            </a:extLst>
          </p:cNvPr>
          <p:cNvCxnSpPr/>
          <p:nvPr/>
        </p:nvCxnSpPr>
        <p:spPr>
          <a:xfrm>
            <a:off x="2003122" y="4820478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5789D40-5680-4EA6-A47E-5B9EE07C112B}"/>
              </a:ext>
            </a:extLst>
          </p:cNvPr>
          <p:cNvCxnSpPr/>
          <p:nvPr/>
        </p:nvCxnSpPr>
        <p:spPr>
          <a:xfrm>
            <a:off x="3499939" y="3507406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95A5A5-F1A5-4897-88B1-F41BE21B144B}"/>
              </a:ext>
            </a:extLst>
          </p:cNvPr>
          <p:cNvCxnSpPr/>
          <p:nvPr/>
        </p:nvCxnSpPr>
        <p:spPr>
          <a:xfrm>
            <a:off x="3880302" y="3669074"/>
            <a:ext cx="9084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CC46E2B-8583-4371-8EF5-7A7CA0A19705}"/>
              </a:ext>
            </a:extLst>
          </p:cNvPr>
          <p:cNvCxnSpPr/>
          <p:nvPr/>
        </p:nvCxnSpPr>
        <p:spPr>
          <a:xfrm flipV="1">
            <a:off x="2387440" y="2856992"/>
            <a:ext cx="577082" cy="190574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7EC9E7-74F5-4C63-A301-F90656997BBB}"/>
              </a:ext>
            </a:extLst>
          </p:cNvPr>
          <p:cNvCxnSpPr>
            <a:cxnSpLocks/>
          </p:cNvCxnSpPr>
          <p:nvPr/>
        </p:nvCxnSpPr>
        <p:spPr>
          <a:xfrm flipV="1">
            <a:off x="2582476" y="3024555"/>
            <a:ext cx="491326" cy="173818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A2FDC8-EEDD-465A-94B6-CF94528285A6}"/>
              </a:ext>
            </a:extLst>
          </p:cNvPr>
          <p:cNvCxnSpPr/>
          <p:nvPr/>
        </p:nvCxnSpPr>
        <p:spPr>
          <a:xfrm>
            <a:off x="2788130" y="2835783"/>
            <a:ext cx="9084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165F88F-ABCA-4511-A1DD-F96E0EACF600}"/>
              </a:ext>
            </a:extLst>
          </p:cNvPr>
          <p:cNvCxnSpPr/>
          <p:nvPr/>
        </p:nvCxnSpPr>
        <p:spPr>
          <a:xfrm>
            <a:off x="2796357" y="2997451"/>
            <a:ext cx="9084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AB5DEF7-634B-4BE1-97FE-A71B83A7630A}"/>
              </a:ext>
            </a:extLst>
          </p:cNvPr>
          <p:cNvCxnSpPr>
            <a:cxnSpLocks/>
          </p:cNvCxnSpPr>
          <p:nvPr/>
        </p:nvCxnSpPr>
        <p:spPr>
          <a:xfrm>
            <a:off x="3209294" y="2856992"/>
            <a:ext cx="629874" cy="620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7F6409-8F76-45A5-A8FD-E88977A9CE7C}"/>
              </a:ext>
            </a:extLst>
          </p:cNvPr>
          <p:cNvCxnSpPr>
            <a:cxnSpLocks/>
          </p:cNvCxnSpPr>
          <p:nvPr/>
        </p:nvCxnSpPr>
        <p:spPr>
          <a:xfrm>
            <a:off x="3582471" y="3018659"/>
            <a:ext cx="629874" cy="620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9140493-D42B-4E3E-A8EC-29B97236A6D2}"/>
              </a:ext>
            </a:extLst>
          </p:cNvPr>
          <p:cNvSpPr txBox="1"/>
          <p:nvPr/>
        </p:nvSpPr>
        <p:spPr>
          <a:xfrm>
            <a:off x="1786472" y="3154958"/>
            <a:ext cx="966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laser</a:t>
            </a:r>
          </a:p>
          <a:p>
            <a:pPr algn="r"/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393 nm  </a:t>
            </a:r>
            <a:endParaRPr lang="en-A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54CA46-C5FB-4479-945C-DB6489A28CED}"/>
                  </a:ext>
                </a:extLst>
              </p:cNvPr>
              <p:cNvSpPr txBox="1"/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54CA46-C5FB-4479-945C-DB6489A28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03" y="2230386"/>
                <a:ext cx="694806" cy="307392"/>
              </a:xfrm>
              <a:prstGeom prst="rect">
                <a:avLst/>
              </a:prstGeom>
              <a:blipFill>
                <a:blip r:embed="rId4"/>
                <a:stretch>
                  <a:fillRect l="-7018" r="-3509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3BC5CA4-A5CA-408B-945D-AACD0976CE3F}"/>
                  </a:ext>
                </a:extLst>
              </p:cNvPr>
              <p:cNvSpPr txBox="1"/>
              <p:nvPr/>
            </p:nvSpPr>
            <p:spPr>
              <a:xfrm>
                <a:off x="4838979" y="3506803"/>
                <a:ext cx="294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3BC5CA4-A5CA-408B-945D-AACD0976C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979" y="3506803"/>
                <a:ext cx="294888" cy="276999"/>
              </a:xfrm>
              <a:prstGeom prst="rect">
                <a:avLst/>
              </a:prstGeom>
              <a:blipFill>
                <a:blip r:embed="rId5"/>
                <a:stretch>
                  <a:fillRect l="-20833" r="-4167" b="-652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3655901-95AB-47CD-90AB-539B7FBDC9EE}"/>
                  </a:ext>
                </a:extLst>
              </p:cNvPr>
              <p:cNvSpPr txBox="1"/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3655901-95AB-47CD-90AB-539B7FBDC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208" y="3328441"/>
                <a:ext cx="272446" cy="276999"/>
              </a:xfrm>
              <a:prstGeom prst="rect">
                <a:avLst/>
              </a:prstGeom>
              <a:blipFill>
                <a:blip r:embed="rId6"/>
                <a:stretch>
                  <a:fillRect l="-20000" r="-4444" b="-888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8840D81-7ECC-48F2-A29B-3536A3AA3018}"/>
                  </a:ext>
                </a:extLst>
              </p:cNvPr>
              <p:cNvSpPr txBox="1"/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8840D81-7ECC-48F2-A29B-3536A3AA3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797" y="4643030"/>
                <a:ext cx="230768" cy="276999"/>
              </a:xfrm>
              <a:prstGeom prst="rect">
                <a:avLst/>
              </a:prstGeom>
              <a:blipFill>
                <a:blip r:embed="rId7"/>
                <a:stretch>
                  <a:fillRect l="-23684" r="-5263" b="-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65205C89-6B4C-458E-A859-F7038941DB40}"/>
              </a:ext>
            </a:extLst>
          </p:cNvPr>
          <p:cNvGrpSpPr/>
          <p:nvPr/>
        </p:nvGrpSpPr>
        <p:grpSpPr>
          <a:xfrm>
            <a:off x="1047387" y="2150505"/>
            <a:ext cx="823821" cy="400751"/>
            <a:chOff x="1546068" y="1875448"/>
            <a:chExt cx="823821" cy="4007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B28D59A-06C6-4121-A0EE-8B1427ABE06A}"/>
                    </a:ext>
                  </a:extLst>
                </p:cNvPr>
                <p:cNvSpPr txBox="1"/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T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AT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p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</m:sup>
                            </m:s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𝑪𝒂</m:t>
                            </m:r>
                          </m:e>
                          <m:sup>
                            <m:r>
                              <a:rPr lang="en-GB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AT" b="1" dirty="0"/>
                </a:p>
              </p:txBody>
            </p:sp>
          </mc:Choice>
          <mc:Fallback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B28D59A-06C6-4121-A0EE-8B1427ABE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68" y="1929972"/>
                  <a:ext cx="737020" cy="314766"/>
                </a:xfrm>
                <a:prstGeom prst="rect">
                  <a:avLst/>
                </a:prstGeom>
                <a:blipFill>
                  <a:blip r:embed="rId8"/>
                  <a:stretch>
                    <a:fillRect l="-1653" t="-1961" r="-8264" b="-7843"/>
                  </a:stretch>
                </a:blipFill>
              </p:spPr>
              <p:txBody>
                <a:bodyPr/>
                <a:lstStyle/>
                <a:p>
                  <a:r>
                    <a:rPr lang="en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16CD78F-673E-44ED-9122-C5D90EA838F0}"/>
                </a:ext>
              </a:extLst>
            </p:cNvPr>
            <p:cNvSpPr/>
            <p:nvPr/>
          </p:nvSpPr>
          <p:spPr>
            <a:xfrm>
              <a:off x="1546068" y="1875448"/>
              <a:ext cx="823821" cy="40075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EA2F96F-BE7B-453D-8B81-FE23618B5F14}"/>
                  </a:ext>
                </a:extLst>
              </p:cNvPr>
              <p:cNvSpPr txBox="1"/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EA2F96F-BE7B-453D-8B81-FE23618B5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71" y="4862242"/>
                <a:ext cx="683329" cy="307392"/>
              </a:xfrm>
              <a:prstGeom prst="rect">
                <a:avLst/>
              </a:prstGeom>
              <a:blipFill>
                <a:blip r:embed="rId9"/>
                <a:stretch>
                  <a:fillRect l="-8036" r="-3571" b="-28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FFCE694-8FE6-40C0-A31D-946E5C58F052}"/>
                  </a:ext>
                </a:extLst>
              </p:cNvPr>
              <p:cNvSpPr txBox="1"/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A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FFCE694-8FE6-40C0-A31D-946E5C58F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150" y="3507679"/>
                <a:ext cx="723724" cy="307392"/>
              </a:xfrm>
              <a:prstGeom prst="rect">
                <a:avLst/>
              </a:prstGeom>
              <a:blipFill>
                <a:blip r:embed="rId10"/>
                <a:stretch>
                  <a:fillRect l="-6723" r="-3361" b="-274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D938404-3EE5-483B-95DD-0F9BA21B2A42}"/>
                  </a:ext>
                </a:extLst>
              </p:cNvPr>
              <p:cNvSpPr txBox="1"/>
              <p:nvPr/>
            </p:nvSpPr>
            <p:spPr>
              <a:xfrm>
                <a:off x="4374168" y="4314711"/>
                <a:ext cx="339779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+393 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𝐻𝐷</m:t>
                      </m:r>
                    </m:oMath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+393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br>
                  <a:rPr lang="en-GB" b="0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𝑏𝑖𝑐h𝑟𝑜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393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𝐻𝐷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𝑉𝐷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b="0" dirty="0"/>
                  <a:t>  </a:t>
                </a: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D938404-3EE5-483B-95DD-0F9BA21B2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168" y="4314711"/>
                <a:ext cx="3397790" cy="830997"/>
              </a:xfrm>
              <a:prstGeom prst="rect">
                <a:avLst/>
              </a:prstGeom>
              <a:blipFill>
                <a:blip r:embed="rId11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>
            <a:extLst>
              <a:ext uri="{FF2B5EF4-FFF2-40B4-BE49-F238E27FC236}">
                <a16:creationId xmlns:a16="http://schemas.microsoft.com/office/drawing/2014/main" id="{4EA32225-DB32-42CA-AFD4-CD1F0903FD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49" y="1951094"/>
            <a:ext cx="5516553" cy="225225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0D40C93-81A9-4A3D-8450-B7C234A1E4AF}"/>
              </a:ext>
            </a:extLst>
          </p:cNvPr>
          <p:cNvSpPr txBox="1"/>
          <p:nvPr/>
        </p:nvSpPr>
        <p:spPr>
          <a:xfrm>
            <a:off x="9118200" y="4262809"/>
            <a:ext cx="2375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B. </a:t>
            </a:r>
            <a:r>
              <a:rPr lang="en-GB" sz="1400" dirty="0" err="1"/>
              <a:t>Brandstätter</a:t>
            </a:r>
            <a:r>
              <a:rPr lang="en-GB" sz="1400" dirty="0"/>
              <a:t>, Ph.D. thesis,</a:t>
            </a:r>
          </a:p>
          <a:p>
            <a:pPr algn="r"/>
            <a:r>
              <a:rPr lang="en-GB" sz="1400" dirty="0"/>
              <a:t>University of Innsbruck (2013)</a:t>
            </a:r>
            <a:endParaRPr lang="aa-ET" sz="14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673F0B9-2692-490B-BD16-0B001A3A183F}"/>
              </a:ext>
            </a:extLst>
          </p:cNvPr>
          <p:cNvGrpSpPr/>
          <p:nvPr/>
        </p:nvGrpSpPr>
        <p:grpSpPr>
          <a:xfrm>
            <a:off x="3623044" y="3017711"/>
            <a:ext cx="1135349" cy="217213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983469F-66D0-4049-AB14-8A913442D772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983469F-66D0-4049-AB14-8A913442D77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69235" y="818814"/>
                  <a:ext cx="9092897" cy="2230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E24EF26-0387-46AA-BB8F-BB00FE4D455E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E24EF26-0387-46AA-BB8F-BB00FE4D45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78146" y="1843153"/>
                  <a:ext cx="1007255" cy="7282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7B407B2-DF67-4208-82CD-EA1577FD2FE2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2593B553-A44E-41A2-8FF0-7434DA2997FD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2593B553-A44E-41A2-8FF0-7434DA2997F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778094" y="2002452"/>
                    <a:ext cx="784018" cy="3779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3ADE6C9B-70FF-4103-ADB6-0A22021655A4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3ADE6C9B-70FF-4103-ADB6-0A22021655A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110664" y="2028152"/>
                    <a:ext cx="392888" cy="6019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00A56F00-29DF-49FC-BC22-CDC971A2D0DE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00A56F00-29DF-49FC-BC22-CDC971A2D0D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0184401" y="2070055"/>
                    <a:ext cx="241756" cy="3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BD1A6653-3816-475F-9B60-8D2225831E92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BD1A6653-3816-475F-9B60-8D2225831E92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114098" y="2006468"/>
                    <a:ext cx="449337" cy="607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5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9D01D93D-60C8-4DCE-8751-53984072FB19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9D01D93D-60C8-4DCE-8751-53984072FB1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851434" y="2221793"/>
                    <a:ext cx="386797" cy="4149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0D91BF99-E5FC-43C8-8441-47FD16F605F1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0D91BF99-E5FC-43C8-8441-47FD16F605F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9793213" y="2179199"/>
                    <a:ext cx="434135" cy="4388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9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942AE1E8-CEF6-4288-A310-7926C9F33137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942AE1E8-CEF6-4288-A310-7926C9F3313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9786151" y="2171255"/>
                    <a:ext cx="565231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1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D244C018-D694-4580-84BC-4943201B00B0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D244C018-D694-4580-84BC-4943201B00B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9928245" y="2155209"/>
                    <a:ext cx="405274" cy="310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F0C6A474-7A29-4772-A32E-921AD181DFEA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F0C6A474-7A29-4772-A32E-921AD181DFEA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991481" y="2185520"/>
                    <a:ext cx="315523" cy="462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08936686-7065-445E-A855-6C3DF934BADE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08936686-7065-445E-A855-6C3DF934BAD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069856" y="2302262"/>
                    <a:ext cx="196560" cy="3487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6352927D-3A88-4E18-88F7-BAEFC22D1A7E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6352927D-3A88-4E18-88F7-BAEFC22D1A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110896" y="2376695"/>
                    <a:ext cx="115200" cy="281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4AB35A4D-7443-4D1F-8D68-600C52131C78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AB35A4D-7443-4D1F-8D68-600C52131C7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080296" y="2409902"/>
                    <a:ext cx="243504" cy="31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8DBA7130-05C3-4CB0-9539-EBE2E718C04B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8DBA7130-05C3-4CB0-9539-EBE2E718C04B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0136336" y="2084560"/>
                    <a:ext cx="252216" cy="3076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9883913-9E44-49CC-A520-858B111B86C1}"/>
              </a:ext>
            </a:extLst>
          </p:cNvPr>
          <p:cNvGrpSpPr/>
          <p:nvPr/>
        </p:nvGrpSpPr>
        <p:grpSpPr>
          <a:xfrm>
            <a:off x="4084731" y="3257520"/>
            <a:ext cx="1135349" cy="217213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14CDF9F-9142-4311-9164-D0C8B6B61A76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14CDF9F-9142-4311-9164-D0C8B6B61A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69235" y="818814"/>
                  <a:ext cx="9092897" cy="2230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59690D9-4365-4063-A016-A431600A10FF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59690D9-4365-4063-A016-A431600A10F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78146" y="1843153"/>
                  <a:ext cx="1007255" cy="7282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5931E96-1E07-4A92-A556-7A9143FF963C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5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3D57B276-BAA7-48D7-81E6-EC5AE6BD0E0B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3D57B276-BAA7-48D7-81E6-EC5AE6BD0E0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778094" y="2002452"/>
                    <a:ext cx="784018" cy="3779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6B634558-C013-4EB8-B871-AC89751E7AF4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6B634558-C013-4EB8-B871-AC89751E7AF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110664" y="2028152"/>
                    <a:ext cx="392888" cy="6019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7824F125-DBF0-4788-9FFC-B165A0AF9A9F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7824F125-DBF0-4788-9FFC-B165A0AF9A9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0184401" y="2070055"/>
                    <a:ext cx="241756" cy="3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4267CBFD-F33A-4FCA-96D4-C31D2479272E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4267CBFD-F33A-4FCA-96D4-C31D2479272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114098" y="2006468"/>
                    <a:ext cx="449337" cy="607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7D7C2DD3-B3B1-4D85-B5AD-73EE743EA322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7D7C2DD3-B3B1-4D85-B5AD-73EE743EA32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851434" y="2221793"/>
                    <a:ext cx="386797" cy="4149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CD3ABB92-27A7-45C4-83ED-EFC89D3AACAD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CD3ABB92-27A7-45C4-83ED-EFC89D3AACAD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9793213" y="2179199"/>
                    <a:ext cx="434135" cy="4388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5ECB5B82-6844-4DA4-8203-8544B03B38C3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5ECB5B82-6844-4DA4-8203-8544B03B38C3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9786151" y="2171255"/>
                    <a:ext cx="565231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B22165A0-4CBF-412E-9ABA-FB510D64F588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B22165A0-4CBF-412E-9ABA-FB510D64F588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9928245" y="2155209"/>
                    <a:ext cx="405274" cy="310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3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BFEAEEC2-D455-4454-9607-5AE75185FAB4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BFEAEEC2-D455-4454-9607-5AE75185FAB4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991481" y="2185520"/>
                    <a:ext cx="315523" cy="462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A0D354AA-E6A1-4E4D-A8F2-5F9200F23077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A0D354AA-E6A1-4E4D-A8F2-5F9200F2307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069856" y="2302262"/>
                    <a:ext cx="196560" cy="3487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E8517E85-369E-4599-8C6A-F65E0B12EB70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E8517E85-369E-4599-8C6A-F65E0B12EB7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0110896" y="2376695"/>
                    <a:ext cx="115200" cy="281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C0EA8E3B-11F8-4C68-8BB5-91911BB365F0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C0EA8E3B-11F8-4C68-8BB5-91911BB365F0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0080296" y="2409902"/>
                    <a:ext cx="243504" cy="31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5B656516-E57C-48EF-B27C-AD63CF36B7F1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5B656516-E57C-48EF-B27C-AD63CF36B7F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0136336" y="2084560"/>
                    <a:ext cx="252216" cy="3076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D0DCF4A-363B-4D05-875F-8FBD5E9BD1E6}"/>
                  </a:ext>
                </a:extLst>
              </p:cNvPr>
              <p:cNvSpPr txBox="1"/>
              <p:nvPr/>
            </p:nvSpPr>
            <p:spPr>
              <a:xfrm>
                <a:off x="3927730" y="2844280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D0DCF4A-363B-4D05-875F-8FBD5E9BD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730" y="2844280"/>
                <a:ext cx="234038" cy="276999"/>
              </a:xfrm>
              <a:prstGeom prst="rect">
                <a:avLst/>
              </a:prstGeom>
              <a:blipFill>
                <a:blip r:embed="rId58"/>
                <a:stretch>
                  <a:fillRect l="-23077" r="-23077" b="-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6571087-0804-4784-8450-B681B0F62943}"/>
                  </a:ext>
                </a:extLst>
              </p:cNvPr>
              <p:cNvSpPr txBox="1"/>
              <p:nvPr/>
            </p:nvSpPr>
            <p:spPr>
              <a:xfrm>
                <a:off x="4241912" y="3079292"/>
                <a:ext cx="20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AT" b="1" dirty="0"/>
              </a:p>
            </p:txBody>
          </p:sp>
        </mc:Choice>
        <mc:Fallback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6571087-0804-4784-8450-B681B0F6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912" y="3079292"/>
                <a:ext cx="201978" cy="276999"/>
              </a:xfrm>
              <a:prstGeom prst="rect">
                <a:avLst/>
              </a:prstGeom>
              <a:blipFill>
                <a:blip r:embed="rId59"/>
                <a:stretch>
                  <a:fillRect l="-30303" r="-27273" b="-652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07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D2F21-AAAE-4BE5-95DF-E2DD4E9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requirements for remote-qubit entanglement</a:t>
            </a:r>
            <a:endParaRPr lang="en-A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1DFF67-A5DD-4BFD-B476-3B1BE6572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62701"/>
            <a:ext cx="5157787" cy="823912"/>
          </a:xfrm>
        </p:spPr>
        <p:txBody>
          <a:bodyPr/>
          <a:lstStyle/>
          <a:p>
            <a:pPr algn="ctr"/>
            <a:r>
              <a:rPr lang="en-GB" dirty="0"/>
              <a:t>Generation of spin-polarization entanglement</a:t>
            </a:r>
            <a:endParaRPr lang="en-AT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59AC952-B682-4F33-9104-9DD81955D6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88299"/>
            <a:ext cx="5157787" cy="2901255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CD9EE73-105A-460E-A132-91556577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Indistinguishability of photons</a:t>
            </a:r>
            <a:endParaRPr lang="en-AT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79F56B0-05E7-4FA6-8599-0ED5886B46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86839"/>
            <a:ext cx="5183188" cy="29041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6DF0E-E3B8-443B-BB75-5AD59705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B1A3-53DF-4EAA-BC92-7C9F5392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17</a:t>
            </a:r>
            <a:endParaRPr lang="en-AT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62A7F33-11CF-41DC-B070-9EEC1606D4E9}"/>
              </a:ext>
            </a:extLst>
          </p:cNvPr>
          <p:cNvSpPr/>
          <p:nvPr/>
        </p:nvSpPr>
        <p:spPr>
          <a:xfrm>
            <a:off x="894227" y="1889311"/>
            <a:ext cx="4955244" cy="393999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5C0261-5190-4CE8-B1BE-2E17158D3EFA}"/>
              </a:ext>
            </a:extLst>
          </p:cNvPr>
          <p:cNvSpPr/>
          <p:nvPr/>
        </p:nvSpPr>
        <p:spPr>
          <a:xfrm>
            <a:off x="6196830" y="1887067"/>
            <a:ext cx="5183188" cy="393999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13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D2F21-AAAE-4BE5-95DF-E2DD4E9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requirements for remote-qubit entanglement</a:t>
            </a:r>
            <a:endParaRPr lang="en-A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1DFF67-A5DD-4BFD-B476-3B1BE6572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62701"/>
            <a:ext cx="5157787" cy="823912"/>
          </a:xfrm>
        </p:spPr>
        <p:txBody>
          <a:bodyPr/>
          <a:lstStyle/>
          <a:p>
            <a:pPr algn="ctr"/>
            <a:r>
              <a:rPr lang="en-GB" dirty="0"/>
              <a:t>Generation of spin-polarization entanglement</a:t>
            </a:r>
            <a:endParaRPr lang="en-AT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59AC952-B682-4F33-9104-9DD81955D6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88299"/>
            <a:ext cx="5157787" cy="2901255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CD9EE73-105A-460E-A132-91556577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Indistinguishability of photons</a:t>
            </a:r>
            <a:endParaRPr lang="en-AT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79F56B0-05E7-4FA6-8599-0ED5886B46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86839"/>
            <a:ext cx="5183188" cy="29041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6DF0E-E3B8-443B-BB75-5AD59705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B1A3-53DF-4EAA-BC92-7C9F5392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17</a:t>
            </a:r>
            <a:endParaRPr lang="en-AT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62A7F33-11CF-41DC-B070-9EEC1606D4E9}"/>
              </a:ext>
            </a:extLst>
          </p:cNvPr>
          <p:cNvSpPr/>
          <p:nvPr/>
        </p:nvSpPr>
        <p:spPr>
          <a:xfrm>
            <a:off x="894227" y="1889311"/>
            <a:ext cx="4955244" cy="393999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5C0261-5190-4CE8-B1BE-2E17158D3EFA}"/>
              </a:ext>
            </a:extLst>
          </p:cNvPr>
          <p:cNvSpPr/>
          <p:nvPr/>
        </p:nvSpPr>
        <p:spPr>
          <a:xfrm>
            <a:off x="6196830" y="1887067"/>
            <a:ext cx="5183188" cy="393999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28,200+ Green Check Mark Stock Photos, Pictures &amp; Royalty ...">
            <a:extLst>
              <a:ext uri="{FF2B5EF4-FFF2-40B4-BE49-F238E27FC236}">
                <a16:creationId xmlns:a16="http://schemas.microsoft.com/office/drawing/2014/main" id="{CBAB04C9-6E59-4E7F-9D24-5E8A0EF5C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32" y="2713222"/>
            <a:ext cx="2633573" cy="24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25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1BFA-1037-42A6-A66C-A4F4F7E4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photons indistinguishable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36B20-7BE4-4CAE-858B-BA5F7B38C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030" y="1825625"/>
            <a:ext cx="728521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Between the labs:</a:t>
            </a:r>
          </a:p>
          <a:p>
            <a:pPr marL="0" indent="0">
              <a:buNone/>
            </a:pPr>
            <a:endParaRPr lang="en-GB" sz="600" dirty="0"/>
          </a:p>
          <a:p>
            <a:r>
              <a:rPr lang="en-GB" dirty="0"/>
              <a:t>Time synchronization</a:t>
            </a:r>
          </a:p>
          <a:p>
            <a:pPr marL="0" indent="0">
              <a:buNone/>
            </a:pPr>
            <a:r>
              <a:rPr lang="en-GB" sz="2400" dirty="0"/>
              <a:t>    GPS clock signal, pulse sequences synch.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dirty="0"/>
              <a:t>Frequency matching</a:t>
            </a:r>
          </a:p>
          <a:p>
            <a:pPr marL="0" indent="0">
              <a:buNone/>
            </a:pPr>
            <a:r>
              <a:rPr lang="en-GB" sz="2400" dirty="0"/>
              <a:t>    Match length of the optical cavities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dirty="0"/>
              <a:t>Polarization stabilization</a:t>
            </a:r>
          </a:p>
          <a:p>
            <a:pPr marL="0" indent="0">
              <a:buNone/>
            </a:pPr>
            <a:r>
              <a:rPr lang="en-GB" sz="2400" dirty="0"/>
              <a:t>    Characterize and correct for polarization rotation</a:t>
            </a:r>
            <a:endParaRPr lang="en-AT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8AEB4-065F-4EE8-868C-310B836E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37B5C-9D27-4523-9DB1-9E7D447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18</a:t>
            </a:r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F87D7-2C52-48B2-903F-FE8C24772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21" y="1504801"/>
            <a:ext cx="2045794" cy="2175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BBB46-FA3B-4093-BF8A-2E5E58A96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4" y="3221657"/>
            <a:ext cx="1662718" cy="1662718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5B4E86A-161E-4AEB-A284-C9BD8B8F1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15" y="3221657"/>
            <a:ext cx="1918453" cy="1662718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6B60AE-EA21-4619-8946-F384942C9383}"/>
              </a:ext>
            </a:extLst>
          </p:cNvPr>
          <p:cNvGrpSpPr/>
          <p:nvPr/>
        </p:nvGrpSpPr>
        <p:grpSpPr>
          <a:xfrm>
            <a:off x="7363679" y="3690796"/>
            <a:ext cx="1785398" cy="1290122"/>
            <a:chOff x="7506086" y="3362994"/>
            <a:chExt cx="2122060" cy="156247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3E2D5D7-D42C-4356-AA07-DB14D5D5CE93}"/>
                    </a:ext>
                  </a:extLst>
                </p14:cNvPr>
                <p14:cNvContentPartPr/>
                <p14:nvPr/>
              </p14:nvContentPartPr>
              <p14:xfrm>
                <a:off x="8486226" y="3553220"/>
                <a:ext cx="1141920" cy="430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713609B-226F-4BF9-B558-5B18581557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8586" y="3535580"/>
                  <a:ext cx="117756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636BA90-4116-488F-AE11-416DB86E72FE}"/>
                    </a:ext>
                  </a:extLst>
                </p14:cNvPr>
                <p14:cNvContentPartPr/>
                <p14:nvPr/>
              </p14:nvContentPartPr>
              <p14:xfrm>
                <a:off x="8484945" y="4357188"/>
                <a:ext cx="1141920" cy="430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C84620C-4D3F-4D8C-BC3C-8E87165D14B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67305" y="4339548"/>
                  <a:ext cx="1177560" cy="466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9CD368-07C0-4D00-AE7F-51E27CD7CC48}"/>
                </a:ext>
              </a:extLst>
            </p:cNvPr>
            <p:cNvGrpSpPr/>
            <p:nvPr/>
          </p:nvGrpSpPr>
          <p:grpSpPr>
            <a:xfrm>
              <a:off x="8311208" y="4197988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235863-DA3C-4C00-AF9A-CE2320A26F93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03F5E587-2AFD-4639-A064-CD502451EA04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DDEB782-F712-4736-B85B-49CE40088AC6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EB484AD2-6398-4749-896F-73FB91347A7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31C091-4DF0-4EAF-A16F-E049D6322983}"/>
                </a:ext>
              </a:extLst>
            </p:cNvPr>
            <p:cNvGrpSpPr/>
            <p:nvPr/>
          </p:nvGrpSpPr>
          <p:grpSpPr>
            <a:xfrm>
              <a:off x="8294560" y="3362994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C217EDB-F841-44E7-AFA5-399469BF7E3B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D445269-5BCE-403A-8297-3C150526FF3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6DDAF50-DF44-4691-ACCD-63EA7295213A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EFE5E731-3268-45CE-8631-CE42A14CF1E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E870262-6026-47C3-BAE3-00DF71B5CDD6}"/>
                </a:ext>
              </a:extLst>
            </p:cNvPr>
            <p:cNvGrpSpPr/>
            <p:nvPr/>
          </p:nvGrpSpPr>
          <p:grpSpPr>
            <a:xfrm rot="10800000">
              <a:off x="7699047" y="3362994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6B2C0EE0-BBCD-4FFE-9DDF-A6E6BADC3337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E0AD4D24-1B06-4631-B0E9-BC624032721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C3E1D80C-E2D4-41C6-9780-1AEDD5B489AB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0D889FE9-046F-4961-8F65-49BBCB309BE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A16C84-01F8-4BF7-B5EE-71DCAEA770A8}"/>
                </a:ext>
              </a:extLst>
            </p:cNvPr>
            <p:cNvGrpSpPr/>
            <p:nvPr/>
          </p:nvGrpSpPr>
          <p:grpSpPr>
            <a:xfrm rot="10800000">
              <a:off x="7506086" y="4174717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35473402-4D8B-4142-BE1B-CF58707F75B5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3C8F8B9-81A1-4419-8A9E-0837B11DBB2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7DEDCDAB-5833-423C-9CD7-5395ED50CACF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CCDFA047-CA1B-49B1-96D5-13587520376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29388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4E74-7017-4BF2-9388-7E7DBC89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photon indistinguishability</a:t>
            </a:r>
            <a:endParaRPr lang="en-A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14735-E019-49D7-962B-023CBBE30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2252"/>
            <a:ext cx="5157787" cy="823912"/>
          </a:xfrm>
        </p:spPr>
        <p:txBody>
          <a:bodyPr/>
          <a:lstStyle/>
          <a:p>
            <a:r>
              <a:rPr lang="en-GB" dirty="0"/>
              <a:t>The Hong-</a:t>
            </a:r>
            <a:r>
              <a:rPr lang="en-GB" dirty="0" err="1"/>
              <a:t>Ou</a:t>
            </a:r>
            <a:r>
              <a:rPr lang="en-GB" dirty="0"/>
              <a:t>-Mandel effect</a:t>
            </a:r>
            <a:endParaRPr lang="en-A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9904EE-4BCB-4D4E-AAF1-88413594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3613"/>
            <a:ext cx="5157787" cy="4076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Indistinguishable photons leave the beam splitter at the same port. </a:t>
            </a:r>
            <a:br>
              <a:rPr lang="en-GB" sz="2400" dirty="0"/>
            </a:br>
            <a:r>
              <a:rPr lang="en-GB" sz="2400" dirty="0"/>
              <a:t>No coincidences are observed.</a:t>
            </a:r>
            <a:endParaRPr lang="en-AT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32C09-118C-4F3B-AB1B-8590E571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80769-590E-4276-B67C-B7E2B4A7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19</a:t>
            </a:r>
            <a:endParaRPr lang="en-A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17685E-75B4-40E1-AE13-BE088F4966F4}"/>
              </a:ext>
            </a:extLst>
          </p:cNvPr>
          <p:cNvGrpSpPr/>
          <p:nvPr/>
        </p:nvGrpSpPr>
        <p:grpSpPr>
          <a:xfrm>
            <a:off x="1539153" y="3373715"/>
            <a:ext cx="2679769" cy="2698739"/>
            <a:chOff x="6334506" y="2421840"/>
            <a:chExt cx="2679769" cy="26987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E42660-30A7-43FB-A068-564DDB46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19514" y="4535881"/>
              <a:ext cx="599690" cy="5697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DE684A-9333-4309-AA20-7A80C4C4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161" y="3177915"/>
              <a:ext cx="710572" cy="7219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FB053F-1282-474B-90D7-9DACD8B0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7580789" flipV="1">
              <a:off x="7476695" y="2687328"/>
              <a:ext cx="1206000" cy="6887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005D4D-E4AA-4CE1-9212-9B600540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3316213">
              <a:off x="6447495" y="2671964"/>
              <a:ext cx="1206000" cy="70575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754037-AE1D-4F34-8B33-0EE0984E4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7580789" flipV="1">
              <a:off x="6388639" y="3878316"/>
              <a:ext cx="1206000" cy="6887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10EED5-BD71-4246-88DE-51B74A50A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7580789" flipV="1">
              <a:off x="6497704" y="3968764"/>
              <a:ext cx="1206000" cy="6887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AA406C-9EB6-48C1-B898-3898C2AD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14585" y="4550874"/>
              <a:ext cx="599690" cy="569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447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4E74-7017-4BF2-9388-7E7DBC89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photon indistinguishability</a:t>
            </a:r>
            <a:endParaRPr lang="en-A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14735-E019-49D7-962B-023CBBE30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2252"/>
            <a:ext cx="5157787" cy="823912"/>
          </a:xfrm>
        </p:spPr>
        <p:txBody>
          <a:bodyPr/>
          <a:lstStyle/>
          <a:p>
            <a:r>
              <a:rPr lang="en-GB" dirty="0"/>
              <a:t>The Hong-</a:t>
            </a:r>
            <a:r>
              <a:rPr lang="en-GB" dirty="0" err="1"/>
              <a:t>Ou</a:t>
            </a:r>
            <a:r>
              <a:rPr lang="en-GB" dirty="0"/>
              <a:t>-Mandel effect</a:t>
            </a:r>
            <a:endParaRPr lang="en-A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9904EE-4BCB-4D4E-AAF1-88413594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3613"/>
            <a:ext cx="5157787" cy="4076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Indistinguishable photons leave the beam splitter at the same port. </a:t>
            </a:r>
            <a:br>
              <a:rPr lang="en-GB" sz="2400" dirty="0"/>
            </a:br>
            <a:r>
              <a:rPr lang="en-GB" sz="2400" dirty="0"/>
              <a:t>No coincidences are observed.</a:t>
            </a:r>
            <a:endParaRPr lang="en-AT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A27EE8-A727-4210-87E5-1E7C941FF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0456"/>
            <a:ext cx="5183188" cy="823912"/>
          </a:xfrm>
        </p:spPr>
        <p:txBody>
          <a:bodyPr/>
          <a:lstStyle/>
          <a:p>
            <a:r>
              <a:rPr lang="en-GB" dirty="0"/>
              <a:t>Our measurement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32C09-118C-4F3B-AB1B-8590E571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80769-590E-4276-B67C-B7E2B4A7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19</a:t>
            </a:r>
            <a:endParaRPr lang="en-A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17685E-75B4-40E1-AE13-BE088F4966F4}"/>
              </a:ext>
            </a:extLst>
          </p:cNvPr>
          <p:cNvGrpSpPr/>
          <p:nvPr/>
        </p:nvGrpSpPr>
        <p:grpSpPr>
          <a:xfrm>
            <a:off x="1539153" y="3373715"/>
            <a:ext cx="2679769" cy="2698739"/>
            <a:chOff x="6334506" y="2421840"/>
            <a:chExt cx="2679769" cy="26987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E42660-30A7-43FB-A068-564DDB46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19514" y="4535881"/>
              <a:ext cx="599690" cy="5697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DE684A-9333-4309-AA20-7A80C4C4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161" y="3177915"/>
              <a:ext cx="710572" cy="7219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FB053F-1282-474B-90D7-9DACD8B0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7580789" flipV="1">
              <a:off x="7476695" y="2687328"/>
              <a:ext cx="1206000" cy="6887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005D4D-E4AA-4CE1-9212-9B600540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3316213">
              <a:off x="6447495" y="2671964"/>
              <a:ext cx="1206000" cy="70575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754037-AE1D-4F34-8B33-0EE0984E4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7580789" flipV="1">
              <a:off x="6388639" y="3878316"/>
              <a:ext cx="1206000" cy="6887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10EED5-BD71-4246-88DE-51B74A50A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7580789" flipV="1">
              <a:off x="6497704" y="3968764"/>
              <a:ext cx="1206000" cy="6887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AA406C-9EB6-48C1-B898-3898C2AD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14585" y="4550874"/>
              <a:ext cx="599690" cy="56970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EFC775D-02CE-4F37-AA33-C1479DED3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06" y="2106125"/>
            <a:ext cx="5046106" cy="32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7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D2F21-AAAE-4BE5-95DF-E2DD4E97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Assessing requirements for remote-qubit entanglement</a:t>
            </a:r>
            <a:endParaRPr lang="en-AT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1DFF67-A5DD-4BFD-B476-3B1BE6572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62701"/>
            <a:ext cx="5157787" cy="823912"/>
          </a:xfrm>
        </p:spPr>
        <p:txBody>
          <a:bodyPr/>
          <a:lstStyle/>
          <a:p>
            <a:pPr algn="ctr"/>
            <a:r>
              <a:rPr lang="en-GB" dirty="0"/>
              <a:t>Generation of spin-polarization entanglement</a:t>
            </a:r>
            <a:endParaRPr lang="en-AT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59AC952-B682-4F33-9104-9DD81955D6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88299"/>
            <a:ext cx="5157787" cy="2901255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CD9EE73-105A-460E-A132-91556577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Indistinguishability of photons</a:t>
            </a:r>
            <a:endParaRPr lang="en-AT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79F56B0-05E7-4FA6-8599-0ED5886B46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86839"/>
            <a:ext cx="5183188" cy="290417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6DF0E-E3B8-443B-BB75-5AD59705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B1A3-53DF-4EAA-BC92-7C9F5392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20</a:t>
            </a:r>
            <a:endParaRPr lang="en-AT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62A7F33-11CF-41DC-B070-9EEC1606D4E9}"/>
              </a:ext>
            </a:extLst>
          </p:cNvPr>
          <p:cNvSpPr/>
          <p:nvPr/>
        </p:nvSpPr>
        <p:spPr>
          <a:xfrm>
            <a:off x="894227" y="1889311"/>
            <a:ext cx="4955244" cy="393999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5C0261-5190-4CE8-B1BE-2E17158D3EFA}"/>
              </a:ext>
            </a:extLst>
          </p:cNvPr>
          <p:cNvSpPr/>
          <p:nvPr/>
        </p:nvSpPr>
        <p:spPr>
          <a:xfrm>
            <a:off x="6196830" y="1887067"/>
            <a:ext cx="5183188" cy="393999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2" descr="28,200+ Green Check Mark Stock Photos, Pictures &amp; Royalty ...">
            <a:extLst>
              <a:ext uri="{FF2B5EF4-FFF2-40B4-BE49-F238E27FC236}">
                <a16:creationId xmlns:a16="http://schemas.microsoft.com/office/drawing/2014/main" id="{F3D9CA62-0D7A-40CD-B9C7-ECEF9637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32" y="2713222"/>
            <a:ext cx="2633573" cy="24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8,200+ Green Check Mark Stock Photos, Pictures &amp; Royalty ...">
            <a:extLst>
              <a:ext uri="{FF2B5EF4-FFF2-40B4-BE49-F238E27FC236}">
                <a16:creationId xmlns:a16="http://schemas.microsoft.com/office/drawing/2014/main" id="{19706BA6-8401-4561-9108-0F3ACFD1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19" y="2713222"/>
            <a:ext cx="2633573" cy="24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176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52CA697-F9B0-4914-A120-04486CFD01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328068" y="1825625"/>
            <a:ext cx="5140032" cy="45666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99EC-76E8-414A-9B98-51D8336D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01122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Generation of </a:t>
            </a:r>
            <a:r>
              <a:rPr lang="en-GB" b="1" dirty="0"/>
              <a:t>ion-photon entanglement </a:t>
            </a:r>
            <a:r>
              <a:rPr lang="en-GB" dirty="0"/>
              <a:t>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ion-entangled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Photon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Ion state read-out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B258B0A-5965-4E4B-98DC-7810877F6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32" y="1883341"/>
            <a:ext cx="925548" cy="925548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EDC1402-0DB1-4C3E-81DE-90D7EFC2A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15" y="1861595"/>
            <a:ext cx="925547" cy="947294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8DD827-CA2B-405B-A6CD-9A31D8CE3B6F}"/>
              </a:ext>
            </a:extLst>
          </p:cNvPr>
          <p:cNvGrpSpPr/>
          <p:nvPr/>
        </p:nvGrpSpPr>
        <p:grpSpPr>
          <a:xfrm>
            <a:off x="7334489" y="1329802"/>
            <a:ext cx="1399293" cy="3040200"/>
            <a:chOff x="7334489" y="1329802"/>
            <a:chExt cx="1399293" cy="3040200"/>
          </a:xfrm>
        </p:grpSpPr>
        <p:pic>
          <p:nvPicPr>
            <p:cNvPr id="52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EDAA7666-F77E-46B3-A042-F58425EC0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4770176">
              <a:off x="6514036" y="2150255"/>
              <a:ext cx="3040200" cy="139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2C415D1-C376-4D10-93F0-5DF979E1C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3578606">
              <a:off x="7675184" y="3125008"/>
              <a:ext cx="1205146" cy="503584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12847898-890A-41D4-AA61-76146EEB98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 rot="7230510" flipV="1">
            <a:off x="8961894" y="3078555"/>
            <a:ext cx="1237054" cy="547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C1C6300B-CE84-4104-B153-4C8CBE8D4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657" y="4937669"/>
                <a:ext cx="7821480" cy="6377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</m:d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</m:e>
                    </m:d>
                    <m:d>
                      <m:dPr>
                        <m:endChr m:val=""/>
                        <m:ctrlP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HD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ctrlP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VD</m:t>
                                    </m:r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400" dirty="0"/>
                  <a:t> </a:t>
                </a:r>
                <a:r>
                  <a:rPr lang="en-US" sz="2400" dirty="0"/>
                  <a:t>⊗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HD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de-DE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 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GB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VD</m:t>
                                    </m:r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n-GB" sz="2400" dirty="0"/>
              </a:p>
            </p:txBody>
          </p:sp>
        </mc:Choice>
        <mc:Fallback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C1C6300B-CE84-4104-B153-4C8CBE8D4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57" y="4937669"/>
                <a:ext cx="7821480" cy="637794"/>
              </a:xfrm>
              <a:prstGeom prst="rect">
                <a:avLst/>
              </a:prstGeom>
              <a:blipFill>
                <a:blip r:embed="rId8"/>
                <a:stretch>
                  <a:fillRect t="-1047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11436D-084E-422E-8239-F5A7C1BCC1CE}"/>
                  </a:ext>
                </a:extLst>
              </p:cNvPr>
              <p:cNvSpPr txBox="1"/>
              <p:nvPr/>
            </p:nvSpPr>
            <p:spPr>
              <a:xfrm>
                <a:off x="8481221" y="1867952"/>
                <a:ext cx="457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aa-ET" sz="2000" i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11436D-084E-422E-8239-F5A7C1BCC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221" y="1867952"/>
                <a:ext cx="45719" cy="400110"/>
              </a:xfrm>
              <a:prstGeom prst="rect">
                <a:avLst/>
              </a:prstGeom>
              <a:blipFill>
                <a:blip r:embed="rId9"/>
                <a:stretch>
                  <a:fillRect l="-75000" r="-375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271FE3-33D9-4F48-A7BC-F56B9A3FC802}"/>
                  </a:ext>
                </a:extLst>
              </p:cNvPr>
              <p:cNvSpPr txBox="1"/>
              <p:nvPr/>
            </p:nvSpPr>
            <p:spPr>
              <a:xfrm>
                <a:off x="10615171" y="1883341"/>
                <a:ext cx="3270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aa-ET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271FE3-33D9-4F48-A7BC-F56B9A3FC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171" y="1883341"/>
                <a:ext cx="32703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F303AA3F-21BC-4A9A-BBF9-57F72EFE306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82" y="3561839"/>
            <a:ext cx="701981" cy="7019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9A4822-8C3A-4DB9-AD21-6B4C193F10FE}"/>
              </a:ext>
            </a:extLst>
          </p:cNvPr>
          <p:cNvSpPr txBox="1"/>
          <p:nvPr/>
        </p:nvSpPr>
        <p:spPr>
          <a:xfrm>
            <a:off x="8139430" y="5588941"/>
            <a:ext cx="1435994" cy="58477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44B038-F0B7-4E10-AE62-4B7F9A7BED00}"/>
              </a:ext>
            </a:extLst>
          </p:cNvPr>
          <p:cNvSpPr/>
          <p:nvPr/>
        </p:nvSpPr>
        <p:spPr>
          <a:xfrm>
            <a:off x="8170341" y="5587727"/>
            <a:ext cx="1455485" cy="58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5BA1EA-0F36-4277-8884-87DE9CB4665E}"/>
              </a:ext>
            </a:extLst>
          </p:cNvPr>
          <p:cNvSpPr txBox="1"/>
          <p:nvPr/>
        </p:nvSpPr>
        <p:spPr>
          <a:xfrm>
            <a:off x="8139644" y="5588131"/>
            <a:ext cx="143599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alpha val="20000"/>
                  </a:schemeClr>
                </a:solidFill>
              </a:rPr>
              <a:t>Coincidence </a:t>
            </a:r>
          </a:p>
          <a:p>
            <a:pPr algn="ctr"/>
            <a:r>
              <a:rPr lang="en-GB" sz="1600" b="1" dirty="0">
                <a:solidFill>
                  <a:schemeClr val="tx1">
                    <a:alpha val="20000"/>
                  </a:schemeClr>
                </a:solidFill>
              </a:rPr>
              <a:t>measurement</a:t>
            </a:r>
            <a:endParaRPr lang="aa-ET" sz="1600" b="1" dirty="0">
              <a:solidFill>
                <a:schemeClr val="tx1">
                  <a:alpha val="20000"/>
                </a:schemeClr>
              </a:solidFill>
            </a:endParaRPr>
          </a:p>
        </p:txBody>
      </p:sp>
      <p:pic>
        <p:nvPicPr>
          <p:cNvPr id="50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170CEA01-3293-446D-9014-F5BBA4A25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7728120">
            <a:off x="8292165" y="2134912"/>
            <a:ext cx="3040200" cy="13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3B02AC8-C29D-4271-A2F7-09C5AFCF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Our realization of remote-ion entanglement</a:t>
            </a:r>
            <a:endParaRPr lang="en-AT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88146E85-7ECC-405D-89A7-FA18D8D8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B70A371-47B9-4799-A2EB-833B624A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21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713834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D730334-4093-4246-A680-90B54145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066" y="1575594"/>
            <a:ext cx="4673522" cy="41475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99EC-76E8-414A-9B98-51D8336D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ion-photon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Interference</a:t>
            </a:r>
            <a:r>
              <a:rPr lang="en-GB" dirty="0"/>
              <a:t> of ion-entangled </a:t>
            </a:r>
            <a:r>
              <a:rPr lang="en-GB" b="1" dirty="0"/>
              <a:t>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Photon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Ion state read-out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B26BED-D5BF-4476-9120-F0955F14F79E}"/>
              </a:ext>
            </a:extLst>
          </p:cNvPr>
          <p:cNvGrpSpPr/>
          <p:nvPr/>
        </p:nvGrpSpPr>
        <p:grpSpPr>
          <a:xfrm>
            <a:off x="9158025" y="3166000"/>
            <a:ext cx="472390" cy="638890"/>
            <a:chOff x="1467963" y="2730975"/>
            <a:chExt cx="637250" cy="9046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88640F-A8B2-4D14-88C1-0FCF8C1872B6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3A5F1D-209A-4763-AF02-57D9451C6ED2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DA1E12-AE70-41B9-B4CE-1C7500FE0ABB}"/>
              </a:ext>
            </a:extLst>
          </p:cNvPr>
          <p:cNvGrpSpPr/>
          <p:nvPr/>
        </p:nvGrpSpPr>
        <p:grpSpPr>
          <a:xfrm>
            <a:off x="11043391" y="5811686"/>
            <a:ext cx="310409" cy="451155"/>
            <a:chOff x="1467963" y="2730975"/>
            <a:chExt cx="637250" cy="904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967D8A-6531-44ED-81DA-4CF89B6F7448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26D8F9-DE26-4CE6-96AE-C4B92C09945F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F525FF5-2337-48DE-85F3-47CD7390F3A3}"/>
              </a:ext>
            </a:extLst>
          </p:cNvPr>
          <p:cNvSpPr txBox="1"/>
          <p:nvPr/>
        </p:nvSpPr>
        <p:spPr>
          <a:xfrm>
            <a:off x="11453754" y="585938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NPBS</a:t>
            </a:r>
            <a:endParaRPr lang="aa-E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2D5E6A-4F21-455C-91F2-1245728EE8E0}"/>
              </a:ext>
            </a:extLst>
          </p:cNvPr>
          <p:cNvSpPr txBox="1"/>
          <p:nvPr/>
        </p:nvSpPr>
        <p:spPr>
          <a:xfrm>
            <a:off x="8596846" y="4963515"/>
            <a:ext cx="14100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alpha val="20000"/>
                  </a:schemeClr>
                </a:solidFill>
              </a:rPr>
              <a:t>Coincidence </a:t>
            </a:r>
          </a:p>
          <a:p>
            <a:pPr algn="ctr"/>
            <a:r>
              <a:rPr lang="en-GB" sz="1600" b="1" dirty="0">
                <a:solidFill>
                  <a:schemeClr val="tx1">
                    <a:alpha val="20000"/>
                  </a:schemeClr>
                </a:solidFill>
              </a:rPr>
              <a:t>measurement</a:t>
            </a:r>
            <a:endParaRPr lang="aa-ET" sz="16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CB7C61C-3EBB-4669-8009-5922A1C9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Our realization of remote-ion entanglement</a:t>
            </a:r>
            <a:endParaRPr lang="en-AT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794E0D-F26A-4ACF-9C89-086FE4B89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C38DB99-BE48-49C4-9378-3FD07B75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22</a:t>
            </a:r>
            <a:endParaRPr lang="en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87B2B0-F35A-4162-84C5-FE0787EC5DC1}"/>
                  </a:ext>
                </a:extLst>
              </p:cNvPr>
              <p:cNvSpPr txBox="1"/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87B2B0-F35A-4162-84C5-FE0787EC5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blipFill>
                <a:blip r:embed="rId4"/>
                <a:stretch>
                  <a:fillRect l="-4694" t="-121667" r="-3101" b="-188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9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AF17-B08E-4CDE-B008-2D0E2365F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networks to enhance quantum technologies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738-301A-4C52-9254-E5074CE50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020" y="2003010"/>
            <a:ext cx="2077387" cy="1000021"/>
          </a:xfrm>
        </p:spPr>
        <p:txBody>
          <a:bodyPr/>
          <a:lstStyle/>
          <a:p>
            <a:pPr marL="0" indent="0" algn="ctr">
              <a:lnSpc>
                <a:spcPct val="60000"/>
              </a:lnSpc>
              <a:buNone/>
            </a:pPr>
            <a:r>
              <a:rPr lang="en-GB" b="1" dirty="0"/>
              <a:t>Quantum 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en-GB" b="1" dirty="0"/>
              <a:t>computation</a:t>
            </a:r>
            <a:endParaRPr lang="en-AT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0CE9D-3E7A-4268-97A0-22CD25DE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548E0-CD4F-450E-9298-D3916461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4</a:t>
            </a:fld>
            <a:endParaRPr lang="en-A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90874B-5E46-45EE-9DFC-267D0A65198D}"/>
              </a:ext>
            </a:extLst>
          </p:cNvPr>
          <p:cNvGrpSpPr/>
          <p:nvPr/>
        </p:nvGrpSpPr>
        <p:grpSpPr>
          <a:xfrm>
            <a:off x="3875868" y="1800572"/>
            <a:ext cx="4646040" cy="4262950"/>
            <a:chOff x="1137770" y="1816578"/>
            <a:chExt cx="4838700" cy="43603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9DDEE1-98DF-4EBD-9277-3D3B934BE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1" t="5588" r="3659" b="3660"/>
            <a:stretch/>
          </p:blipFill>
          <p:spPr>
            <a:xfrm>
              <a:off x="1137770" y="1816578"/>
              <a:ext cx="4838700" cy="43603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D649B8-B79A-4316-8784-64776A3B0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291" t="8142" r="32198" b="74225"/>
            <a:stretch/>
          </p:blipFill>
          <p:spPr>
            <a:xfrm rot="20272043">
              <a:off x="3863763" y="4997118"/>
              <a:ext cx="1322105" cy="66282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F3B9F1-3610-499D-AA6A-DEB264FCCC3F}"/>
              </a:ext>
            </a:extLst>
          </p:cNvPr>
          <p:cNvSpPr txBox="1">
            <a:spLocks/>
          </p:cNvSpPr>
          <p:nvPr/>
        </p:nvSpPr>
        <p:spPr>
          <a:xfrm>
            <a:off x="9062815" y="2003953"/>
            <a:ext cx="2077387" cy="1000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GB" b="1" dirty="0"/>
              <a:t>Quantum </a:t>
            </a:r>
          </a:p>
          <a:p>
            <a:pPr marL="0" indent="0" algn="ctr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GB" b="1" dirty="0"/>
              <a:t>sensing</a:t>
            </a:r>
            <a:endParaRPr lang="en-AT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8704F-6B07-4C96-B51A-FD72DB500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" r="36205" b="51967"/>
          <a:stretch/>
        </p:blipFill>
        <p:spPr>
          <a:xfrm>
            <a:off x="1016755" y="3020519"/>
            <a:ext cx="2460964" cy="21660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15A6A1-482A-428D-B760-A5D3BDA8F6D2}"/>
              </a:ext>
            </a:extLst>
          </p:cNvPr>
          <p:cNvSpPr txBox="1"/>
          <p:nvPr/>
        </p:nvSpPr>
        <p:spPr>
          <a:xfrm>
            <a:off x="998989" y="5126637"/>
            <a:ext cx="23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C. Monroe et al., Phys. Rev. A </a:t>
            </a:r>
            <a:r>
              <a:rPr lang="en-GB" sz="1400" b="1" dirty="0"/>
              <a:t>89</a:t>
            </a:r>
            <a:r>
              <a:rPr lang="en-GB" sz="1400" dirty="0"/>
              <a:t>, 022317 (2014)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040F63-81CB-4758-877C-F2DB9844D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995" y="2938755"/>
            <a:ext cx="2280107" cy="20840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41C141-AA3C-4507-9429-5138D57AF4E5}"/>
              </a:ext>
            </a:extLst>
          </p:cNvPr>
          <p:cNvSpPr txBox="1"/>
          <p:nvPr/>
        </p:nvSpPr>
        <p:spPr>
          <a:xfrm>
            <a:off x="9062815" y="5066920"/>
            <a:ext cx="235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D.-H. Kim et al., Nature Comm. </a:t>
            </a:r>
            <a:r>
              <a:rPr lang="en-GB" sz="1400" b="1" dirty="0"/>
              <a:t>15</a:t>
            </a:r>
            <a:r>
              <a:rPr lang="en-GB" sz="1400" dirty="0"/>
              <a:t>, 266 (2024)</a:t>
            </a:r>
          </a:p>
        </p:txBody>
      </p:sp>
    </p:spTree>
    <p:extLst>
      <p:ext uri="{BB962C8B-B14F-4D97-AF65-F5344CB8AC3E}">
        <p14:creationId xmlns:p14="http://schemas.microsoft.com/office/powerpoint/2010/main" val="3623852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99EC-76E8-414A-9B98-51D8336D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5813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ion-photon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ion-entangled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Photon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Ion state read-out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3A7D7-9AE1-4791-8953-15CB91D0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376" y="1575594"/>
            <a:ext cx="4820154" cy="4282472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D22E4A-831A-45AA-A233-3B05EBBACB3F}"/>
              </a:ext>
            </a:extLst>
          </p:cNvPr>
          <p:cNvGrpSpPr/>
          <p:nvPr/>
        </p:nvGrpSpPr>
        <p:grpSpPr>
          <a:xfrm rot="168783">
            <a:off x="9037379" y="3207476"/>
            <a:ext cx="504747" cy="691534"/>
            <a:chOff x="1467963" y="2730975"/>
            <a:chExt cx="637250" cy="9046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9B01FE-AD7A-41B9-BA58-6085741584E3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A23CDE-FA23-4A69-BFE9-534CDDDB8A81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DAA66-0006-477E-918E-DBD2F9BEAFDE}"/>
                  </a:ext>
                </a:extLst>
              </p:cNvPr>
              <p:cNvSpPr txBox="1"/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DAA66-0006-477E-918E-DBD2F9BE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blipFill>
                <a:blip r:embed="rId4"/>
                <a:stretch>
                  <a:fillRect l="-4694" t="-121667" r="-3101" b="-188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A8D962A-44D9-48AD-AE2A-4B5B50E60ED9}"/>
              </a:ext>
            </a:extLst>
          </p:cNvPr>
          <p:cNvSpPr txBox="1"/>
          <p:nvPr/>
        </p:nvSpPr>
        <p:spPr>
          <a:xfrm>
            <a:off x="8503671" y="5092299"/>
            <a:ext cx="14100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A4D19-6CB1-4E1F-06E3-F3427D19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5235" y="5623213"/>
            <a:ext cx="710572" cy="7219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7FA8C4-2F57-2727-81DC-FDFDB7D92D28}"/>
              </a:ext>
            </a:extLst>
          </p:cNvPr>
          <p:cNvSpPr txBox="1"/>
          <p:nvPr/>
        </p:nvSpPr>
        <p:spPr>
          <a:xfrm>
            <a:off x="11453754" y="588668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PBS</a:t>
            </a:r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D057E94-5028-4B8D-99B1-C0D1CFF2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Our realization of remote-ion entanglement</a:t>
            </a:r>
            <a:endParaRPr lang="en-AT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8BE5630-0876-4108-95AA-25B32B7C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439C40C2-8AC9-459E-B519-2BBA0B21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23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757457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99EC-76E8-414A-9B98-51D8336D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5813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ion-photon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ion-entangled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Photon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Ion state read-out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EA6DFD-B39D-4CF0-A07A-DBEBF4C1EC98}"/>
              </a:ext>
            </a:extLst>
          </p:cNvPr>
          <p:cNvGrpSpPr/>
          <p:nvPr/>
        </p:nvGrpSpPr>
        <p:grpSpPr>
          <a:xfrm>
            <a:off x="6826378" y="1575594"/>
            <a:ext cx="4820154" cy="4282472"/>
            <a:chOff x="6845278" y="1575594"/>
            <a:chExt cx="4820154" cy="42824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53A7D7-9AE1-4791-8953-15CB91D01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278" y="1575594"/>
              <a:ext cx="4820154" cy="42824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Explosion: 8 Points 7">
              <a:extLst>
                <a:ext uri="{FF2B5EF4-FFF2-40B4-BE49-F238E27FC236}">
                  <a16:creationId xmlns:a16="http://schemas.microsoft.com/office/drawing/2014/main" id="{FF10CFFC-E2B8-48BE-8422-4E10162D4F81}"/>
                </a:ext>
              </a:extLst>
            </p:cNvPr>
            <p:cNvSpPr/>
            <p:nvPr/>
          </p:nvSpPr>
          <p:spPr>
            <a:xfrm>
              <a:off x="10387615" y="4310559"/>
              <a:ext cx="458482" cy="389732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2D22E4A-831A-45AA-A233-3B05EBBACB3F}"/>
                </a:ext>
              </a:extLst>
            </p:cNvPr>
            <p:cNvGrpSpPr/>
            <p:nvPr/>
          </p:nvGrpSpPr>
          <p:grpSpPr>
            <a:xfrm rot="168783">
              <a:off x="9053281" y="3207476"/>
              <a:ext cx="504747" cy="691534"/>
              <a:chOff x="1467963" y="2730975"/>
              <a:chExt cx="637250" cy="90462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A9B01FE-AD7A-41B9-BA58-6085741584E3}"/>
                  </a:ext>
                </a:extLst>
              </p:cNvPr>
              <p:cNvSpPr/>
              <p:nvPr/>
            </p:nvSpPr>
            <p:spPr>
              <a:xfrm rot="2677235">
                <a:off x="1467963" y="2869088"/>
                <a:ext cx="637250" cy="636940"/>
              </a:xfrm>
              <a:prstGeom prst="rect">
                <a:avLst/>
              </a:prstGeom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aa-ET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23CDE-FA23-4A69-BFE9-534CDDDB8A81}"/>
                  </a:ext>
                </a:extLst>
              </p:cNvPr>
              <p:cNvCxnSpPr/>
              <p:nvPr/>
            </p:nvCxnSpPr>
            <p:spPr>
              <a:xfrm>
                <a:off x="1779902" y="2730975"/>
                <a:ext cx="17114" cy="904621"/>
              </a:xfrm>
              <a:prstGeom prst="line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DAA66-0006-477E-918E-DBD2F9BEAFDE}"/>
                  </a:ext>
                </a:extLst>
              </p:cNvPr>
              <p:cNvSpPr txBox="1"/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DAA66-0006-477E-918E-DBD2F9BE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blipFill>
                <a:blip r:embed="rId5"/>
                <a:stretch>
                  <a:fillRect l="-4694" t="-121667" r="-3101" b="-188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E64530FD-F357-49AA-8778-1B48C11120F2}"/>
              </a:ext>
            </a:extLst>
          </p:cNvPr>
          <p:cNvSpPr/>
          <p:nvPr/>
        </p:nvSpPr>
        <p:spPr>
          <a:xfrm>
            <a:off x="9197031" y="4583577"/>
            <a:ext cx="458482" cy="38973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6E3ACE-4A31-4FF5-A5D2-2C632BE3A11D}"/>
              </a:ext>
            </a:extLst>
          </p:cNvPr>
          <p:cNvSpPr txBox="1"/>
          <p:nvPr/>
        </p:nvSpPr>
        <p:spPr>
          <a:xfrm>
            <a:off x="8519573" y="5092299"/>
            <a:ext cx="14100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8E36F5-81CC-459E-A912-D13A98D3701A}"/>
              </a:ext>
            </a:extLst>
          </p:cNvPr>
          <p:cNvCxnSpPr/>
          <p:nvPr/>
        </p:nvCxnSpPr>
        <p:spPr>
          <a:xfrm>
            <a:off x="1461752" y="5008837"/>
            <a:ext cx="779172" cy="3693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1BAE5D-2DB4-4539-B270-AA2C249D99CF}"/>
              </a:ext>
            </a:extLst>
          </p:cNvPr>
          <p:cNvCxnSpPr>
            <a:cxnSpLocks/>
          </p:cNvCxnSpPr>
          <p:nvPr/>
        </p:nvCxnSpPr>
        <p:spPr>
          <a:xfrm flipH="1">
            <a:off x="1388771" y="5008837"/>
            <a:ext cx="873617" cy="3736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15491E-B355-4C9B-982A-EB7A47128C4E}"/>
              </a:ext>
            </a:extLst>
          </p:cNvPr>
          <p:cNvCxnSpPr/>
          <p:nvPr/>
        </p:nvCxnSpPr>
        <p:spPr>
          <a:xfrm>
            <a:off x="6237641" y="5045325"/>
            <a:ext cx="779172" cy="3693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2CC26-6DFB-4C72-B383-B96E1BBBC25B}"/>
              </a:ext>
            </a:extLst>
          </p:cNvPr>
          <p:cNvCxnSpPr>
            <a:cxnSpLocks/>
          </p:cNvCxnSpPr>
          <p:nvPr/>
        </p:nvCxnSpPr>
        <p:spPr>
          <a:xfrm flipH="1">
            <a:off x="6164660" y="5045325"/>
            <a:ext cx="873617" cy="3736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4037D172-2136-4137-A7FD-E505033A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Our realization of remote-ion entanglement</a:t>
            </a:r>
            <a:endParaRPr lang="en-AT" dirty="0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397F4ADB-96E4-40DE-98E8-16E94A76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D9096692-FD3B-4BC9-84D4-1656FDF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24</a:t>
            </a:r>
            <a:endParaRPr lang="en-A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15D4C75-105A-4D60-943C-1109A7AC8B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312" y="5677657"/>
                <a:ext cx="9797616" cy="6377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15D4C75-105A-4D60-943C-1109A7AC8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12" y="5677657"/>
                <a:ext cx="9797616" cy="637794"/>
              </a:xfrm>
              <a:prstGeom prst="rect">
                <a:avLst/>
              </a:prstGeom>
              <a:blipFill>
                <a:blip r:embed="rId6"/>
                <a:stretch>
                  <a:fillRect l="-4854" t="-100000" b="-10761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297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99EC-76E8-414A-9B98-51D8336D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5813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ion-photon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ion-entangled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Photon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Ion state read-out</a:t>
            </a:r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C8F8CCB-8B36-4BAB-863A-6AC73F0E93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7312" y="5677657"/>
                <a:ext cx="9797616" cy="6377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C8F8CCB-8B36-4BAB-863A-6AC73F0E9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12" y="5677657"/>
                <a:ext cx="9797616" cy="637794"/>
              </a:xfrm>
              <a:prstGeom prst="rect">
                <a:avLst/>
              </a:prstGeom>
              <a:blipFill>
                <a:blip r:embed="rId3"/>
                <a:stretch>
                  <a:fillRect l="-4854" t="-100000" b="-10761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9EA6DFD-B39D-4CF0-A07A-DBEBF4C1EC98}"/>
              </a:ext>
            </a:extLst>
          </p:cNvPr>
          <p:cNvGrpSpPr/>
          <p:nvPr/>
        </p:nvGrpSpPr>
        <p:grpSpPr>
          <a:xfrm>
            <a:off x="6826378" y="1575594"/>
            <a:ext cx="4820154" cy="4282472"/>
            <a:chOff x="6845278" y="1575594"/>
            <a:chExt cx="4820154" cy="42824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53A7D7-9AE1-4791-8953-15CB91D01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5278" y="1575594"/>
              <a:ext cx="4820154" cy="42824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Explosion: 8 Points 7">
              <a:extLst>
                <a:ext uri="{FF2B5EF4-FFF2-40B4-BE49-F238E27FC236}">
                  <a16:creationId xmlns:a16="http://schemas.microsoft.com/office/drawing/2014/main" id="{FF10CFFC-E2B8-48BE-8422-4E10162D4F81}"/>
                </a:ext>
              </a:extLst>
            </p:cNvPr>
            <p:cNvSpPr/>
            <p:nvPr/>
          </p:nvSpPr>
          <p:spPr>
            <a:xfrm>
              <a:off x="10387615" y="4310559"/>
              <a:ext cx="458482" cy="389732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2D22E4A-831A-45AA-A233-3B05EBBACB3F}"/>
                </a:ext>
              </a:extLst>
            </p:cNvPr>
            <p:cNvGrpSpPr/>
            <p:nvPr/>
          </p:nvGrpSpPr>
          <p:grpSpPr>
            <a:xfrm rot="168783">
              <a:off x="9053281" y="3207476"/>
              <a:ext cx="504747" cy="691534"/>
              <a:chOff x="1467963" y="2730975"/>
              <a:chExt cx="637250" cy="90462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A9B01FE-AD7A-41B9-BA58-6085741584E3}"/>
                  </a:ext>
                </a:extLst>
              </p:cNvPr>
              <p:cNvSpPr/>
              <p:nvPr/>
            </p:nvSpPr>
            <p:spPr>
              <a:xfrm rot="2677235">
                <a:off x="1467963" y="2869088"/>
                <a:ext cx="637250" cy="636940"/>
              </a:xfrm>
              <a:prstGeom prst="rect">
                <a:avLst/>
              </a:prstGeom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aa-ET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23CDE-FA23-4A69-BFE9-534CDDDB8A81}"/>
                  </a:ext>
                </a:extLst>
              </p:cNvPr>
              <p:cNvCxnSpPr/>
              <p:nvPr/>
            </p:nvCxnSpPr>
            <p:spPr>
              <a:xfrm>
                <a:off x="1779902" y="2730975"/>
                <a:ext cx="17114" cy="904621"/>
              </a:xfrm>
              <a:prstGeom prst="line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DAA66-0006-477E-918E-DBD2F9BEAFDE}"/>
                  </a:ext>
                </a:extLst>
              </p:cNvPr>
              <p:cNvSpPr txBox="1"/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  <m:sub>
                              <m:r>
                                <a:rPr lang="de-DE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DAA66-0006-477E-918E-DBD2F9BEA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18" y="5008837"/>
                <a:ext cx="7270322" cy="369332"/>
              </a:xfrm>
              <a:prstGeom prst="rect">
                <a:avLst/>
              </a:prstGeom>
              <a:blipFill>
                <a:blip r:embed="rId5"/>
                <a:stretch>
                  <a:fillRect l="-4694" t="-121667" r="-3101" b="-188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E64530FD-F357-49AA-8778-1B48C11120F2}"/>
              </a:ext>
            </a:extLst>
          </p:cNvPr>
          <p:cNvSpPr/>
          <p:nvPr/>
        </p:nvSpPr>
        <p:spPr>
          <a:xfrm>
            <a:off x="9197031" y="4583577"/>
            <a:ext cx="458482" cy="38973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6E3ACE-4A31-4FF5-A5D2-2C632BE3A11D}"/>
              </a:ext>
            </a:extLst>
          </p:cNvPr>
          <p:cNvSpPr txBox="1"/>
          <p:nvPr/>
        </p:nvSpPr>
        <p:spPr>
          <a:xfrm>
            <a:off x="8519573" y="5092299"/>
            <a:ext cx="14100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8E36F5-81CC-459E-A912-D13A98D3701A}"/>
              </a:ext>
            </a:extLst>
          </p:cNvPr>
          <p:cNvCxnSpPr/>
          <p:nvPr/>
        </p:nvCxnSpPr>
        <p:spPr>
          <a:xfrm>
            <a:off x="1461752" y="5008837"/>
            <a:ext cx="779172" cy="3693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1BAE5D-2DB4-4539-B270-AA2C249D99CF}"/>
              </a:ext>
            </a:extLst>
          </p:cNvPr>
          <p:cNvCxnSpPr>
            <a:cxnSpLocks/>
          </p:cNvCxnSpPr>
          <p:nvPr/>
        </p:nvCxnSpPr>
        <p:spPr>
          <a:xfrm flipH="1">
            <a:off x="1388771" y="5008837"/>
            <a:ext cx="873617" cy="3736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15491E-B355-4C9B-982A-EB7A47128C4E}"/>
              </a:ext>
            </a:extLst>
          </p:cNvPr>
          <p:cNvCxnSpPr/>
          <p:nvPr/>
        </p:nvCxnSpPr>
        <p:spPr>
          <a:xfrm>
            <a:off x="6237641" y="5045325"/>
            <a:ext cx="779172" cy="3693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2CC26-6DFB-4C72-B383-B96E1BBBC25B}"/>
              </a:ext>
            </a:extLst>
          </p:cNvPr>
          <p:cNvCxnSpPr>
            <a:cxnSpLocks/>
          </p:cNvCxnSpPr>
          <p:nvPr/>
        </p:nvCxnSpPr>
        <p:spPr>
          <a:xfrm flipH="1">
            <a:off x="6164660" y="5045325"/>
            <a:ext cx="873617" cy="37363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016976E-BFFB-4547-9353-49F223C1248F}"/>
              </a:ext>
            </a:extLst>
          </p:cNvPr>
          <p:cNvGrpSpPr/>
          <p:nvPr/>
        </p:nvGrpSpPr>
        <p:grpSpPr>
          <a:xfrm>
            <a:off x="4442267" y="3882437"/>
            <a:ext cx="3402603" cy="983182"/>
            <a:chOff x="4413339" y="3547439"/>
            <a:chExt cx="3402603" cy="983182"/>
          </a:xfrm>
          <a:solidFill>
            <a:schemeClr val="bg1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712D1DC-50B0-4CF9-B5DB-17C9FE9D50A9}"/>
                </a:ext>
              </a:extLst>
            </p:cNvPr>
            <p:cNvSpPr/>
            <p:nvPr/>
          </p:nvSpPr>
          <p:spPr>
            <a:xfrm>
              <a:off x="4413339" y="3547439"/>
              <a:ext cx="3402603" cy="983182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E0DAA5-E979-41A1-B55C-8F81FC158762}"/>
                </a:ext>
              </a:extLst>
            </p:cNvPr>
            <p:cNvSpPr txBox="1"/>
            <p:nvPr/>
          </p:nvSpPr>
          <p:spPr>
            <a:xfrm>
              <a:off x="4569064" y="3675275"/>
              <a:ext cx="316889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FF0000"/>
                  </a:solidFill>
                </a:rPr>
                <a:t>Entangled ions!</a:t>
              </a:r>
              <a:endParaRPr lang="aa-ET" sz="3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9BB0E77E-235F-444F-A2F9-276F1DBB5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0800000">
            <a:off x="7267075" y="1690688"/>
            <a:ext cx="4086725" cy="7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93920AE-38F8-4E31-8366-AB2F136C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Our realization of remote-ion entanglement</a:t>
            </a:r>
            <a:endParaRPr lang="en-AT" dirty="0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06E872CC-FFA1-4DBA-8416-F578898F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A9E98611-09B0-4D36-945B-C46A427B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24</a:t>
            </a:r>
            <a:endParaRPr lang="en-AT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FF72678-B1E7-4A1E-BF26-1966941ED5F2}"/>
              </a:ext>
            </a:extLst>
          </p:cNvPr>
          <p:cNvSpPr/>
          <p:nvPr/>
        </p:nvSpPr>
        <p:spPr>
          <a:xfrm>
            <a:off x="389836" y="5539048"/>
            <a:ext cx="3628292" cy="7044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11472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FB10166-49E7-42C7-B8E3-7EF0B7DEA532}"/>
              </a:ext>
            </a:extLst>
          </p:cNvPr>
          <p:cNvSpPr/>
          <p:nvPr/>
        </p:nvSpPr>
        <p:spPr>
          <a:xfrm>
            <a:off x="6845278" y="5516092"/>
            <a:ext cx="4684584" cy="7071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solidFill>
                <a:schemeClr val="accent6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0945654-B247-434D-A897-901D240F015B}"/>
              </a:ext>
            </a:extLst>
          </p:cNvPr>
          <p:cNvSpPr/>
          <p:nvPr/>
        </p:nvSpPr>
        <p:spPr>
          <a:xfrm>
            <a:off x="1321788" y="5506384"/>
            <a:ext cx="4684584" cy="7071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8FC5B0-7E08-450A-BBF7-A54E6A7F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48" y="1168969"/>
            <a:ext cx="4820154" cy="42824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4190FFAF-2D8D-4117-964E-46A4E94B0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0800000">
            <a:off x="1697042" y="1284063"/>
            <a:ext cx="4086725" cy="7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3A7D7-9AE1-4791-8953-15CB91D01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278" y="1164728"/>
            <a:ext cx="4820154" cy="42824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2" descr="Free Infinity, Download Free Clip Art, Free Clip Art on ...">
            <a:extLst>
              <a:ext uri="{FF2B5EF4-FFF2-40B4-BE49-F238E27FC236}">
                <a16:creationId xmlns:a16="http://schemas.microsoft.com/office/drawing/2014/main" id="{E0D5205C-2BF1-4011-BB4D-C94F8E3F0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3" b="27943"/>
          <a:stretch/>
        </p:blipFill>
        <p:spPr bwMode="auto">
          <a:xfrm rot="10800000">
            <a:off x="7267072" y="1279822"/>
            <a:ext cx="4086725" cy="73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740DC-C78A-4A62-9BA2-752387DB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6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Photon detection possibilities</a:t>
            </a:r>
            <a:endParaRPr lang="aa-ET" dirty="0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4937D106-B991-4BBB-BAFE-232A16D79067}"/>
              </a:ext>
            </a:extLst>
          </p:cNvPr>
          <p:cNvSpPr/>
          <p:nvPr/>
        </p:nvSpPr>
        <p:spPr>
          <a:xfrm>
            <a:off x="7751897" y="2823268"/>
            <a:ext cx="458482" cy="38973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FF10CFFC-E2B8-48BE-8422-4E10162D4F81}"/>
              </a:ext>
            </a:extLst>
          </p:cNvPr>
          <p:cNvSpPr/>
          <p:nvPr/>
        </p:nvSpPr>
        <p:spPr>
          <a:xfrm>
            <a:off x="10387615" y="3899693"/>
            <a:ext cx="458482" cy="389732"/>
          </a:xfrm>
          <a:prstGeom prst="irregularSeal1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8F8CCB-8B36-4BAB-863A-6AC73F0E9311}"/>
              </a:ext>
            </a:extLst>
          </p:cNvPr>
          <p:cNvSpPr txBox="1">
            <a:spLocks/>
          </p:cNvSpPr>
          <p:nvPr/>
        </p:nvSpPr>
        <p:spPr>
          <a:xfrm>
            <a:off x="347312" y="5858066"/>
            <a:ext cx="9797616" cy="637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B9CE43-96D2-42C7-B2A8-7C2832E66EBC}"/>
              </a:ext>
            </a:extLst>
          </p:cNvPr>
          <p:cNvGrpSpPr/>
          <p:nvPr/>
        </p:nvGrpSpPr>
        <p:grpSpPr>
          <a:xfrm rot="168783">
            <a:off x="9058060" y="2810518"/>
            <a:ext cx="504747" cy="691534"/>
            <a:chOff x="1467963" y="2730975"/>
            <a:chExt cx="637250" cy="9046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4B2060-98ED-4FF0-B637-E9C14D694AD8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B52F0F-8E31-4509-B2BB-4B952A4526B0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0">
                <a:extLst>
                  <a:ext uri="{FF2B5EF4-FFF2-40B4-BE49-F238E27FC236}">
                    <a16:creationId xmlns:a16="http://schemas.microsoft.com/office/drawing/2014/main" id="{4D7A5CCF-DA02-492D-88DC-55A70E4CF7E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40980" y="5590684"/>
                <a:ext cx="5181600" cy="5632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8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en-GB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21" name="Content Placeholder 20">
                <a:extLst>
                  <a:ext uri="{FF2B5EF4-FFF2-40B4-BE49-F238E27FC236}">
                    <a16:creationId xmlns:a16="http://schemas.microsoft.com/office/drawing/2014/main" id="{4D7A5CCF-DA02-492D-88DC-55A70E4CF7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40980" y="5590684"/>
                <a:ext cx="5181600" cy="563202"/>
              </a:xfrm>
              <a:blipFill>
                <a:blip r:embed="rId5"/>
                <a:stretch>
                  <a:fillRect l="-4118" t="-130435" r="-8118" b="-17391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0">
                <a:extLst>
                  <a:ext uri="{FF2B5EF4-FFF2-40B4-BE49-F238E27FC236}">
                    <a16:creationId xmlns:a16="http://schemas.microsoft.com/office/drawing/2014/main" id="{A0C603DE-3ACF-4E57-BAB5-B31F12F5DC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11010" y="5590684"/>
                <a:ext cx="5181600" cy="5632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2" name="Content Placeholder 20">
                <a:extLst>
                  <a:ext uri="{FF2B5EF4-FFF2-40B4-BE49-F238E27FC236}">
                    <a16:creationId xmlns:a16="http://schemas.microsoft.com/office/drawing/2014/main" id="{A0C603DE-3ACF-4E57-BAB5-B31F12F5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010" y="5590684"/>
                <a:ext cx="5181600" cy="563202"/>
              </a:xfrm>
              <a:prstGeom prst="rect">
                <a:avLst/>
              </a:prstGeom>
              <a:blipFill>
                <a:blip r:embed="rId6"/>
                <a:stretch>
                  <a:fillRect l="-4000" t="-130435" r="-8235" b="-17391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708DCE22-34A7-4298-BCAD-3F33256491B4}"/>
              </a:ext>
            </a:extLst>
          </p:cNvPr>
          <p:cNvSpPr/>
          <p:nvPr/>
        </p:nvSpPr>
        <p:spPr>
          <a:xfrm>
            <a:off x="7942464" y="3950627"/>
            <a:ext cx="458482" cy="389732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: 8 Points 28">
            <a:extLst>
              <a:ext uri="{FF2B5EF4-FFF2-40B4-BE49-F238E27FC236}">
                <a16:creationId xmlns:a16="http://schemas.microsoft.com/office/drawing/2014/main" id="{FC5299D9-E3D7-4A8A-86D4-20CAC84B2889}"/>
              </a:ext>
            </a:extLst>
          </p:cNvPr>
          <p:cNvSpPr/>
          <p:nvPr/>
        </p:nvSpPr>
        <p:spPr>
          <a:xfrm>
            <a:off x="9201810" y="4156976"/>
            <a:ext cx="458482" cy="389732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80"/>
              </a:highlight>
            </a:endParaRPr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93B5F244-4CE8-455C-87EE-11064D32EA9A}"/>
              </a:ext>
            </a:extLst>
          </p:cNvPr>
          <p:cNvSpPr/>
          <p:nvPr/>
        </p:nvSpPr>
        <p:spPr>
          <a:xfrm>
            <a:off x="2181867" y="2827509"/>
            <a:ext cx="458482" cy="389732"/>
          </a:xfrm>
          <a:prstGeom prst="irregularSeal1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xplosion: 8 Points 36">
            <a:extLst>
              <a:ext uri="{FF2B5EF4-FFF2-40B4-BE49-F238E27FC236}">
                <a16:creationId xmlns:a16="http://schemas.microsoft.com/office/drawing/2014/main" id="{CEC6BFBA-747C-4081-BD8C-429449492542}"/>
              </a:ext>
            </a:extLst>
          </p:cNvPr>
          <p:cNvSpPr/>
          <p:nvPr/>
        </p:nvSpPr>
        <p:spPr>
          <a:xfrm>
            <a:off x="4817585" y="3903934"/>
            <a:ext cx="458482" cy="389732"/>
          </a:xfrm>
          <a:prstGeom prst="irregularSeal1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E5B5C5-C2DF-46B7-B14F-9A1ECA95A39F}"/>
              </a:ext>
            </a:extLst>
          </p:cNvPr>
          <p:cNvGrpSpPr/>
          <p:nvPr/>
        </p:nvGrpSpPr>
        <p:grpSpPr>
          <a:xfrm rot="168783">
            <a:off x="3488030" y="2814759"/>
            <a:ext cx="504747" cy="691534"/>
            <a:chOff x="1467963" y="2730975"/>
            <a:chExt cx="637250" cy="90462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D3D8CD-E732-48DE-B79B-91F149CF059A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E1FC35-73A2-4A84-812D-E4F0A12A18DD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Explosion: 8 Points 41">
            <a:extLst>
              <a:ext uri="{FF2B5EF4-FFF2-40B4-BE49-F238E27FC236}">
                <a16:creationId xmlns:a16="http://schemas.microsoft.com/office/drawing/2014/main" id="{D29B294B-78E4-40E9-B10F-55116920EC35}"/>
              </a:ext>
            </a:extLst>
          </p:cNvPr>
          <p:cNvSpPr/>
          <p:nvPr/>
        </p:nvSpPr>
        <p:spPr>
          <a:xfrm>
            <a:off x="2372434" y="3954868"/>
            <a:ext cx="458482" cy="389732"/>
          </a:xfrm>
          <a:prstGeom prst="irregularSeal1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xplosion: 8 Points 42">
            <a:extLst>
              <a:ext uri="{FF2B5EF4-FFF2-40B4-BE49-F238E27FC236}">
                <a16:creationId xmlns:a16="http://schemas.microsoft.com/office/drawing/2014/main" id="{B6A52FBC-1DB5-4983-BBB9-F0D752E681D0}"/>
              </a:ext>
            </a:extLst>
          </p:cNvPr>
          <p:cNvSpPr/>
          <p:nvPr/>
        </p:nvSpPr>
        <p:spPr>
          <a:xfrm>
            <a:off x="3631780" y="4156976"/>
            <a:ext cx="458482" cy="389732"/>
          </a:xfrm>
          <a:prstGeom prst="irregularSeal1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CF9EC7F-DC6A-491E-A097-2B75FC59A7C9}"/>
                  </a:ext>
                </a:extLst>
              </p:cNvPr>
              <p:cNvSpPr txBox="1"/>
              <p:nvPr/>
            </p:nvSpPr>
            <p:spPr>
              <a:xfrm>
                <a:off x="5558097" y="1103345"/>
                <a:ext cx="170027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All possible </a:t>
                </a:r>
              </a:p>
              <a:p>
                <a:pPr algn="ctr"/>
                <a:r>
                  <a:rPr lang="en-GB" dirty="0"/>
                  <a:t>combinations of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algn="ctr"/>
                <a:r>
                  <a:rPr lang="en-GB" dirty="0"/>
                  <a:t>photons</a:t>
                </a:r>
                <a:endParaRPr lang="aa-ET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CF9EC7F-DC6A-491E-A097-2B75FC59A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097" y="1103345"/>
                <a:ext cx="1700274" cy="1200329"/>
              </a:xfrm>
              <a:prstGeom prst="rect">
                <a:avLst/>
              </a:prstGeom>
              <a:blipFill>
                <a:blip r:embed="rId7"/>
                <a:stretch>
                  <a:fillRect l="-9677" t="-3046" r="-15771" b="-3350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6552119-2A3D-4FFE-8152-386642FB1E70}"/>
              </a:ext>
            </a:extLst>
          </p:cNvPr>
          <p:cNvSpPr txBox="1"/>
          <p:nvPr/>
        </p:nvSpPr>
        <p:spPr>
          <a:xfrm>
            <a:off x="8519573" y="4682859"/>
            <a:ext cx="1384281" cy="580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CD823D-9E2D-46F0-985C-7B23C9308182}"/>
              </a:ext>
            </a:extLst>
          </p:cNvPr>
          <p:cNvSpPr txBox="1"/>
          <p:nvPr/>
        </p:nvSpPr>
        <p:spPr>
          <a:xfrm>
            <a:off x="2939639" y="4676378"/>
            <a:ext cx="1384281" cy="580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569E7E51-B5E2-4B8B-86AC-2796A335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CC49C07A-043C-43D2-8040-B44384D3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25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970345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99EC-76E8-414A-9B98-51D8336D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9003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Generation of ion-photon entanglement pairs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Interference of ion-entangled photons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>
                    <a:alpha val="20000"/>
                  </a:schemeClr>
                </a:solidFill>
              </a:rPr>
              <a:t>Photon detection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Ion state read-out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FBF11-3723-498A-99E1-05840E3F0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590" y="1595337"/>
            <a:ext cx="4897666" cy="4351338"/>
          </a:xfrm>
          <a:prstGeom prst="rect">
            <a:avLst/>
          </a:prstGeom>
        </p:spPr>
      </p:pic>
      <p:sp>
        <p:nvSpPr>
          <p:cNvPr id="9" name="Lightning Bolt 8">
            <a:extLst>
              <a:ext uri="{FF2B5EF4-FFF2-40B4-BE49-F238E27FC236}">
                <a16:creationId xmlns:a16="http://schemas.microsoft.com/office/drawing/2014/main" id="{F8106DA1-E484-4130-B468-8D2B1C06E639}"/>
              </a:ext>
            </a:extLst>
          </p:cNvPr>
          <p:cNvSpPr/>
          <p:nvPr/>
        </p:nvSpPr>
        <p:spPr>
          <a:xfrm rot="20715971">
            <a:off x="7395048" y="1592199"/>
            <a:ext cx="510427" cy="46685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CFAF0F4F-CCFE-46F3-8C4A-15FDE1C43758}"/>
              </a:ext>
            </a:extLst>
          </p:cNvPr>
          <p:cNvSpPr/>
          <p:nvPr/>
        </p:nvSpPr>
        <p:spPr>
          <a:xfrm rot="20715971" flipH="1">
            <a:off x="10359285" y="1525640"/>
            <a:ext cx="615392" cy="465032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3802A06-C8A5-4D09-8004-473859F8F5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066671"/>
                <a:ext cx="9797616" cy="6377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de-DE" sz="2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de-DE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3802A06-C8A5-4D09-8004-473859F8F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66671"/>
                <a:ext cx="9797616" cy="637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E24C01D-11C6-4516-AE2E-AE9B120F59FD}"/>
              </a:ext>
            </a:extLst>
          </p:cNvPr>
          <p:cNvGrpSpPr/>
          <p:nvPr/>
        </p:nvGrpSpPr>
        <p:grpSpPr>
          <a:xfrm rot="168783">
            <a:off x="8934013" y="3233980"/>
            <a:ext cx="504747" cy="691534"/>
            <a:chOff x="1467963" y="2730975"/>
            <a:chExt cx="637250" cy="9046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644675-2D1C-4F89-9BF5-C31FB196C486}"/>
                </a:ext>
              </a:extLst>
            </p:cNvPr>
            <p:cNvSpPr/>
            <p:nvPr/>
          </p:nvSpPr>
          <p:spPr>
            <a:xfrm rot="2677235">
              <a:off x="1467963" y="2869088"/>
              <a:ext cx="637250" cy="63694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E05899-5FE7-404B-8F39-DE9680D07D65}"/>
                </a:ext>
              </a:extLst>
            </p:cNvPr>
            <p:cNvCxnSpPr/>
            <p:nvPr/>
          </p:nvCxnSpPr>
          <p:spPr>
            <a:xfrm>
              <a:off x="1779902" y="2730975"/>
              <a:ext cx="17114" cy="904621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267757-8DA3-46CE-B91E-5FA3E46D7B7F}"/>
              </a:ext>
            </a:extLst>
          </p:cNvPr>
          <p:cNvSpPr txBox="1"/>
          <p:nvPr/>
        </p:nvSpPr>
        <p:spPr>
          <a:xfrm>
            <a:off x="8403665" y="5156692"/>
            <a:ext cx="14100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Coincidence </a:t>
            </a:r>
          </a:p>
          <a:p>
            <a:pPr algn="ctr"/>
            <a:r>
              <a:rPr lang="en-GB" sz="1600" b="1" dirty="0"/>
              <a:t>measurement</a:t>
            </a:r>
            <a:endParaRPr lang="aa-ET" sz="16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13F281-1F4A-459F-8984-E83AAAD7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Our realization of remote-ion entanglement</a:t>
            </a:r>
            <a:endParaRPr lang="en-AT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420B1BE-FB34-4B1B-81BE-AA1AB215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Entanglement between remote ions – Maria Galli </a:t>
            </a:r>
            <a:endParaRPr lang="en-AT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0E59E58-490C-4B07-B7A2-8BCAD432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26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451974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9310-C9B4-4693-B647-B2DF365C7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Entanglement of remote cavity-coupled ions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2CF69-DABF-4493-A64F-6B210944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65FA7-92F5-4F6C-BF0B-9BCC3263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27</a:t>
            </a:r>
            <a:endParaRPr lang="en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063E8-E421-4E80-B2A8-5C1A42D88321}"/>
              </a:ext>
            </a:extLst>
          </p:cNvPr>
          <p:cNvSpPr txBox="1"/>
          <p:nvPr/>
        </p:nvSpPr>
        <p:spPr>
          <a:xfrm>
            <a:off x="6915065" y="4990042"/>
            <a:ext cx="29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Fidelity: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83.3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(+3.3, -6.4) 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C758BDB-ECC4-40C1-B2C3-34AE33A39F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9910" y="5747725"/>
                <a:ext cx="6805450" cy="6377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>
                    <a:ea typeface="Cambria Math" panose="02040503050406030204" pitchFamily="18" charset="0"/>
                  </a:rPr>
                  <a:t>Target states: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  <m:sup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"/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p>
                                    <m: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  <m:r>
                          <a:rPr lang="de-DE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de-DE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d>
                    <m:d>
                      <m:dPr>
                        <m:begChr m:val="|"/>
                        <m:endChr m:val=""/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2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D</m:t>
                                    </m:r>
                                  </m:e>
                                  <m:sup>
                                    <m:r>
                                      <a:rPr lang="de-DE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C758BDB-ECC4-40C1-B2C3-34AE33A39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910" y="5747725"/>
                <a:ext cx="6805450" cy="637794"/>
              </a:xfrm>
              <a:prstGeom prst="rect">
                <a:avLst/>
              </a:prstGeom>
              <a:blipFill>
                <a:blip r:embed="rId3"/>
                <a:stretch>
                  <a:fillRect l="-1434" b="-288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12EEB6-CE01-473C-8318-E33C4DAB497E}"/>
              </a:ext>
            </a:extLst>
          </p:cNvPr>
          <p:cNvSpPr txBox="1"/>
          <p:nvPr/>
        </p:nvSpPr>
        <p:spPr>
          <a:xfrm>
            <a:off x="8849560" y="5843056"/>
            <a:ext cx="3075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u="none" strike="noStrike" baseline="0" dirty="0" err="1">
                <a:latin typeface="LMRoman10-Regular"/>
              </a:rPr>
              <a:t>Krutyanskiy</a:t>
            </a:r>
            <a:r>
              <a:rPr lang="en-US" sz="1400" b="0" i="0" u="none" strike="noStrike" baseline="0" dirty="0">
                <a:latin typeface="LMRoman10-Regular"/>
              </a:rPr>
              <a:t>, Galli, et al., </a:t>
            </a:r>
          </a:p>
          <a:p>
            <a:pPr algn="r"/>
            <a:r>
              <a:rPr lang="en-US" sz="1400" b="0" i="0" u="none" strike="noStrike" baseline="0" dirty="0">
                <a:latin typeface="LMRoman10-Regular"/>
              </a:rPr>
              <a:t>Phys. Rev. Lett. </a:t>
            </a:r>
            <a:r>
              <a:rPr lang="en-US" sz="1400" b="1" i="0" u="none" strike="noStrike" baseline="0" dirty="0">
                <a:latin typeface="LMRoman10-Bold"/>
              </a:rPr>
              <a:t>130</a:t>
            </a:r>
            <a:r>
              <a:rPr lang="en-US" sz="1400" b="0" i="0" u="none" strike="noStrike" baseline="0" dirty="0">
                <a:latin typeface="LMRoman10-Regular"/>
              </a:rPr>
              <a:t>, 050803 (2023)</a:t>
            </a:r>
            <a:endParaRPr lang="en-AT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E25995-C07C-4DA8-9878-97877CCAF24C}"/>
              </a:ext>
            </a:extLst>
          </p:cNvPr>
          <p:cNvGrpSpPr/>
          <p:nvPr/>
        </p:nvGrpSpPr>
        <p:grpSpPr>
          <a:xfrm>
            <a:off x="2130560" y="2097777"/>
            <a:ext cx="3229876" cy="2802545"/>
            <a:chOff x="1124318" y="352867"/>
            <a:chExt cx="3662484" cy="31779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425A8F-26E6-43E4-ABE9-59D772C91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3661"/>
            <a:stretch/>
          </p:blipFill>
          <p:spPr>
            <a:xfrm>
              <a:off x="1124318" y="352867"/>
              <a:ext cx="3662484" cy="317791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106B3A-F3C4-4CE5-AE21-80626C1B414B}"/>
                </a:ext>
              </a:extLst>
            </p:cNvPr>
            <p:cNvSpPr/>
            <p:nvPr/>
          </p:nvSpPr>
          <p:spPr>
            <a:xfrm>
              <a:off x="1225483" y="426256"/>
              <a:ext cx="725736" cy="233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08CABE-0533-45FE-B040-A63F07CDD83A}"/>
              </a:ext>
            </a:extLst>
          </p:cNvPr>
          <p:cNvGrpSpPr/>
          <p:nvPr/>
        </p:nvGrpSpPr>
        <p:grpSpPr>
          <a:xfrm>
            <a:off x="1864345" y="1948721"/>
            <a:ext cx="3948508" cy="3576812"/>
            <a:chOff x="933558" y="1875354"/>
            <a:chExt cx="5542495" cy="2679817"/>
          </a:xfrm>
          <a:noFill/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5CEDF0-A8A3-42EC-923F-40DCA69D37FB}"/>
                </a:ext>
              </a:extLst>
            </p:cNvPr>
            <p:cNvSpPr txBox="1"/>
            <p:nvPr/>
          </p:nvSpPr>
          <p:spPr>
            <a:xfrm>
              <a:off x="1815946" y="4144051"/>
              <a:ext cx="2686953" cy="30534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Fidelity: </a:t>
              </a:r>
              <a:r>
                <a:rPr lang="aa-ET" b="1" dirty="0"/>
                <a:t>88.</a:t>
              </a:r>
              <a:r>
                <a:rPr lang="en-GB" b="1" dirty="0"/>
                <a:t>0 </a:t>
              </a:r>
              <a:r>
                <a:rPr lang="en-GB" dirty="0"/>
                <a:t>(+2.2, </a:t>
              </a:r>
              <a:r>
                <a:rPr lang="aa-ET" dirty="0"/>
                <a:t>-</a:t>
              </a:r>
              <a:r>
                <a:rPr lang="en-GB" dirty="0"/>
                <a:t>4</a:t>
              </a:r>
              <a:r>
                <a:rPr lang="aa-ET" dirty="0"/>
                <a:t>.</a:t>
              </a:r>
              <a:r>
                <a:rPr lang="en-GB" dirty="0"/>
                <a:t>7)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 %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C53233-A5FE-4A4B-8A96-33B3FFBC399C}"/>
                </a:ext>
              </a:extLst>
            </p:cNvPr>
            <p:cNvSpPr/>
            <p:nvPr/>
          </p:nvSpPr>
          <p:spPr>
            <a:xfrm>
              <a:off x="933558" y="1875354"/>
              <a:ext cx="5542495" cy="2679817"/>
            </a:xfrm>
            <a:prstGeom prst="round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CD7874-46B1-4374-85AC-3A43A8148F1B}"/>
              </a:ext>
            </a:extLst>
          </p:cNvPr>
          <p:cNvSpPr/>
          <p:nvPr/>
        </p:nvSpPr>
        <p:spPr>
          <a:xfrm>
            <a:off x="6379149" y="1963712"/>
            <a:ext cx="3945748" cy="3576811"/>
          </a:xfrm>
          <a:prstGeom prst="roundRect">
            <a:avLst/>
          </a:prstGeom>
          <a:noFill/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>
              <a:solidFill>
                <a:schemeClr val="accent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204AF3-D629-454F-BB19-AF61413591D0}"/>
              </a:ext>
            </a:extLst>
          </p:cNvPr>
          <p:cNvGrpSpPr/>
          <p:nvPr/>
        </p:nvGrpSpPr>
        <p:grpSpPr>
          <a:xfrm>
            <a:off x="6736297" y="2147838"/>
            <a:ext cx="3502456" cy="2894164"/>
            <a:chOff x="7480036" y="854439"/>
            <a:chExt cx="3927478" cy="32453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97A410-977B-4FA6-86CB-49E0894F1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6339" b="7322"/>
            <a:stretch/>
          </p:blipFill>
          <p:spPr>
            <a:xfrm>
              <a:off x="7480036" y="854439"/>
              <a:ext cx="3662484" cy="31779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C401F4-C011-459F-878E-C9F95952A3B9}"/>
                </a:ext>
              </a:extLst>
            </p:cNvPr>
            <p:cNvSpPr/>
            <p:nvPr/>
          </p:nvSpPr>
          <p:spPr>
            <a:xfrm>
              <a:off x="10373193" y="3710066"/>
              <a:ext cx="1034321" cy="389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84FB64B-FC66-4AE4-8CF2-AB6986AD7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079"/>
          <a:stretch/>
        </p:blipFill>
        <p:spPr>
          <a:xfrm>
            <a:off x="10084425" y="5606088"/>
            <a:ext cx="1828341" cy="236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36F2CA-C77E-4579-BF84-5678BB948DE2}"/>
              </a:ext>
            </a:extLst>
          </p:cNvPr>
          <p:cNvSpPr txBox="1"/>
          <p:nvPr/>
        </p:nvSpPr>
        <p:spPr>
          <a:xfrm>
            <a:off x="11224879" y="52435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Phase</a:t>
            </a:r>
            <a:endParaRPr lang="en-A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798B32-2D6E-4D6F-81EB-26F651AFCA5D}"/>
              </a:ext>
            </a:extLst>
          </p:cNvPr>
          <p:cNvSpPr txBox="1"/>
          <p:nvPr/>
        </p:nvSpPr>
        <p:spPr>
          <a:xfrm>
            <a:off x="1799396" y="1161415"/>
            <a:ext cx="852202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/>
              <a:t>Full quantum state tomography              </a:t>
            </a:r>
            <a:r>
              <a:rPr lang="en-GB" dirty="0">
                <a:sym typeface="Wingdings" panose="05000000000000000000" pitchFamily="2" charset="2"/>
              </a:rPr>
              <a:t>complete state reconstruction:</a:t>
            </a:r>
            <a:endParaRPr lang="aa-ET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349AB3-DD56-47F6-8D37-935959ABB241}"/>
              </a:ext>
            </a:extLst>
          </p:cNvPr>
          <p:cNvCxnSpPr>
            <a:cxnSpLocks/>
          </p:cNvCxnSpPr>
          <p:nvPr/>
        </p:nvCxnSpPr>
        <p:spPr>
          <a:xfrm>
            <a:off x="5858042" y="1564949"/>
            <a:ext cx="50528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18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8FD9-62E3-474F-A3DE-1C98B8C3E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Trade-off between fidelity and rate</a:t>
            </a:r>
            <a:endParaRPr lang="en-AT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99A2AC1-26D1-486A-B108-1C738DA6F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75" y="1449477"/>
            <a:ext cx="2181630" cy="27275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A6C49-1DAF-4670-BE9E-DCF42A54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7715E-4BDC-45DB-A71B-4575008C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28</a:t>
            </a:r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D2F63-5943-4EAA-B0BF-7059FF2753A9}"/>
              </a:ext>
            </a:extLst>
          </p:cNvPr>
          <p:cNvSpPr txBox="1"/>
          <p:nvPr/>
        </p:nvSpPr>
        <p:spPr>
          <a:xfrm flipH="1">
            <a:off x="1707669" y="4755260"/>
            <a:ext cx="214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Maximum time delay </a:t>
            </a:r>
          </a:p>
          <a:p>
            <a:r>
              <a:rPr lang="en-GB" sz="1600" dirty="0"/>
              <a:t>Between the two </a:t>
            </a:r>
          </a:p>
          <a:p>
            <a:r>
              <a:rPr lang="en-GB" sz="1600" dirty="0"/>
              <a:t>detected photons</a:t>
            </a:r>
            <a:endParaRPr lang="en-AT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A33FD-7AE5-4903-97D5-7B5B4DDFADEC}"/>
              </a:ext>
            </a:extLst>
          </p:cNvPr>
          <p:cNvSpPr txBox="1"/>
          <p:nvPr/>
        </p:nvSpPr>
        <p:spPr>
          <a:xfrm>
            <a:off x="9171080" y="2898856"/>
            <a:ext cx="20156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u="none" strike="noStrike" baseline="0" dirty="0">
                <a:latin typeface="LMRoman10-Regular"/>
              </a:rPr>
              <a:t>V. </a:t>
            </a:r>
            <a:r>
              <a:rPr lang="en-US" sz="1400" b="0" i="0" u="none" strike="noStrike" baseline="0" dirty="0" err="1">
                <a:latin typeface="LMRoman10-Regular"/>
              </a:rPr>
              <a:t>Krutyanskiy</a:t>
            </a:r>
            <a:r>
              <a:rPr lang="en-US" sz="1400" b="0" i="0" u="none" strike="noStrike" baseline="0" dirty="0">
                <a:latin typeface="LMRoman10-Regular"/>
              </a:rPr>
              <a:t>, </a:t>
            </a:r>
          </a:p>
          <a:p>
            <a:pPr algn="r"/>
            <a:r>
              <a:rPr lang="en-US" sz="1400" b="0" i="0" u="none" strike="noStrike" baseline="0" dirty="0">
                <a:latin typeface="LMRoman10-Regular"/>
              </a:rPr>
              <a:t>M. Galli et al., </a:t>
            </a:r>
          </a:p>
          <a:p>
            <a:pPr algn="r"/>
            <a:r>
              <a:rPr lang="en-US" sz="1400" b="0" i="0" u="none" strike="noStrike" baseline="0" dirty="0">
                <a:latin typeface="LMRoman10-Regular"/>
              </a:rPr>
              <a:t>Phys. Rev. Lett. </a:t>
            </a:r>
            <a:r>
              <a:rPr lang="en-US" sz="1400" b="1" i="0" u="none" strike="noStrike" baseline="0" dirty="0">
                <a:latin typeface="LMRoman10-Bold"/>
              </a:rPr>
              <a:t>130</a:t>
            </a:r>
            <a:r>
              <a:rPr lang="en-US" sz="1400" b="0" i="0" u="none" strike="noStrike" baseline="0" dirty="0">
                <a:latin typeface="LMRoman10-Regular"/>
              </a:rPr>
              <a:t>,</a:t>
            </a:r>
          </a:p>
          <a:p>
            <a:pPr algn="r"/>
            <a:r>
              <a:rPr lang="en-US" sz="1400" b="0" i="0" u="none" strike="noStrike" baseline="0" dirty="0">
                <a:latin typeface="LMRoman10-Regular"/>
              </a:rPr>
              <a:t> 050803 (2023)</a:t>
            </a:r>
            <a:endParaRPr lang="en-AT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2E1A18-E1BD-4906-B572-13CC4F5C845F}"/>
              </a:ext>
            </a:extLst>
          </p:cNvPr>
          <p:cNvGrpSpPr/>
          <p:nvPr/>
        </p:nvGrpSpPr>
        <p:grpSpPr>
          <a:xfrm>
            <a:off x="592994" y="1503782"/>
            <a:ext cx="5843506" cy="2909987"/>
            <a:chOff x="6332436" y="4488151"/>
            <a:chExt cx="4872185" cy="23921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8D9757-6669-4A37-87BB-FF2F105CC9B5}"/>
                </a:ext>
              </a:extLst>
            </p:cNvPr>
            <p:cNvGrpSpPr/>
            <p:nvPr/>
          </p:nvGrpSpPr>
          <p:grpSpPr>
            <a:xfrm>
              <a:off x="6532057" y="4488151"/>
              <a:ext cx="4208921" cy="2251966"/>
              <a:chOff x="6532057" y="4558980"/>
              <a:chExt cx="4208921" cy="225196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4F6F20B-2835-429F-9CB9-7F2CE4A05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2057" y="4568796"/>
                <a:ext cx="4208921" cy="224215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7D1ABA-5BBD-492B-940D-CD04C32125F5}"/>
                  </a:ext>
                </a:extLst>
              </p:cNvPr>
              <p:cNvSpPr/>
              <p:nvPr/>
            </p:nvSpPr>
            <p:spPr>
              <a:xfrm>
                <a:off x="6558373" y="4558980"/>
                <a:ext cx="302653" cy="289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T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2700AE-935B-40A6-B536-A45DD89CB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4006"/>
            <a:stretch/>
          </p:blipFill>
          <p:spPr>
            <a:xfrm>
              <a:off x="6332436" y="6543979"/>
              <a:ext cx="4872185" cy="336307"/>
            </a:xfrm>
            <a:prstGeom prst="rect">
              <a:avLst/>
            </a:prstGeom>
          </p:spPr>
        </p:pic>
      </p:grp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4930861-D80B-435E-B8D7-435D61D5D8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27207"/>
              </p:ext>
            </p:extLst>
          </p:nvPr>
        </p:nvGraphicFramePr>
        <p:xfrm>
          <a:off x="5242156" y="4300253"/>
          <a:ext cx="5867400" cy="1608807"/>
        </p:xfrm>
        <a:graphic>
          <a:graphicData uri="http://schemas.openxmlformats.org/drawingml/2006/table">
            <a:tbl>
              <a:tblPr/>
              <a:tblGrid>
                <a:gridCol w="1595284">
                  <a:extLst>
                    <a:ext uri="{9D8B030D-6E8A-4147-A177-3AD203B41FA5}">
                      <a16:colId xmlns:a16="http://schemas.microsoft.com/office/drawing/2014/main" val="3865852977"/>
                    </a:ext>
                  </a:extLst>
                </a:gridCol>
                <a:gridCol w="2170823">
                  <a:extLst>
                    <a:ext uri="{9D8B030D-6E8A-4147-A177-3AD203B41FA5}">
                      <a16:colId xmlns:a16="http://schemas.microsoft.com/office/drawing/2014/main" val="1047941278"/>
                    </a:ext>
                  </a:extLst>
                </a:gridCol>
                <a:gridCol w="2101293">
                  <a:extLst>
                    <a:ext uri="{9D8B030D-6E8A-4147-A177-3AD203B41FA5}">
                      <a16:colId xmlns:a16="http://schemas.microsoft.com/office/drawing/2014/main" val="860559555"/>
                    </a:ext>
                  </a:extLst>
                </a:gridCol>
              </a:tblGrid>
              <a:tr h="2449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Coincidence window</a:t>
                      </a:r>
                      <a:r>
                        <a:rPr lang="en-US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l-GR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en-US" sz="3200" b="0" i="0" dirty="0"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17.5</a:t>
                      </a:r>
                      <a:r>
                        <a:rPr lang="el-GR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endParaRPr lang="en-US" sz="3200" b="0" i="0" dirty="0"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05209"/>
                  </a:ext>
                </a:extLst>
              </a:tr>
              <a:tr h="4440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Fidelity</a:t>
                      </a:r>
                      <a:r>
                        <a:rPr lang="en-US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0.880+0.022-0.047</a:t>
                      </a:r>
                      <a:r>
                        <a:rPr lang="fi-FI" sz="1800" b="0" i="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i-FI" sz="3200" b="0" i="0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fi-FI" sz="1800" b="0" i="0" u="none" strike="noStrike" dirty="0">
                          <a:solidFill>
                            <a:srgbClr val="3333CC"/>
                          </a:solidFill>
                          <a:effectLst/>
                          <a:latin typeface="Calibri" panose="020F0502020204030204" pitchFamily="34" charset="0"/>
                        </a:rPr>
                        <a:t>0.83.3+0.033-0.064</a:t>
                      </a:r>
                      <a:r>
                        <a:rPr lang="fi-FI" sz="1800" b="0" i="0" dirty="0">
                          <a:solidFill>
                            <a:srgbClr val="3333C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i-FI" sz="3200" b="0" i="0" dirty="0">
                        <a:solidFill>
                          <a:srgbClr val="3333CC"/>
                        </a:solidFill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0.587+0.017-0.021</a:t>
                      </a:r>
                      <a:r>
                        <a:rPr lang="fi-FI" sz="1800" b="0" i="0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i-FI" sz="3200" b="0" i="0" dirty="0">
                        <a:solidFill>
                          <a:schemeClr val="accent2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fi-FI" sz="1800" b="0" i="0" u="none" strike="noStrike" kern="1200" dirty="0">
                          <a:solidFill>
                            <a:srgbClr val="3333C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0.580+0.020-0.029</a:t>
                      </a:r>
                      <a:r>
                        <a:rPr lang="fi-FI" sz="18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i-FI" sz="32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510211"/>
                  </a:ext>
                </a:extLst>
              </a:tr>
              <a:tr h="39722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Rate</a:t>
                      </a:r>
                      <a:r>
                        <a:rPr lang="en-US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3200" b="0" i="0" dirty="0"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0.058 Hz</a:t>
                      </a:r>
                      <a:endParaRPr lang="fi-FI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0.49 Hz</a:t>
                      </a:r>
                      <a:endParaRPr lang="fi-FI" sz="3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28575" marB="28575" anchor="ctr">
                    <a:lnL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CA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719948"/>
                  </a:ext>
                </a:extLst>
              </a:tr>
            </a:tbl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FBED30-DCF0-49EE-A472-AE9DFC1ECAF1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780674" y="4300253"/>
            <a:ext cx="217358" cy="4550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239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D82F-9500-4307-98C7-3F71031E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improve entanglement fidelity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39939-259E-403F-BDD7-8DC36423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489" y="13984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 Photon distinguishability results in fidelity drop</a:t>
            </a:r>
          </a:p>
          <a:p>
            <a:pPr marL="0" indent="0">
              <a:buNone/>
            </a:pP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13D89-A632-4AAE-B2BB-1A4A1B5A6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CEBA7-342B-450D-BCF9-712A9557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29</a:t>
            </a:r>
            <a:endParaRPr lang="en-A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E8E6CE-2049-4AE7-83A6-6E5CB6B5F9D1}"/>
              </a:ext>
            </a:extLst>
          </p:cNvPr>
          <p:cNvGrpSpPr/>
          <p:nvPr/>
        </p:nvGrpSpPr>
        <p:grpSpPr>
          <a:xfrm>
            <a:off x="165652" y="2351127"/>
            <a:ext cx="5930348" cy="2909982"/>
            <a:chOff x="295572" y="2016264"/>
            <a:chExt cx="5351545" cy="26696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A9AD52-1AC8-4D13-AEC9-61310F11F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290"/>
            <a:stretch/>
          </p:blipFill>
          <p:spPr>
            <a:xfrm>
              <a:off x="295572" y="2021983"/>
              <a:ext cx="5351545" cy="266392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66A6B5-E6E4-4FB5-A9D1-2554FC8CB4C7}"/>
                </a:ext>
              </a:extLst>
            </p:cNvPr>
            <p:cNvSpPr/>
            <p:nvPr/>
          </p:nvSpPr>
          <p:spPr>
            <a:xfrm>
              <a:off x="386366" y="2016264"/>
              <a:ext cx="302653" cy="289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FB082C-80CC-498B-9AA2-BB0CC888E8B8}"/>
              </a:ext>
            </a:extLst>
          </p:cNvPr>
          <p:cNvGrpSpPr/>
          <p:nvPr/>
        </p:nvGrpSpPr>
        <p:grpSpPr>
          <a:xfrm>
            <a:off x="6023819" y="2351126"/>
            <a:ext cx="5843506" cy="2909987"/>
            <a:chOff x="6332436" y="4488151"/>
            <a:chExt cx="4872185" cy="23921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9BDEEE-5990-4FB6-A671-26A08059B1EC}"/>
                </a:ext>
              </a:extLst>
            </p:cNvPr>
            <p:cNvGrpSpPr/>
            <p:nvPr/>
          </p:nvGrpSpPr>
          <p:grpSpPr>
            <a:xfrm>
              <a:off x="6532057" y="4488151"/>
              <a:ext cx="4208921" cy="2251966"/>
              <a:chOff x="6532057" y="4558980"/>
              <a:chExt cx="4208921" cy="225196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93C62EE-2D3D-482B-8EE3-0865B8F30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32057" y="4568796"/>
                <a:ext cx="4208921" cy="224215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818BBA-4203-4BD0-B487-8981329A5DCD}"/>
                  </a:ext>
                </a:extLst>
              </p:cNvPr>
              <p:cNvSpPr/>
              <p:nvPr/>
            </p:nvSpPr>
            <p:spPr>
              <a:xfrm>
                <a:off x="6558373" y="4558980"/>
                <a:ext cx="302653" cy="289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T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30E05F-EDFD-43A1-8260-D2086177B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4006"/>
            <a:stretch/>
          </p:blipFill>
          <p:spPr>
            <a:xfrm>
              <a:off x="6332436" y="6543979"/>
              <a:ext cx="4872185" cy="336307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680409-4BB5-44A4-AD29-68C67BC204D6}"/>
              </a:ext>
            </a:extLst>
          </p:cNvPr>
          <p:cNvCxnSpPr>
            <a:cxnSpLocks/>
          </p:cNvCxnSpPr>
          <p:nvPr/>
        </p:nvCxnSpPr>
        <p:spPr>
          <a:xfrm>
            <a:off x="5505186" y="3466563"/>
            <a:ext cx="7233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114C75-367B-44CF-A316-0B8862E035A6}"/>
              </a:ext>
            </a:extLst>
          </p:cNvPr>
          <p:cNvSpPr txBox="1"/>
          <p:nvPr/>
        </p:nvSpPr>
        <p:spPr>
          <a:xfrm>
            <a:off x="474672" y="5403504"/>
            <a:ext cx="3075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latin typeface="LMRoman10-Regular"/>
              </a:rPr>
              <a:t>Krutyanskiy</a:t>
            </a:r>
            <a:r>
              <a:rPr lang="en-US" sz="1600" b="0" i="0" u="none" strike="noStrike" baseline="0" dirty="0">
                <a:latin typeface="LMRoman10-Regular"/>
              </a:rPr>
              <a:t>, Galli, et al., </a:t>
            </a:r>
          </a:p>
          <a:p>
            <a:pPr algn="r"/>
            <a:r>
              <a:rPr lang="en-US" sz="1600" b="0" i="0" u="none" strike="noStrike" baseline="0" dirty="0">
                <a:latin typeface="LMRoman10-Regular"/>
              </a:rPr>
              <a:t>Phys. Rev. Lett. </a:t>
            </a:r>
            <a:r>
              <a:rPr lang="en-US" sz="1600" b="1" i="0" u="none" strike="noStrike" baseline="0" dirty="0">
                <a:latin typeface="LMRoman10-Bold"/>
              </a:rPr>
              <a:t>130</a:t>
            </a:r>
            <a:r>
              <a:rPr lang="en-US" sz="1600" b="0" i="0" u="none" strike="noStrike" baseline="0" dirty="0">
                <a:latin typeface="LMRoman10-Regular"/>
              </a:rPr>
              <a:t>, 050803 (2023)</a:t>
            </a:r>
            <a:endParaRPr lang="en-AT" sz="1600" dirty="0"/>
          </a:p>
        </p:txBody>
      </p:sp>
    </p:spTree>
    <p:extLst>
      <p:ext uri="{BB962C8B-B14F-4D97-AF65-F5344CB8AC3E}">
        <p14:creationId xmlns:p14="http://schemas.microsoft.com/office/powerpoint/2010/main" val="510733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9B5DC8-0AA2-4FF5-B41A-0A57D3592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013" y="4987277"/>
            <a:ext cx="2461692" cy="1715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AE467-FF4F-4BBB-8E87-92627E36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improve entanglement fidelity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D0837-9309-42B6-A4A4-D81B7385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44684-6A18-4263-BD49-6F8B0B08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30</a:t>
            </a:r>
            <a:endParaRPr lang="en-A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82A700-FBF1-41F0-ACED-5D77945CBD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01097"/>
            <a:ext cx="10515600" cy="477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3200" dirty="0"/>
              <a:t>Limiting factors &amp; possible improvements (1/3)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A44716-B24D-4B73-AB5B-065A3990CA05}"/>
              </a:ext>
            </a:extLst>
          </p:cNvPr>
          <p:cNvSpPr txBox="1">
            <a:spLocks/>
          </p:cNvSpPr>
          <p:nvPr/>
        </p:nvSpPr>
        <p:spPr>
          <a:xfrm>
            <a:off x="5403659" y="1958313"/>
            <a:ext cx="5711002" cy="44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/>
              <a:t>Cause for photon distinguishability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D649A-4F49-4273-AF10-74E0CBBB2310}"/>
              </a:ext>
            </a:extLst>
          </p:cNvPr>
          <p:cNvSpPr txBox="1"/>
          <p:nvPr/>
        </p:nvSpPr>
        <p:spPr>
          <a:xfrm>
            <a:off x="5144800" y="2260788"/>
            <a:ext cx="64095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 time: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mismatch of photons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temporal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wavepackets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Shaping the drive laser pulse</a:t>
            </a:r>
            <a:endParaRPr lang="en-US" sz="2400" dirty="0">
              <a:solidFill>
                <a:srgbClr val="EF7F03"/>
              </a:solidFill>
            </a:endParaRPr>
          </a:p>
          <a:p>
            <a:pPr lvl="1"/>
            <a:endParaRPr lang="en-US" sz="2400" dirty="0">
              <a:solidFill>
                <a:srgbClr val="EF7F0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5620D-CEA2-4B74-A8C0-B6C144FCF563}"/>
              </a:ext>
            </a:extLst>
          </p:cNvPr>
          <p:cNvSpPr txBox="1"/>
          <p:nvPr/>
        </p:nvSpPr>
        <p:spPr>
          <a:xfrm>
            <a:off x="474672" y="5403504"/>
            <a:ext cx="3075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latin typeface="LMRoman10-Regular"/>
              </a:rPr>
              <a:t>Krutyanskiy</a:t>
            </a:r>
            <a:r>
              <a:rPr lang="en-US" sz="1600" b="0" i="0" u="none" strike="noStrike" baseline="0" dirty="0">
                <a:latin typeface="LMRoman10-Regular"/>
              </a:rPr>
              <a:t>, Galli, et al., </a:t>
            </a:r>
          </a:p>
          <a:p>
            <a:pPr algn="r"/>
            <a:r>
              <a:rPr lang="en-US" sz="1600" b="0" i="0" u="none" strike="noStrike" baseline="0" dirty="0">
                <a:latin typeface="LMRoman10-Regular"/>
              </a:rPr>
              <a:t>Phys. Rev. Lett. </a:t>
            </a:r>
            <a:r>
              <a:rPr lang="en-US" sz="1600" b="1" i="0" u="none" strike="noStrike" baseline="0" dirty="0">
                <a:latin typeface="LMRoman10-Bold"/>
              </a:rPr>
              <a:t>130</a:t>
            </a:r>
            <a:r>
              <a:rPr lang="en-US" sz="1600" b="0" i="0" u="none" strike="noStrike" baseline="0" dirty="0">
                <a:latin typeface="LMRoman10-Regular"/>
              </a:rPr>
              <a:t>, 050803 (2023)</a:t>
            </a:r>
            <a:endParaRPr lang="en-AT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168DA0-BB8F-4A53-A91A-19C44B4C10AB}"/>
              </a:ext>
            </a:extLst>
          </p:cNvPr>
          <p:cNvGrpSpPr/>
          <p:nvPr/>
        </p:nvGrpSpPr>
        <p:grpSpPr>
          <a:xfrm>
            <a:off x="295572" y="2479902"/>
            <a:ext cx="5351545" cy="2669640"/>
            <a:chOff x="295572" y="2016264"/>
            <a:chExt cx="5351545" cy="26696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91E203-0EC1-4481-8512-2ADB8A50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290"/>
            <a:stretch/>
          </p:blipFill>
          <p:spPr>
            <a:xfrm>
              <a:off x="295572" y="2021983"/>
              <a:ext cx="5351545" cy="266392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C0291D-EDEA-4217-BD71-3BC5BFBD7A3E}"/>
                </a:ext>
              </a:extLst>
            </p:cNvPr>
            <p:cNvSpPr/>
            <p:nvPr/>
          </p:nvSpPr>
          <p:spPr>
            <a:xfrm>
              <a:off x="386366" y="2016264"/>
              <a:ext cx="302653" cy="289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197427D-41A0-4BE8-A204-426249ACF28B}"/>
                  </a:ext>
                </a:extLst>
              </p14:cNvPr>
              <p14:cNvContentPartPr/>
              <p14:nvPr/>
            </p14:nvContentPartPr>
            <p14:xfrm>
              <a:off x="8800647" y="5745328"/>
              <a:ext cx="1213560" cy="4179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197427D-41A0-4BE8-A204-426249ACF2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9487" y="5734178"/>
                <a:ext cx="1235520" cy="439901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28F97BE2-5329-4964-97E1-C9617EF9723C}"/>
              </a:ext>
            </a:extLst>
          </p:cNvPr>
          <p:cNvGrpSpPr/>
          <p:nvPr/>
        </p:nvGrpSpPr>
        <p:grpSpPr>
          <a:xfrm>
            <a:off x="9036041" y="2463822"/>
            <a:ext cx="2147414" cy="2274871"/>
            <a:chOff x="9036041" y="2463822"/>
            <a:chExt cx="2147414" cy="22748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59141C-882E-46C3-A930-9F0B5A728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6041" y="2463822"/>
              <a:ext cx="2147414" cy="227041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993B7F-9C3B-4BBB-B01C-810219E25CC5}"/>
                </a:ext>
              </a:extLst>
            </p:cNvPr>
            <p:cNvSpPr/>
            <p:nvPr/>
          </p:nvSpPr>
          <p:spPr>
            <a:xfrm>
              <a:off x="9036041" y="4484742"/>
              <a:ext cx="275543" cy="253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3B6C67-3F02-4BF0-88CA-0C5386157028}"/>
              </a:ext>
            </a:extLst>
          </p:cNvPr>
          <p:cNvSpPr txBox="1">
            <a:spLocks/>
          </p:cNvSpPr>
          <p:nvPr/>
        </p:nvSpPr>
        <p:spPr>
          <a:xfrm>
            <a:off x="5403659" y="4904674"/>
            <a:ext cx="5711002" cy="44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 dirty="0"/>
              <a:t>Possible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59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82A700-FBF1-41F0-ACED-5D77945CBD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01097"/>
            <a:ext cx="10515600" cy="477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3200" dirty="0"/>
              <a:t>Limiting factors &amp; possible improvements (2/3)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9E680-4FC6-451B-856A-6AB063672659}"/>
              </a:ext>
            </a:extLst>
          </p:cNvPr>
          <p:cNvSpPr txBox="1"/>
          <p:nvPr/>
        </p:nvSpPr>
        <p:spPr>
          <a:xfrm>
            <a:off x="5144800" y="2260788"/>
            <a:ext cx="64095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EF7F03"/>
                </a:solidFill>
              </a:rPr>
              <a:t>In time’: spontaneous scattered photons </a:t>
            </a:r>
            <a:br>
              <a:rPr lang="en-US" sz="2400" dirty="0">
                <a:solidFill>
                  <a:srgbClr val="EF7F03"/>
                </a:solidFill>
              </a:rPr>
            </a:br>
            <a:r>
              <a:rPr lang="en-US" sz="2400" dirty="0">
                <a:solidFill>
                  <a:srgbClr val="EF7F03"/>
                </a:solidFill>
              </a:rPr>
              <a:t>    provide which-path information</a:t>
            </a:r>
            <a:br>
              <a:rPr lang="en-US" sz="2400" dirty="0">
                <a:solidFill>
                  <a:srgbClr val="EF7F03"/>
                </a:solidFill>
              </a:rPr>
            </a:br>
            <a:r>
              <a:rPr lang="en-US" sz="2400" dirty="0">
                <a:solidFill>
                  <a:srgbClr val="EF7F03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EF7F03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EF7F03"/>
              </a:solidFill>
            </a:endParaRPr>
          </a:p>
          <a:p>
            <a:pPr lvl="1"/>
            <a:endParaRPr lang="en-US" sz="2400" dirty="0">
              <a:solidFill>
                <a:srgbClr val="EF7F03"/>
              </a:solidFill>
            </a:endParaRPr>
          </a:p>
          <a:p>
            <a:pPr lvl="1"/>
            <a:endParaRPr lang="en-US" sz="2400" dirty="0">
              <a:solidFill>
                <a:srgbClr val="EF7F03"/>
              </a:solidFill>
            </a:endParaRPr>
          </a:p>
          <a:p>
            <a:pPr lvl="1"/>
            <a:r>
              <a:rPr lang="en-US" sz="2400" dirty="0">
                <a:solidFill>
                  <a:srgbClr val="EF7F03"/>
                </a:solidFill>
              </a:rPr>
              <a:t>    </a:t>
            </a:r>
          </a:p>
          <a:p>
            <a:pPr lvl="1"/>
            <a:r>
              <a:rPr lang="en-US" sz="2400" dirty="0">
                <a:solidFill>
                  <a:srgbClr val="EF7F03"/>
                </a:solidFill>
              </a:rPr>
              <a:t>Increasing ion-cavity coupling</a:t>
            </a:r>
          </a:p>
          <a:p>
            <a:pPr lvl="2"/>
            <a:r>
              <a:rPr lang="en-US" sz="2400" dirty="0">
                <a:solidFill>
                  <a:srgbClr val="EF7F03"/>
                </a:solidFill>
                <a:sym typeface="Wingdings" panose="05000000000000000000" pitchFamily="2" charset="2"/>
              </a:rPr>
              <a:t>   </a:t>
            </a:r>
            <a:r>
              <a:rPr lang="en-US" sz="2400" dirty="0" err="1">
                <a:solidFill>
                  <a:srgbClr val="EF7F03"/>
                </a:solidFill>
              </a:rPr>
              <a:t>Superradiant</a:t>
            </a:r>
            <a:r>
              <a:rPr lang="en-US" sz="2400" dirty="0">
                <a:solidFill>
                  <a:srgbClr val="EF7F03"/>
                </a:solidFill>
              </a:rPr>
              <a:t> states</a:t>
            </a:r>
          </a:p>
          <a:p>
            <a:pPr lvl="2"/>
            <a:r>
              <a:rPr lang="en-US" sz="2400" dirty="0">
                <a:solidFill>
                  <a:srgbClr val="EF7F03"/>
                </a:solidFill>
                <a:sym typeface="Wingdings" panose="05000000000000000000" pitchFamily="2" charset="2"/>
              </a:rPr>
              <a:t>   </a:t>
            </a:r>
            <a:r>
              <a:rPr lang="en-US" sz="2400" dirty="0">
                <a:solidFill>
                  <a:srgbClr val="EF7F03"/>
                </a:solidFill>
              </a:rPr>
              <a:t>Cavity with smaller mode volume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AE467-FF4F-4BBB-8E87-92627E36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improve entanglement fidelity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D0837-9309-42B6-A4A4-D81B7385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44684-6A18-4263-BD49-6F8B0B08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31</a:t>
            </a:r>
            <a:endParaRPr lang="en-A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A44716-B24D-4B73-AB5B-065A3990CA05}"/>
              </a:ext>
            </a:extLst>
          </p:cNvPr>
          <p:cNvSpPr txBox="1">
            <a:spLocks/>
          </p:cNvSpPr>
          <p:nvPr/>
        </p:nvSpPr>
        <p:spPr>
          <a:xfrm>
            <a:off x="5403659" y="1958313"/>
            <a:ext cx="5711002" cy="44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 dirty="0"/>
              <a:t>Cause for photon distinguishability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5620D-CEA2-4B74-A8C0-B6C144FCF563}"/>
              </a:ext>
            </a:extLst>
          </p:cNvPr>
          <p:cNvSpPr txBox="1"/>
          <p:nvPr/>
        </p:nvSpPr>
        <p:spPr>
          <a:xfrm>
            <a:off x="474672" y="5403504"/>
            <a:ext cx="3075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latin typeface="LMRoman10-Regular"/>
              </a:rPr>
              <a:t>Krutyanskiy</a:t>
            </a:r>
            <a:r>
              <a:rPr lang="en-US" sz="1600" b="0" i="0" u="none" strike="noStrike" baseline="0" dirty="0">
                <a:latin typeface="LMRoman10-Regular"/>
              </a:rPr>
              <a:t>, Galli, et al., </a:t>
            </a:r>
          </a:p>
          <a:p>
            <a:pPr algn="r"/>
            <a:r>
              <a:rPr lang="en-US" sz="1600" b="0" i="0" u="none" strike="noStrike" baseline="0" dirty="0">
                <a:latin typeface="LMRoman10-Regular"/>
              </a:rPr>
              <a:t>Phys. Rev. Lett. </a:t>
            </a:r>
            <a:r>
              <a:rPr lang="en-US" sz="1600" b="1" i="0" u="none" strike="noStrike" baseline="0" dirty="0">
                <a:latin typeface="LMRoman10-Bold"/>
              </a:rPr>
              <a:t>130</a:t>
            </a:r>
            <a:r>
              <a:rPr lang="en-US" sz="1600" b="0" i="0" u="none" strike="noStrike" baseline="0" dirty="0">
                <a:latin typeface="LMRoman10-Regular"/>
              </a:rPr>
              <a:t>, 050803 (2023)</a:t>
            </a:r>
            <a:endParaRPr lang="en-AT" sz="16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B14BF09-CFF5-496E-ABE5-D6127F5C8B57}"/>
              </a:ext>
            </a:extLst>
          </p:cNvPr>
          <p:cNvSpPr txBox="1">
            <a:spLocks/>
          </p:cNvSpPr>
          <p:nvPr/>
        </p:nvSpPr>
        <p:spPr>
          <a:xfrm>
            <a:off x="5403659" y="4904674"/>
            <a:ext cx="5711002" cy="44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 dirty="0"/>
              <a:t>Possible solution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6BBC04-DED1-4938-AF38-7B543EB9B203}"/>
              </a:ext>
            </a:extLst>
          </p:cNvPr>
          <p:cNvGrpSpPr/>
          <p:nvPr/>
        </p:nvGrpSpPr>
        <p:grpSpPr>
          <a:xfrm>
            <a:off x="295572" y="2479902"/>
            <a:ext cx="5351545" cy="2669640"/>
            <a:chOff x="295572" y="2016264"/>
            <a:chExt cx="5351545" cy="26696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216E38-BC9E-4AC5-B300-29948D361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290"/>
            <a:stretch/>
          </p:blipFill>
          <p:spPr>
            <a:xfrm>
              <a:off x="295572" y="2021983"/>
              <a:ext cx="5351545" cy="26639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5FD824-1884-4232-8A7F-51426648A659}"/>
                </a:ext>
              </a:extLst>
            </p:cNvPr>
            <p:cNvSpPr/>
            <p:nvPr/>
          </p:nvSpPr>
          <p:spPr>
            <a:xfrm>
              <a:off x="386366" y="2016264"/>
              <a:ext cx="302653" cy="289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A682A8-8FAA-4DDA-8CC6-9C1EF18B8E4A}"/>
              </a:ext>
            </a:extLst>
          </p:cNvPr>
          <p:cNvGrpSpPr/>
          <p:nvPr/>
        </p:nvGrpSpPr>
        <p:grpSpPr>
          <a:xfrm>
            <a:off x="6902244" y="3247785"/>
            <a:ext cx="2402555" cy="1536499"/>
            <a:chOff x="3770486" y="5225396"/>
            <a:chExt cx="2233453" cy="163710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14AC10-6D66-414A-B308-2CD522017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0486" y="5225396"/>
              <a:ext cx="2233453" cy="1637103"/>
            </a:xfrm>
            <a:prstGeom prst="rect">
              <a:avLst/>
            </a:prstGeom>
          </p:spPr>
        </p:pic>
        <p:sp>
          <p:nvSpPr>
            <p:cNvPr id="21" name="Shape 243 6">
              <a:extLst>
                <a:ext uri="{FF2B5EF4-FFF2-40B4-BE49-F238E27FC236}">
                  <a16:creationId xmlns:a16="http://schemas.microsoft.com/office/drawing/2014/main" id="{F5254275-5417-4F6E-8051-E3C2C3B3D388}"/>
                </a:ext>
              </a:extLst>
            </p:cNvPr>
            <p:cNvSpPr/>
            <p:nvPr/>
          </p:nvSpPr>
          <p:spPr>
            <a:xfrm>
              <a:off x="4116704" y="5405929"/>
              <a:ext cx="389443" cy="124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extrusionOk="0">
                  <a:moveTo>
                    <a:pt x="20834" y="0"/>
                  </a:moveTo>
                  <a:cubicBezTo>
                    <a:pt x="19007" y="556"/>
                    <a:pt x="15772" y="780"/>
                    <a:pt x="15354" y="1667"/>
                  </a:cubicBezTo>
                  <a:cubicBezTo>
                    <a:pt x="14879" y="2675"/>
                    <a:pt x="19623" y="3480"/>
                    <a:pt x="18739" y="4446"/>
                  </a:cubicBezTo>
                  <a:cubicBezTo>
                    <a:pt x="17896" y="5366"/>
                    <a:pt x="12373" y="4621"/>
                    <a:pt x="11780" y="5570"/>
                  </a:cubicBezTo>
                  <a:cubicBezTo>
                    <a:pt x="11116" y="6632"/>
                    <a:pt x="17102" y="7288"/>
                    <a:pt x="16307" y="8336"/>
                  </a:cubicBezTo>
                  <a:cubicBezTo>
                    <a:pt x="15409" y="9519"/>
                    <a:pt x="9277" y="9120"/>
                    <a:pt x="8206" y="10281"/>
                  </a:cubicBezTo>
                  <a:cubicBezTo>
                    <a:pt x="7258" y="11308"/>
                    <a:pt x="12812" y="12230"/>
                    <a:pt x="11780" y="13245"/>
                  </a:cubicBezTo>
                  <a:cubicBezTo>
                    <a:pt x="10792" y="14216"/>
                    <a:pt x="5136" y="13291"/>
                    <a:pt x="4155" y="14264"/>
                  </a:cubicBezTo>
                  <a:cubicBezTo>
                    <a:pt x="2944" y="15464"/>
                    <a:pt x="7985" y="16736"/>
                    <a:pt x="7014" y="17968"/>
                  </a:cubicBezTo>
                  <a:cubicBezTo>
                    <a:pt x="6353" y="18809"/>
                    <a:pt x="1850" y="18075"/>
                    <a:pt x="581" y="18802"/>
                  </a:cubicBezTo>
                  <a:cubicBezTo>
                    <a:pt x="-766" y="19574"/>
                    <a:pt x="645" y="20667"/>
                    <a:pt x="678" y="21600"/>
                  </a:cubicBezTo>
                </a:path>
              </a:pathLst>
            </a:custGeom>
            <a:noFill/>
            <a:ln w="44450" cap="flat">
              <a:solidFill>
                <a:srgbClr val="5171A8"/>
              </a:solidFill>
              <a:prstDash val="solid"/>
              <a:miter lim="400000"/>
              <a:tailEnd type="stealth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7B70C1-6B0C-4306-9F9C-EDCF748DB11A}"/>
                </a:ext>
              </a:extLst>
            </p:cNvPr>
            <p:cNvSpPr txBox="1"/>
            <p:nvPr/>
          </p:nvSpPr>
          <p:spPr>
            <a:xfrm rot="17193205">
              <a:off x="3652638" y="5693073"/>
              <a:ext cx="10502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5171A8"/>
                  </a:solidFill>
                </a:rPr>
                <a:t>393 nm</a:t>
              </a:r>
              <a:endParaRPr lang="en-GB" sz="2200" b="1" dirty="0">
                <a:solidFill>
                  <a:srgbClr val="5171A8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E46B175-876E-4A3E-8508-58522A0DFDFE}"/>
              </a:ext>
            </a:extLst>
          </p:cNvPr>
          <p:cNvSpPr txBox="1"/>
          <p:nvPr/>
        </p:nvSpPr>
        <p:spPr>
          <a:xfrm>
            <a:off x="9304800" y="4321207"/>
            <a:ext cx="220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Meraner</a:t>
            </a:r>
            <a:r>
              <a:rPr lang="en-GB" sz="1600" dirty="0"/>
              <a:t> et al., </a:t>
            </a:r>
          </a:p>
          <a:p>
            <a:r>
              <a:rPr lang="en-GB" sz="1600" dirty="0"/>
              <a:t>PRA </a:t>
            </a:r>
            <a:r>
              <a:rPr lang="en-GB" sz="1600" b="1" dirty="0"/>
              <a:t>102</a:t>
            </a:r>
            <a:r>
              <a:rPr lang="en-GB" sz="1600" dirty="0"/>
              <a:t>, 052614 (2020)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C87C-976C-44D1-9375-F498F3F0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vision in Europe: a quantum internet</a:t>
            </a:r>
            <a:endParaRPr lang="en-A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C8501-FE75-41A7-8E31-50470B85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661F1-4A46-4AB6-9384-27225EA7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3528-0B26-44B6-8A70-35C6100701FC}" type="slidenum">
              <a:rPr lang="en-AT" smtClean="0"/>
              <a:t>5</a:t>
            </a:fld>
            <a:endParaRPr lang="en-A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D245F-95FE-42E3-87B8-A62EB381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913" y="1641701"/>
            <a:ext cx="2367078" cy="13255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BB7685-B1BD-4230-8719-A5A1D8EF0956}"/>
              </a:ext>
            </a:extLst>
          </p:cNvPr>
          <p:cNvGrpSpPr/>
          <p:nvPr/>
        </p:nvGrpSpPr>
        <p:grpSpPr>
          <a:xfrm>
            <a:off x="9850931" y="3464852"/>
            <a:ext cx="2264229" cy="968352"/>
            <a:chOff x="9222673" y="1261090"/>
            <a:chExt cx="2967948" cy="14049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835991-CF3F-4492-B9B1-ABF1540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673" y="1261090"/>
              <a:ext cx="2876550" cy="11525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04E667-59D3-432D-A61B-1A897F371B4E}"/>
                </a:ext>
              </a:extLst>
            </p:cNvPr>
            <p:cNvSpPr txBox="1"/>
            <p:nvPr/>
          </p:nvSpPr>
          <p:spPr>
            <a:xfrm>
              <a:off x="10279631" y="2130201"/>
              <a:ext cx="1910990" cy="53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5050"/>
                  </a:solidFill>
                </a:rPr>
                <a:t>2018-2028</a:t>
              </a:r>
              <a:endParaRPr lang="en-AT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8CF7A8-5CA9-4CAA-B3D2-49D7BD0C0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5" y="1382494"/>
            <a:ext cx="8019839" cy="451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47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82A700-FBF1-41F0-ACED-5D77945CBD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01097"/>
            <a:ext cx="10515600" cy="477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3200" dirty="0"/>
              <a:t>Limiting factors &amp; possible improvements (3/3)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3D9EB-8781-45BB-9646-D6522EE3D788}"/>
              </a:ext>
            </a:extLst>
          </p:cNvPr>
          <p:cNvSpPr txBox="1"/>
          <p:nvPr/>
        </p:nvSpPr>
        <p:spPr>
          <a:xfrm>
            <a:off x="5144800" y="2260785"/>
            <a:ext cx="64095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In frequency: not matching lengths of the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    cavities in two nodes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6"/>
              </a:solidFill>
            </a:endParaRP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    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Fix technical noise of cavity jitter and 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    cavity-locking-laser noise.</a:t>
            </a:r>
            <a:endParaRPr lang="en-GB" sz="1600" dirty="0"/>
          </a:p>
          <a:p>
            <a:pPr lvl="1"/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AE467-FF4F-4BBB-8E87-92627E36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improve entanglement fidelity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D0837-9309-42B6-A4A4-D81B7385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44684-6A18-4263-BD49-6F8B0B08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32</a:t>
            </a:r>
            <a:endParaRPr lang="en-AT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A44716-B24D-4B73-AB5B-065A3990CA05}"/>
              </a:ext>
            </a:extLst>
          </p:cNvPr>
          <p:cNvSpPr txBox="1">
            <a:spLocks/>
          </p:cNvSpPr>
          <p:nvPr/>
        </p:nvSpPr>
        <p:spPr>
          <a:xfrm>
            <a:off x="5403659" y="1958313"/>
            <a:ext cx="5711002" cy="44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 dirty="0"/>
              <a:t>Cause for photon distinguishability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5620D-CEA2-4B74-A8C0-B6C144FCF563}"/>
              </a:ext>
            </a:extLst>
          </p:cNvPr>
          <p:cNvSpPr txBox="1"/>
          <p:nvPr/>
        </p:nvSpPr>
        <p:spPr>
          <a:xfrm>
            <a:off x="474672" y="5403504"/>
            <a:ext cx="3075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latin typeface="LMRoman10-Regular"/>
              </a:rPr>
              <a:t>Krutyanskiy</a:t>
            </a:r>
            <a:r>
              <a:rPr lang="en-US" sz="1600" b="0" i="0" u="none" strike="noStrike" baseline="0" dirty="0">
                <a:latin typeface="LMRoman10-Regular"/>
              </a:rPr>
              <a:t>, Galli, et al., </a:t>
            </a:r>
          </a:p>
          <a:p>
            <a:pPr algn="r"/>
            <a:r>
              <a:rPr lang="en-US" sz="1600" b="0" i="0" u="none" strike="noStrike" baseline="0" dirty="0">
                <a:latin typeface="LMRoman10-Regular"/>
              </a:rPr>
              <a:t>Phys. Rev. Lett. </a:t>
            </a:r>
            <a:r>
              <a:rPr lang="en-US" sz="1600" b="1" i="0" u="none" strike="noStrike" baseline="0" dirty="0">
                <a:latin typeface="LMRoman10-Bold"/>
              </a:rPr>
              <a:t>130</a:t>
            </a:r>
            <a:r>
              <a:rPr lang="en-US" sz="1600" b="0" i="0" u="none" strike="noStrike" baseline="0" dirty="0">
                <a:latin typeface="LMRoman10-Regular"/>
              </a:rPr>
              <a:t>, 050803 (2023)</a:t>
            </a:r>
            <a:endParaRPr lang="en-AT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6BBC04-DED1-4938-AF38-7B543EB9B203}"/>
              </a:ext>
            </a:extLst>
          </p:cNvPr>
          <p:cNvGrpSpPr/>
          <p:nvPr/>
        </p:nvGrpSpPr>
        <p:grpSpPr>
          <a:xfrm>
            <a:off x="295572" y="2479902"/>
            <a:ext cx="5351545" cy="2669640"/>
            <a:chOff x="295572" y="2016264"/>
            <a:chExt cx="5351545" cy="26696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216E38-BC9E-4AC5-B300-29948D361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290"/>
            <a:stretch/>
          </p:blipFill>
          <p:spPr>
            <a:xfrm>
              <a:off x="295572" y="2021983"/>
              <a:ext cx="5351545" cy="26639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5FD824-1884-4232-8A7F-51426648A659}"/>
                </a:ext>
              </a:extLst>
            </p:cNvPr>
            <p:cNvSpPr/>
            <p:nvPr/>
          </p:nvSpPr>
          <p:spPr>
            <a:xfrm>
              <a:off x="386366" y="2016264"/>
              <a:ext cx="302653" cy="289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B04289-CB82-4651-99FF-C5E25E8B1B4C}"/>
              </a:ext>
            </a:extLst>
          </p:cNvPr>
          <p:cNvGrpSpPr/>
          <p:nvPr/>
        </p:nvGrpSpPr>
        <p:grpSpPr>
          <a:xfrm>
            <a:off x="7506086" y="3362995"/>
            <a:ext cx="1785398" cy="1290122"/>
            <a:chOff x="7506086" y="3362994"/>
            <a:chExt cx="2122060" cy="156247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67F35B-2A3A-4142-A9B9-B9D2CA2CFEAA}"/>
                    </a:ext>
                  </a:extLst>
                </p14:cNvPr>
                <p14:cNvContentPartPr/>
                <p14:nvPr/>
              </p14:nvContentPartPr>
              <p14:xfrm>
                <a:off x="8486226" y="3553220"/>
                <a:ext cx="1141920" cy="430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713609B-226F-4BF9-B558-5B185815571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68586" y="3535580"/>
                  <a:ext cx="117756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B4660F2-463F-4E5C-AC2F-9B6EFEBA6886}"/>
                    </a:ext>
                  </a:extLst>
                </p14:cNvPr>
                <p14:cNvContentPartPr/>
                <p14:nvPr/>
              </p14:nvContentPartPr>
              <p14:xfrm>
                <a:off x="8484945" y="4357188"/>
                <a:ext cx="1141920" cy="430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C84620C-4D3F-4D8C-BC3C-8E87165D14B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7305" y="4339548"/>
                  <a:ext cx="1177560" cy="466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A52D93-F58D-4D8B-BAC6-1F112299938E}"/>
                </a:ext>
              </a:extLst>
            </p:cNvPr>
            <p:cNvGrpSpPr/>
            <p:nvPr/>
          </p:nvGrpSpPr>
          <p:grpSpPr>
            <a:xfrm>
              <a:off x="8311208" y="4197988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CF20536-631F-43AB-AD4D-020073BD7580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03F5E587-2AFD-4639-A064-CD502451EA04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5471910-49BD-4C09-A0DE-39E10EF30DB3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EB484AD2-6398-4749-896F-73FB91347A7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C35A72-3399-47CB-B13E-15D33B053CC7}"/>
                </a:ext>
              </a:extLst>
            </p:cNvPr>
            <p:cNvGrpSpPr/>
            <p:nvPr/>
          </p:nvGrpSpPr>
          <p:grpSpPr>
            <a:xfrm>
              <a:off x="8294560" y="3362994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032F9135-FA9E-46E3-B13A-DCF703025FB6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D445269-5BCE-403A-8297-3C150526FF3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3EC7A94-E13D-42DA-8C11-89EDACBA451F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EFE5E731-3268-45CE-8631-CE42A14CF1E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04B11F-35BD-41F4-9748-FEF9EC6499F0}"/>
                </a:ext>
              </a:extLst>
            </p:cNvPr>
            <p:cNvGrpSpPr/>
            <p:nvPr/>
          </p:nvGrpSpPr>
          <p:grpSpPr>
            <a:xfrm rot="10800000">
              <a:off x="7699047" y="3362994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09473A-1F5C-4534-9A14-CD5F8D7BBBE5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E0AD4D24-1B06-4631-B0E9-BC624032721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EA3D97D2-7760-4527-9891-8F7223BD4AD8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0D889FE9-046F-4961-8F65-49BBCB309BE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5BD8B4-B726-4543-B5D3-7CA9E66322D6}"/>
                </a:ext>
              </a:extLst>
            </p:cNvPr>
            <p:cNvGrpSpPr/>
            <p:nvPr/>
          </p:nvGrpSpPr>
          <p:grpSpPr>
            <a:xfrm rot="10800000">
              <a:off x="7506086" y="4174717"/>
              <a:ext cx="192960" cy="727477"/>
              <a:chOff x="8331698" y="3294006"/>
              <a:chExt cx="192960" cy="7872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DF398D07-11E2-49D1-B132-E753384C18BB}"/>
                      </a:ext>
                    </a:extLst>
                  </p14:cNvPr>
                  <p14:cNvContentPartPr/>
                  <p14:nvPr/>
                </p14:nvContentPartPr>
                <p14:xfrm>
                  <a:off x="8331698" y="3298568"/>
                  <a:ext cx="192960" cy="7826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3C8F8B9-81A1-4419-8A9E-0837B11DBB25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313698" y="3279090"/>
                    <a:ext cx="228600" cy="821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BA42933-401D-4A6A-A9A2-3F145062B0EF}"/>
                      </a:ext>
                    </a:extLst>
                  </p14:cNvPr>
                  <p14:cNvContentPartPr/>
                  <p14:nvPr/>
                </p14:nvContentPartPr>
                <p14:xfrm>
                  <a:off x="8352889" y="3294006"/>
                  <a:ext cx="110880" cy="7556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CCDFA047-CA1B-49B1-96D5-13587520376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34889" y="3274920"/>
                    <a:ext cx="146520" cy="79420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DDC81B9-E9DE-4078-A427-6471083E23E4}"/>
              </a:ext>
            </a:extLst>
          </p:cNvPr>
          <p:cNvSpPr txBox="1">
            <a:spLocks/>
          </p:cNvSpPr>
          <p:nvPr/>
        </p:nvSpPr>
        <p:spPr>
          <a:xfrm>
            <a:off x="5403659" y="4904674"/>
            <a:ext cx="5711002" cy="44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 dirty="0"/>
              <a:t>Possible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0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27B6-A177-4478-A692-B87AA1CF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Future experiments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93697-9E93-487C-8DCE-BECF05830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          based on remote-ion entanglement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592B9-45A2-41C5-B718-E0282E1B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490D9-4743-4FA8-B591-DF88090C6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54" y="1092337"/>
            <a:ext cx="3329335" cy="18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24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960D2-71A2-418C-BF6D-B2A5A501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3.1 Entangling ions over 50 km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B6118-99B8-40EF-ADA7-93AF1BB5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B53A1-1AC9-4876-816D-4A36F970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33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795DA-BF3B-497A-8AAD-BB8C0F833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4" y="1796674"/>
            <a:ext cx="1777600" cy="1777600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95BF6D4-44D4-4F2D-AF4F-E2A2F7802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58" y="1836585"/>
            <a:ext cx="2004955" cy="1737689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BC77E-3345-43EA-B477-21CAB149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216" y="3792271"/>
            <a:ext cx="1419967" cy="1480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2A777-2D2B-4C3C-9E47-AEA612DAC86E}"/>
              </a:ext>
            </a:extLst>
          </p:cNvPr>
          <p:cNvSpPr txBox="1"/>
          <p:nvPr/>
        </p:nvSpPr>
        <p:spPr>
          <a:xfrm>
            <a:off x="4762216" y="263434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 km</a:t>
            </a:r>
            <a:endParaRPr lang="en-A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B7710-AC74-49B5-9F47-2EA90C95C7F2}"/>
              </a:ext>
            </a:extLst>
          </p:cNvPr>
          <p:cNvSpPr txBox="1"/>
          <p:nvPr/>
        </p:nvSpPr>
        <p:spPr>
          <a:xfrm>
            <a:off x="6414323" y="2634347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 km</a:t>
            </a:r>
            <a:endParaRPr lang="en-A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7F02F3-2E2A-4342-9980-3FCBA0592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 rot="898055">
            <a:off x="3887826" y="2591233"/>
            <a:ext cx="492810" cy="3059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5BD38F2-B112-4FFD-AD3A-0C75CE7CD635}"/>
                  </a:ext>
                </a:extLst>
              </p14:cNvPr>
              <p14:cNvContentPartPr/>
              <p14:nvPr/>
            </p14:nvContentPartPr>
            <p14:xfrm>
              <a:off x="3685930" y="5911866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5BD38F2-B112-4FFD-AD3A-0C75CE7CD6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7930" y="589422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7F34BD7-4A94-471A-8750-3CDB2E616ACA}"/>
              </a:ext>
            </a:extLst>
          </p:cNvPr>
          <p:cNvSpPr txBox="1"/>
          <p:nvPr/>
        </p:nvSpPr>
        <p:spPr>
          <a:xfrm>
            <a:off x="3013647" y="2166711"/>
            <a:ext cx="1087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Quantum</a:t>
            </a:r>
          </a:p>
          <a:p>
            <a:r>
              <a:rPr lang="en-GB" sz="1600" dirty="0"/>
              <a:t>frequency</a:t>
            </a:r>
            <a:br>
              <a:rPr lang="en-GB" sz="1600" dirty="0"/>
            </a:br>
            <a:r>
              <a:rPr lang="en-GB" sz="1600" dirty="0"/>
              <a:t>conversion</a:t>
            </a:r>
            <a:endParaRPr lang="en-AT" sz="1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746E2E-2DB5-47B1-ADB8-854540948B7B}"/>
              </a:ext>
            </a:extLst>
          </p:cNvPr>
          <p:cNvGrpSpPr/>
          <p:nvPr/>
        </p:nvGrpSpPr>
        <p:grpSpPr>
          <a:xfrm>
            <a:off x="2625969" y="2379118"/>
            <a:ext cx="511919" cy="186979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17E195F-689B-4EBA-BD7E-BD0D8BCA500C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17E195F-689B-4EBA-BD7E-BD0D8BCA50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7448" y="797717"/>
                  <a:ext cx="9369381" cy="22716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38F571E-5653-4DF1-BB5A-9CE4D7FC5A14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38F571E-5653-4DF1-BB5A-9CE4D7FC5A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38243" y="1802602"/>
                  <a:ext cx="1280066" cy="80930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4722F3-0ABC-484F-AA2A-FE3E732979CE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2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585187E-561E-45F7-A39B-E570AD6A0B23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B585187E-561E-45F7-A39B-E570AD6A0B2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637099" y="1983610"/>
                    <a:ext cx="1065377" cy="411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BB07555F-6B73-4EEB-94E9-6282C88171D3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BB07555F-6B73-4EEB-94E9-6282C88171D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974709" y="2008347"/>
                    <a:ext cx="664267" cy="637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64CFA34B-CA82-44A3-9690-494EF9AD5749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64CFA34B-CA82-44A3-9690-494EF9AD574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0093856" y="2054255"/>
                    <a:ext cx="418320" cy="334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331E7F3-3353-41A8-A400-670489198C37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331E7F3-3353-41A8-A400-670489198C3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978262" y="1985522"/>
                    <a:ext cx="711319" cy="6484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E3CD7A62-F67B-41DB-B916-9F43D34EF669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E3CD7A62-F67B-41DB-B916-9F43D34EF669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722650" y="2201935"/>
                    <a:ext cx="635040" cy="453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7ED5A50-9BFC-43F0-97E7-68E3EEA9B201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7ED5A50-9BFC-43F0-97E7-68E3EEA9B20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653816" y="2159100"/>
                    <a:ext cx="712320" cy="478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15DD4F26-7604-4C1C-8548-7F44D87B3913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15DD4F26-7604-4C1C-8548-7F44D87B391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648330" y="2150855"/>
                    <a:ext cx="831084" cy="32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6F35038-2F92-4E54-9164-B27A655B460F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6F35038-2F92-4E54-9164-B27A655B460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793450" y="2134295"/>
                    <a:ext cx="668123" cy="3550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F93B9C8C-430D-406F-96D6-40D22FE115AB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F93B9C8C-430D-406F-96D6-40D22FE115AB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869096" y="2164350"/>
                    <a:ext cx="551304" cy="5043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5746247A-4B74-4073-A4E5-B44E1D99CDE9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5746247A-4B74-4073-A4E5-B44E1D99CDE9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976256" y="2279821"/>
                    <a:ext cx="379080" cy="3962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BAF95AB3-6EA6-432A-90ED-DF348CBB340A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BAF95AB3-6EA6-432A-90ED-DF348CBB340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0053296" y="2365459"/>
                    <a:ext cx="230400" cy="300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580673F-7B96-4959-B64E-ED1EFE6D1B1C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2580673F-7B96-4959-B64E-ED1EFE6D1B1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970856" y="2390059"/>
                    <a:ext cx="459648" cy="356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2E2B7A2-F943-47DD-9AD7-0A2322155CF9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2E2B7A2-F943-47DD-9AD7-0A2322155CF9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0012359" y="2065131"/>
                    <a:ext cx="499783" cy="34552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3E87D11-FBB6-4264-ADBE-28740ADBA317}"/>
                  </a:ext>
                </a:extLst>
              </p14:cNvPr>
              <p14:cNvContentPartPr/>
              <p14:nvPr/>
            </p14:nvContentPartPr>
            <p14:xfrm rot="1746328">
              <a:off x="4229076" y="3233666"/>
              <a:ext cx="1951364" cy="383847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3E87D11-FBB6-4264-ADBE-28740ADBA31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 rot="1746328">
                <a:off x="4215037" y="3219636"/>
                <a:ext cx="1979441" cy="411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29DC85F-6A8F-4A11-B937-20B2649C45D8}"/>
                  </a:ext>
                </a:extLst>
              </p14:cNvPr>
              <p14:cNvContentPartPr/>
              <p14:nvPr/>
            </p14:nvContentPartPr>
            <p14:xfrm rot="8830868">
              <a:off x="6156394" y="3290211"/>
              <a:ext cx="1604052" cy="383847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29DC85F-6A8F-4A11-B937-20B2649C45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 rot="8830868">
                <a:off x="6142355" y="3276181"/>
                <a:ext cx="1632490" cy="411907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07EB16F-9878-49A8-8DAB-2F10BBE1CF29}"/>
              </a:ext>
            </a:extLst>
          </p:cNvPr>
          <p:cNvSpPr txBox="1"/>
          <p:nvPr/>
        </p:nvSpPr>
        <p:spPr>
          <a:xfrm>
            <a:off x="7972225" y="2460171"/>
            <a:ext cx="1087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Quantum</a:t>
            </a:r>
          </a:p>
          <a:p>
            <a:r>
              <a:rPr lang="en-GB" sz="1600" dirty="0"/>
              <a:t>frequency</a:t>
            </a:r>
            <a:br>
              <a:rPr lang="en-GB" sz="1600" dirty="0"/>
            </a:br>
            <a:r>
              <a:rPr lang="en-GB" sz="1600" dirty="0"/>
              <a:t>conversion</a:t>
            </a:r>
            <a:endParaRPr lang="en-AT" sz="16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FA3CC3D-F094-443C-9E29-6C4627035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 rot="8010851">
            <a:off x="7608345" y="2786315"/>
            <a:ext cx="492810" cy="30590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5506F2A-BAD7-4EC9-BADF-2EDFFA5EB636}"/>
              </a:ext>
            </a:extLst>
          </p:cNvPr>
          <p:cNvGrpSpPr/>
          <p:nvPr/>
        </p:nvGrpSpPr>
        <p:grpSpPr>
          <a:xfrm rot="9525994">
            <a:off x="8894356" y="2530451"/>
            <a:ext cx="511919" cy="186979"/>
            <a:chOff x="1585736" y="949415"/>
            <a:chExt cx="9189360" cy="197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5AF559D-CEE0-40DA-A82B-391336363FA6}"/>
                    </a:ext>
                  </a:extLst>
                </p14:cNvPr>
                <p14:cNvContentPartPr/>
                <p14:nvPr/>
              </p14:nvContentPartPr>
              <p14:xfrm>
                <a:off x="1585736" y="949415"/>
                <a:ext cx="8865720" cy="19720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5AF559D-CEE0-40DA-A82B-391336363F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27448" y="797717"/>
                  <a:ext cx="9369381" cy="22716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8FC9EB5-ECE6-4E8D-B4E4-7B02C051CFBB}"/>
                    </a:ext>
                  </a:extLst>
                </p14:cNvPr>
                <p14:cNvContentPartPr/>
                <p14:nvPr/>
              </p14:nvContentPartPr>
              <p14:xfrm>
                <a:off x="9994256" y="2099975"/>
                <a:ext cx="780840" cy="2145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8FC9EB5-ECE6-4E8D-B4E4-7B02C051CFB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38243" y="1802602"/>
                  <a:ext cx="1280066" cy="80930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C27B941-260C-43D3-AE2A-401B1D506702}"/>
                </a:ext>
              </a:extLst>
            </p:cNvPr>
            <p:cNvGrpSpPr/>
            <p:nvPr/>
          </p:nvGrpSpPr>
          <p:grpSpPr>
            <a:xfrm>
              <a:off x="9893816" y="2130575"/>
              <a:ext cx="558360" cy="474120"/>
              <a:chOff x="9893816" y="2130575"/>
              <a:chExt cx="558360" cy="4741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95C3651-2311-4416-9A39-06BA5FC3E5AD}"/>
                      </a:ext>
                    </a:extLst>
                  </p14:cNvPr>
                  <p14:cNvContentPartPr/>
                  <p14:nvPr/>
                </p14:nvContentPartPr>
                <p14:xfrm>
                  <a:off x="9893816" y="2130575"/>
                  <a:ext cx="558360" cy="12492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95C3651-2311-4416-9A39-06BA5FC3E5A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637099" y="1983610"/>
                    <a:ext cx="1065377" cy="411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ABB56AB-16CD-4F3D-9E0A-718A6DDA5787}"/>
                      </a:ext>
                    </a:extLst>
                  </p14:cNvPr>
                  <p14:cNvContentPartPr/>
                  <p14:nvPr/>
                </p14:nvContentPartPr>
                <p14:xfrm>
                  <a:off x="10225376" y="2158295"/>
                  <a:ext cx="169200" cy="344880"/>
                </p14:xfrm>
              </p:contentPart>
            </mc:Choice>
            <mc:Fallback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ABB56AB-16CD-4F3D-9E0A-718A6DDA578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974709" y="2008347"/>
                    <a:ext cx="664267" cy="637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507D3C40-76BA-42D4-81D8-92066208FCAA}"/>
                      </a:ext>
                    </a:extLst>
                  </p14:cNvPr>
                  <p14:cNvContentPartPr/>
                  <p14:nvPr/>
                </p14:nvContentPartPr>
                <p14:xfrm>
                  <a:off x="10293056" y="2196455"/>
                  <a:ext cx="29880" cy="5688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507D3C40-76BA-42D4-81D8-92066208FCA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0093856" y="2054255"/>
                    <a:ext cx="418320" cy="334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925195F-80B9-4183-AF30-3129FDAB5E17}"/>
                      </a:ext>
                    </a:extLst>
                  </p14:cNvPr>
                  <p14:cNvContentPartPr/>
                  <p14:nvPr/>
                </p14:nvContentPartPr>
                <p14:xfrm>
                  <a:off x="10230056" y="2136335"/>
                  <a:ext cx="220320" cy="35064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925195F-80B9-4183-AF30-3129FDAB5E1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978262" y="1985522"/>
                    <a:ext cx="711319" cy="6484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79085F9-C366-41FE-9CF4-A4306221359C}"/>
                      </a:ext>
                    </a:extLst>
                  </p14:cNvPr>
                  <p14:cNvContentPartPr/>
                  <p14:nvPr/>
                </p14:nvContentPartPr>
                <p14:xfrm>
                  <a:off x="9966896" y="2349455"/>
                  <a:ext cx="158760" cy="16596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79085F9-C366-41FE-9CF4-A430622135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722650" y="2201935"/>
                    <a:ext cx="635040" cy="453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604A468-5B7A-4F21-812A-D3B31F62FECC}"/>
                      </a:ext>
                    </a:extLst>
                  </p14:cNvPr>
                  <p14:cNvContentPartPr/>
                  <p14:nvPr/>
                </p14:nvContentPartPr>
                <p14:xfrm>
                  <a:off x="9908216" y="2307335"/>
                  <a:ext cx="209880" cy="18900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2604A468-5B7A-4F21-812A-D3B31F62FEC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653816" y="2159100"/>
                    <a:ext cx="712320" cy="478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9E21568-71B1-4FC1-B42A-568A95DEC15F}"/>
                      </a:ext>
                    </a:extLst>
                  </p14:cNvPr>
                  <p14:cNvContentPartPr/>
                  <p14:nvPr/>
                </p14:nvContentPartPr>
                <p14:xfrm>
                  <a:off x="9902096" y="2293655"/>
                  <a:ext cx="336240" cy="4284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9E21568-71B1-4FC1-B42A-568A95DEC15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648330" y="2150855"/>
                    <a:ext cx="831084" cy="32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7839818D-81DC-4816-82D9-2CEE7C4EEE37}"/>
                      </a:ext>
                    </a:extLst>
                  </p14:cNvPr>
                  <p14:cNvContentPartPr/>
                  <p14:nvPr/>
                </p14:nvContentPartPr>
                <p14:xfrm>
                  <a:off x="10043216" y="2280695"/>
                  <a:ext cx="181080" cy="6588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839818D-81DC-4816-82D9-2CEE7C4EEE3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793450" y="2134295"/>
                    <a:ext cx="668123" cy="3550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ADE30C3-1A08-467D-8392-2E7676BD0731}"/>
                      </a:ext>
                    </a:extLst>
                  </p14:cNvPr>
                  <p14:cNvContentPartPr/>
                  <p14:nvPr/>
                </p14:nvContentPartPr>
                <p14:xfrm>
                  <a:off x="10106216" y="2314895"/>
                  <a:ext cx="88920" cy="20700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ADE30C3-1A08-467D-8392-2E7676BD073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869096" y="2164350"/>
                    <a:ext cx="551304" cy="5043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E0EB436-DFA1-4182-80CA-90BEB03CF64D}"/>
                      </a:ext>
                    </a:extLst>
                  </p14:cNvPr>
                  <p14:cNvContentPartPr/>
                  <p14:nvPr/>
                </p14:nvContentPartPr>
                <p14:xfrm>
                  <a:off x="10163456" y="2427935"/>
                  <a:ext cx="14040" cy="103680"/>
                </p14:xfrm>
              </p:contentPart>
            </mc:Choice>
            <mc:Fallback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E0EB436-DFA1-4182-80CA-90BEB03CF64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976256" y="2279821"/>
                    <a:ext cx="379080" cy="3962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EB7778C-A8B2-4261-AD62-4666DDEDA1F1}"/>
                      </a:ext>
                    </a:extLst>
                  </p14:cNvPr>
                  <p14:cNvContentPartPr/>
                  <p14:nvPr/>
                </p14:nvContentPartPr>
                <p14:xfrm>
                  <a:off x="10168496" y="2500295"/>
                  <a:ext cx="2880" cy="37080"/>
                </p14:xfrm>
              </p:contentPart>
            </mc:Choice>
            <mc:Fallback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EB7778C-A8B2-4261-AD62-4666DDEDA1F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0053296" y="2365459"/>
                    <a:ext cx="230400" cy="300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7FF7E25A-EB31-4646-9B6E-F5DB493373DE}"/>
                      </a:ext>
                    </a:extLst>
                  </p14:cNvPr>
                  <p14:cNvContentPartPr/>
                  <p14:nvPr/>
                </p14:nvContentPartPr>
                <p14:xfrm>
                  <a:off x="10189736" y="2535575"/>
                  <a:ext cx="27360" cy="69120"/>
                </p14:xfrm>
              </p:contentPart>
            </mc:Choice>
            <mc:Fallback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7FF7E25A-EB31-4646-9B6E-F5DB493373DE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970856" y="2390059"/>
                    <a:ext cx="459648" cy="356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7ABDD03-2898-47AC-9841-C613F1F073B5}"/>
                      </a:ext>
                    </a:extLst>
                  </p14:cNvPr>
                  <p14:cNvContentPartPr/>
                  <p14:nvPr/>
                </p14:nvContentPartPr>
                <p14:xfrm>
                  <a:off x="10244816" y="2207615"/>
                  <a:ext cx="40680" cy="67680"/>
                </p14:xfrm>
              </p:contentPart>
            </mc:Choice>
            <mc:Fallback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F7ABDD03-2898-47AC-9841-C613F1F073B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0012359" y="2065131"/>
                    <a:ext cx="499783" cy="34552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89645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4C0E-BA4F-43C7-9C16-1B40021B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7012" cy="1325563"/>
          </a:xfrm>
        </p:spPr>
        <p:txBody>
          <a:bodyPr/>
          <a:lstStyle/>
          <a:p>
            <a:r>
              <a:rPr lang="en-GB" dirty="0"/>
              <a:t>3.2 Demonstrating fundamental building blocks 	for quantum repeaters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DEB9D0-8BB6-481F-813A-D6F4D01CC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9902"/>
            <a:ext cx="10515600" cy="398278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4B2FA-2D36-4A00-8143-881600E6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3576B-5342-49EE-90C5-B7AC89C2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34</a:t>
            </a:r>
            <a:endParaRPr lang="en-A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020092-67C4-4C08-942F-ABCA4AAD0DD0}"/>
              </a:ext>
            </a:extLst>
          </p:cNvPr>
          <p:cNvSpPr/>
          <p:nvPr/>
        </p:nvSpPr>
        <p:spPr>
          <a:xfrm>
            <a:off x="1678088" y="3274622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C1659C-20B8-42BE-927D-5B294BB53586}"/>
              </a:ext>
            </a:extLst>
          </p:cNvPr>
          <p:cNvSpPr/>
          <p:nvPr/>
        </p:nvSpPr>
        <p:spPr>
          <a:xfrm>
            <a:off x="4573688" y="3274623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EBAE22-5069-4685-8371-FAF115C6F9C3}"/>
              </a:ext>
            </a:extLst>
          </p:cNvPr>
          <p:cNvSpPr/>
          <p:nvPr/>
        </p:nvSpPr>
        <p:spPr>
          <a:xfrm>
            <a:off x="5163409" y="3274624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68DF42-55B1-4589-AE24-76ABEA43FEB9}"/>
              </a:ext>
            </a:extLst>
          </p:cNvPr>
          <p:cNvSpPr/>
          <p:nvPr/>
        </p:nvSpPr>
        <p:spPr>
          <a:xfrm>
            <a:off x="1614941" y="5000246"/>
            <a:ext cx="221226" cy="2138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8975B-569C-448F-BEE8-6DC1227A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37" y="2009901"/>
            <a:ext cx="1026761" cy="1026761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F6C070-4837-4C2D-8EFA-48E801EE774D}"/>
              </a:ext>
            </a:extLst>
          </p:cNvPr>
          <p:cNvSpPr/>
          <p:nvPr/>
        </p:nvSpPr>
        <p:spPr>
          <a:xfrm>
            <a:off x="9642687" y="1993509"/>
            <a:ext cx="1591370" cy="889891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Photonic client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1263F-24DB-4C66-8C1F-441564875246}"/>
              </a:ext>
            </a:extLst>
          </p:cNvPr>
          <p:cNvSpPr/>
          <p:nvPr/>
        </p:nvSpPr>
        <p:spPr>
          <a:xfrm>
            <a:off x="2769457" y="2821363"/>
            <a:ext cx="939258" cy="374441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1. </a:t>
            </a:r>
            <a:r>
              <a:rPr lang="en-GB" dirty="0" err="1"/>
              <a:t>ent</a:t>
            </a:r>
            <a:r>
              <a:rPr lang="en-GB" dirty="0"/>
              <a:t>.</a:t>
            </a:r>
            <a:endParaRPr lang="en-GB" sz="32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F6BE22-4997-4378-94F3-2D4B46A8682A}"/>
              </a:ext>
            </a:extLst>
          </p:cNvPr>
          <p:cNvSpPr/>
          <p:nvPr/>
        </p:nvSpPr>
        <p:spPr>
          <a:xfrm>
            <a:off x="2763778" y="2817034"/>
            <a:ext cx="939258" cy="374441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1. </a:t>
            </a:r>
            <a:r>
              <a:rPr lang="en-GB" dirty="0" err="1"/>
              <a:t>ent</a:t>
            </a:r>
            <a:r>
              <a:rPr lang="en-GB" dirty="0"/>
              <a:t>.</a:t>
            </a:r>
            <a:endParaRPr lang="en-GB" sz="3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91BA45-4944-40CC-98BC-A781010EEB6B}"/>
              </a:ext>
            </a:extLst>
          </p:cNvPr>
          <p:cNvSpPr/>
          <p:nvPr/>
        </p:nvSpPr>
        <p:spPr>
          <a:xfrm>
            <a:off x="4348067" y="3884577"/>
            <a:ext cx="1178090" cy="562474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3. </a:t>
            </a:r>
            <a:r>
              <a:rPr lang="en-GB" dirty="0" err="1"/>
              <a:t>ent</a:t>
            </a:r>
            <a:r>
              <a:rPr lang="en-GB" dirty="0"/>
              <a:t>. swapping</a:t>
            </a:r>
            <a:endParaRPr lang="en-GB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D14563-47FC-43AA-A2AC-DF92CD4E2255}"/>
              </a:ext>
            </a:extLst>
          </p:cNvPr>
          <p:cNvSpPr/>
          <p:nvPr/>
        </p:nvSpPr>
        <p:spPr>
          <a:xfrm flipV="1">
            <a:off x="9746027" y="5000245"/>
            <a:ext cx="918970" cy="317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92E253-5895-4AC1-88A0-6FCA6C896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91" t="8142" r="32198" b="74225"/>
          <a:stretch/>
        </p:blipFill>
        <p:spPr>
          <a:xfrm>
            <a:off x="9459851" y="4830543"/>
            <a:ext cx="1205146" cy="50358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1F7212-CEB7-4D4C-BA82-E372F4EC7D97}"/>
              </a:ext>
            </a:extLst>
          </p:cNvPr>
          <p:cNvSpPr/>
          <p:nvPr/>
        </p:nvSpPr>
        <p:spPr>
          <a:xfrm>
            <a:off x="5701976" y="2783610"/>
            <a:ext cx="310654" cy="292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FDD2BC-D694-4E16-BD60-6A80A4841ADE}"/>
              </a:ext>
            </a:extLst>
          </p:cNvPr>
          <p:cNvSpPr/>
          <p:nvPr/>
        </p:nvSpPr>
        <p:spPr>
          <a:xfrm>
            <a:off x="5249192" y="2899792"/>
            <a:ext cx="939258" cy="255249"/>
          </a:xfrm>
          <a:prstGeom prst="round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2. </a:t>
            </a:r>
            <a:r>
              <a:rPr lang="en-GB" dirty="0" err="1"/>
              <a:t>ent</a:t>
            </a:r>
            <a:r>
              <a:rPr lang="en-GB" dirty="0"/>
              <a:t>.</a:t>
            </a:r>
            <a:endParaRPr lang="en-GB" sz="3200" dirty="0"/>
          </a:p>
        </p:txBody>
      </p:sp>
      <p:pic>
        <p:nvPicPr>
          <p:cNvPr id="13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D8F9D33-2C41-4A73-B99C-6526E6434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96" y="2009901"/>
            <a:ext cx="1026761" cy="889891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BA987E9-76DB-4E4D-992A-5C289700F4C6}"/>
              </a:ext>
            </a:extLst>
          </p:cNvPr>
          <p:cNvSpPr/>
          <p:nvPr/>
        </p:nvSpPr>
        <p:spPr>
          <a:xfrm>
            <a:off x="4634508" y="4441663"/>
            <a:ext cx="939259" cy="374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C1FC1B-F48C-466E-A203-FB52380EC1B6}"/>
              </a:ext>
            </a:extLst>
          </p:cNvPr>
          <p:cNvCxnSpPr/>
          <p:nvPr/>
        </p:nvCxnSpPr>
        <p:spPr>
          <a:xfrm>
            <a:off x="4936732" y="4441663"/>
            <a:ext cx="0" cy="3744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607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99E9-23AD-4BC7-B171-662F51E3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1678" cy="1325563"/>
          </a:xfrm>
        </p:spPr>
        <p:txBody>
          <a:bodyPr/>
          <a:lstStyle/>
          <a:p>
            <a:r>
              <a:rPr lang="en-GB" dirty="0"/>
              <a:t>3.3 Extending the network: more and diverse 	nodes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6930B-BB85-4EBE-B678-3C2E0A2F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F4AA-BA30-4C78-8873-69A10E66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35</a:t>
            </a:r>
            <a:endParaRPr lang="en-AT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7F35D-EE1C-4095-9C08-2A7F6357029C}"/>
              </a:ext>
            </a:extLst>
          </p:cNvPr>
          <p:cNvGrpSpPr/>
          <p:nvPr/>
        </p:nvGrpSpPr>
        <p:grpSpPr>
          <a:xfrm>
            <a:off x="5052398" y="2651760"/>
            <a:ext cx="6944822" cy="3632220"/>
            <a:chOff x="15276943" y="8447955"/>
            <a:chExt cx="7593184" cy="4845031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FDFC7CE-0DFC-435B-B0F7-25626BF60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6066917" y="8447955"/>
              <a:ext cx="6803210" cy="427511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44D407-A9D3-400D-99BA-2F6144FD8730}"/>
                </a:ext>
              </a:extLst>
            </p:cNvPr>
            <p:cNvGrpSpPr/>
            <p:nvPr/>
          </p:nvGrpSpPr>
          <p:grpSpPr>
            <a:xfrm>
              <a:off x="15276943" y="9112291"/>
              <a:ext cx="3364736" cy="4180695"/>
              <a:chOff x="15276943" y="9112291"/>
              <a:chExt cx="3364736" cy="418069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619E33E-1E34-499F-9D06-5470E82CB497}"/>
                  </a:ext>
                </a:extLst>
              </p:cNvPr>
              <p:cNvSpPr/>
              <p:nvPr/>
            </p:nvSpPr>
            <p:spPr bwMode="auto">
              <a:xfrm>
                <a:off x="15350247" y="10448597"/>
                <a:ext cx="3185829" cy="2727396"/>
              </a:xfrm>
              <a:prstGeom prst="ellipse">
                <a:avLst/>
              </a:prstGeom>
              <a:solidFill>
                <a:srgbClr val="DBDBDB"/>
              </a:solidFill>
              <a:ln w="19050">
                <a:solidFill>
                  <a:srgbClr val="BCBC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03817">
                  <a:defRPr/>
                </a:pPr>
                <a:endParaRPr lang="en-GB" sz="1202">
                  <a:solidFill>
                    <a:prstClr val="white"/>
                  </a:solidFill>
                  <a:cs typeface="Arial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E992862-91CF-42E8-B9AB-721FB52D3EA0}"/>
                  </a:ext>
                </a:extLst>
              </p:cNvPr>
              <p:cNvGrpSpPr/>
              <p:nvPr/>
            </p:nvGrpSpPr>
            <p:grpSpPr>
              <a:xfrm>
                <a:off x="15276943" y="9112291"/>
                <a:ext cx="3364736" cy="4180695"/>
                <a:chOff x="13093919" y="9126665"/>
                <a:chExt cx="3364736" cy="4180695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7214D4F7-E6F9-461E-B80C-4E1E0CBC6B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86" t="-11006" r="4671" b="-10088"/>
                <a:stretch/>
              </p:blipFill>
              <p:spPr>
                <a:xfrm>
                  <a:off x="13093919" y="10370951"/>
                  <a:ext cx="3364736" cy="2936409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EE87344B-C728-446A-990B-1645404C96E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3674944" y="9272190"/>
                  <a:ext cx="2311373" cy="1569041"/>
                </a:xfrm>
                <a:prstGeom prst="line">
                  <a:avLst/>
                </a:prstGeom>
                <a:ln w="19050">
                  <a:solidFill>
                    <a:srgbClr val="BCBCB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C080928-01CD-4346-A3BA-7FB51401709D}"/>
                    </a:ext>
                  </a:extLst>
                </p:cNvPr>
                <p:cNvSpPr/>
                <p:nvPr/>
              </p:nvSpPr>
              <p:spPr bwMode="auto">
                <a:xfrm>
                  <a:off x="15986317" y="9126665"/>
                  <a:ext cx="274618" cy="262328"/>
                </a:xfrm>
                <a:prstGeom prst="ellipse">
                  <a:avLst/>
                </a:prstGeom>
                <a:noFill/>
                <a:ln w="19050">
                  <a:solidFill>
                    <a:srgbClr val="BCBCB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03817">
                    <a:defRPr/>
                  </a:pPr>
                  <a:endParaRPr lang="en-GB" sz="1202">
                    <a:solidFill>
                      <a:prstClr val="white"/>
                    </a:solidFill>
                    <a:cs typeface="Arial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1975FBE-7D85-49AA-B4F8-E7521F71757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6246519" y="9262596"/>
                  <a:ext cx="124182" cy="2674581"/>
                </a:xfrm>
                <a:prstGeom prst="line">
                  <a:avLst/>
                </a:prstGeom>
                <a:ln w="19050">
                  <a:solidFill>
                    <a:srgbClr val="BCBCB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30CD764-DD8D-4797-B019-B720EAC4F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641" y="4006699"/>
            <a:ext cx="3349085" cy="22013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273575-5D97-48B9-8B30-9287238FF2AF}"/>
              </a:ext>
            </a:extLst>
          </p:cNvPr>
          <p:cNvSpPr txBox="1"/>
          <p:nvPr/>
        </p:nvSpPr>
        <p:spPr>
          <a:xfrm>
            <a:off x="941264" y="3884910"/>
            <a:ext cx="125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Fiber</a:t>
            </a:r>
            <a:r>
              <a:rPr lang="en-GB" dirty="0"/>
              <a:t> cavity</a:t>
            </a:r>
            <a:endParaRPr lang="en-AT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D676EE9-AEEC-40A4-B7B3-E7630554D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3" y="4205792"/>
            <a:ext cx="3184769" cy="19904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5C4247-849A-44D9-A722-26BCD332A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26" y="1846072"/>
            <a:ext cx="1366619" cy="1366619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EA64205-0306-4A81-8B7C-B332292AC723}"/>
              </a:ext>
            </a:extLst>
          </p:cNvPr>
          <p:cNvSpPr/>
          <p:nvPr/>
        </p:nvSpPr>
        <p:spPr>
          <a:xfrm>
            <a:off x="9642687" y="1941044"/>
            <a:ext cx="1591370" cy="889891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Photonic client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E250763-1997-442B-9C66-9128B7EC7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7918" y="2028194"/>
            <a:ext cx="3809381" cy="656492"/>
          </a:xfrm>
          <a:prstGeom prst="rect">
            <a:avLst/>
          </a:prstGeom>
        </p:spPr>
      </p:pic>
      <p:pic>
        <p:nvPicPr>
          <p:cNvPr id="36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E0B2BDD-1CDA-4EB0-B219-1E5BDE54E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67" y="1862624"/>
            <a:ext cx="1366619" cy="1184445"/>
          </a:xfrm>
          <a:prstGeom prst="rect">
            <a:avLst/>
          </a:prstGeom>
          <a:solidFill>
            <a:schemeClr val="tx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08BEB-8DB1-454E-8C6E-E2214EC99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861" y="2737834"/>
            <a:ext cx="1066748" cy="11120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35EE392-0E89-4ED4-B6E2-D7479E65F301}"/>
                  </a:ext>
                </a:extLst>
              </p14:cNvPr>
              <p14:cNvContentPartPr/>
              <p14:nvPr/>
            </p14:nvContentPartPr>
            <p14:xfrm rot="1746328">
              <a:off x="2535047" y="2534875"/>
              <a:ext cx="839936" cy="165221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35EE392-0E89-4ED4-B6E2-D7479E65F30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746328">
                <a:off x="2520652" y="2520508"/>
                <a:ext cx="868006" cy="193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FD7270A-A960-4144-B934-571C7FED0ACF}"/>
                  </a:ext>
                </a:extLst>
              </p14:cNvPr>
              <p14:cNvContentPartPr/>
              <p14:nvPr/>
            </p14:nvContentPartPr>
            <p14:xfrm rot="8830868">
              <a:off x="3563860" y="2565241"/>
              <a:ext cx="690439" cy="165221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FD7270A-A960-4144-B934-571C7FED0AC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8830868">
                <a:off x="3549468" y="2550874"/>
                <a:ext cx="718503" cy="1932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9801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25C9-C4E9-4DEF-BDF9-37C8D845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57" y="17065"/>
            <a:ext cx="10515600" cy="1325563"/>
          </a:xfrm>
        </p:spPr>
        <p:txBody>
          <a:bodyPr/>
          <a:lstStyle/>
          <a:p>
            <a:r>
              <a:rPr lang="en-GB" dirty="0"/>
              <a:t>The quantum network team in Innsbruck</a:t>
            </a:r>
            <a:endParaRPr lang="en-A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7D1A4-E996-4A1B-838F-9614950F0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8203"/>
            <a:ext cx="10515600" cy="3722022"/>
          </a:xfrm>
        </p:spPr>
      </p:pic>
      <p:pic>
        <p:nvPicPr>
          <p:cNvPr id="6" name="Picture 5" descr="A picture containing person, person, wearing, outdoor&#10;&#10;Description automatically generated">
            <a:extLst>
              <a:ext uri="{FF2B5EF4-FFF2-40B4-BE49-F238E27FC236}">
                <a16:creationId xmlns:a16="http://schemas.microsoft.com/office/drawing/2014/main" id="{53F7AC6A-92E1-4CCA-A0CF-95A8680B7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61" y="4508198"/>
            <a:ext cx="1245791" cy="1411387"/>
          </a:xfrm>
          <a:prstGeom prst="rect">
            <a:avLst/>
          </a:prstGeom>
        </p:spPr>
      </p:pic>
      <p:pic>
        <p:nvPicPr>
          <p:cNvPr id="7" name="Picture 6" descr="A picture containing person, wall, smiling, indoor&#10;&#10;Description automatically generated">
            <a:extLst>
              <a:ext uri="{FF2B5EF4-FFF2-40B4-BE49-F238E27FC236}">
                <a16:creationId xmlns:a16="http://schemas.microsoft.com/office/drawing/2014/main" id="{BB69353A-91BD-424E-A968-2D461CAF3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67" y="4894838"/>
            <a:ext cx="1288253" cy="1330581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5FA6157-296D-4AC6-928F-E99013331D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0"/>
          <a:stretch/>
        </p:blipFill>
        <p:spPr>
          <a:xfrm>
            <a:off x="125058" y="3955402"/>
            <a:ext cx="1250994" cy="13475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8A7AEF-88C7-4E47-9984-C66CDEFF964D}"/>
              </a:ext>
            </a:extLst>
          </p:cNvPr>
          <p:cNvSpPr/>
          <p:nvPr/>
        </p:nvSpPr>
        <p:spPr>
          <a:xfrm>
            <a:off x="222055" y="2348594"/>
            <a:ext cx="1571687" cy="3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Tracy Northup</a:t>
            </a:r>
            <a:endParaRPr lang="en-AT" b="1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F7C718-7B04-4C2F-A141-FB7629468711}"/>
              </a:ext>
            </a:extLst>
          </p:cNvPr>
          <p:cNvSpPr/>
          <p:nvPr/>
        </p:nvSpPr>
        <p:spPr>
          <a:xfrm>
            <a:off x="45071" y="965805"/>
            <a:ext cx="4621314" cy="5353496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CD33C32-268A-4478-B7C4-5829589CB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" y="1024795"/>
            <a:ext cx="2214021" cy="13238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5A663B5-2E82-4CBE-A6B1-461BBC905E02}"/>
              </a:ext>
            </a:extLst>
          </p:cNvPr>
          <p:cNvSpPr/>
          <p:nvPr/>
        </p:nvSpPr>
        <p:spPr>
          <a:xfrm>
            <a:off x="4692801" y="905830"/>
            <a:ext cx="6857239" cy="5353496"/>
          </a:xfrm>
          <a:prstGeom prst="ellipse">
            <a:avLst/>
          </a:prstGeom>
          <a:noFill/>
          <a:ln w="57150">
            <a:solidFill>
              <a:srgbClr val="FC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FDA857-E664-4CA8-A1D8-1DB6A84B1993}"/>
              </a:ext>
            </a:extLst>
          </p:cNvPr>
          <p:cNvSpPr/>
          <p:nvPr/>
        </p:nvSpPr>
        <p:spPr>
          <a:xfrm>
            <a:off x="10373197" y="2095563"/>
            <a:ext cx="1406577" cy="506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002060"/>
              </a:solidFill>
            </a:endParaRPr>
          </a:p>
          <a:p>
            <a:pPr algn="ctr"/>
            <a:r>
              <a:rPr lang="en-GB" b="1" dirty="0">
                <a:solidFill>
                  <a:srgbClr val="002060"/>
                </a:solidFill>
              </a:rPr>
              <a:t>Ben Lanyon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8C8892-571A-4025-815A-73F6AD85F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476174"/>
              </p:ext>
            </p:extLst>
          </p:nvPr>
        </p:nvGraphicFramePr>
        <p:xfrm>
          <a:off x="9529576" y="1569923"/>
          <a:ext cx="2283996" cy="72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Acrobat Document" r:id="rId9" imgW="3300149" imgH="1047437" progId="AcroExch.Document.DC">
                  <p:embed/>
                </p:oleObj>
              </mc:Choice>
              <mc:Fallback>
                <p:oleObj name="Acrobat Document" r:id="rId9" imgW="3300149" imgH="10474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529576" y="1569923"/>
                        <a:ext cx="2283996" cy="72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FDE4D8A-7C81-425F-BBC4-0EF1DF3B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DE4248F-E561-4EEF-9121-7509253B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36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46923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03FD-97E0-46F1-B042-1781A8A9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165"/>
            <a:ext cx="10515600" cy="1325563"/>
          </a:xfrm>
        </p:spPr>
        <p:txBody>
          <a:bodyPr/>
          <a:lstStyle/>
          <a:p>
            <a:r>
              <a:rPr lang="en-US" dirty="0"/>
              <a:t>Ph.D. and Postdoc positions available!</a:t>
            </a:r>
            <a:endParaRPr lang="en-A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7C0495-4B55-4B83-B2C2-2507A67AC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5" y="2136099"/>
            <a:ext cx="8534383" cy="34611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26A74-C61C-4BD4-8993-AAEEA0A2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249BF-1682-4DF8-806E-334D51AE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37</a:t>
            </a:r>
            <a:endParaRPr lang="en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55AB6-B9B0-4069-94FE-8F13218C466B}"/>
              </a:ext>
            </a:extLst>
          </p:cNvPr>
          <p:cNvSpPr txBox="1"/>
          <p:nvPr/>
        </p:nvSpPr>
        <p:spPr>
          <a:xfrm flipH="1">
            <a:off x="9932187" y="3429000"/>
            <a:ext cx="18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Tracy Northup</a:t>
            </a:r>
          </a:p>
          <a:p>
            <a:endParaRPr lang="en-AT" dirty="0"/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1A0E9F3-A1DF-453B-AF78-96204F306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08" y="2136099"/>
            <a:ext cx="2214021" cy="13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9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C87C-976C-44D1-9375-F498F3F0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vision in Europe: a quantum internet</a:t>
            </a:r>
            <a:endParaRPr lang="en-A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C8501-FE75-41A7-8E31-50470B85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661F1-4A46-4AB6-9384-27225EA7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5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D245F-95FE-42E3-87B8-A62EB381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913" y="1641701"/>
            <a:ext cx="2367078" cy="13255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BB7685-B1BD-4230-8719-A5A1D8EF0956}"/>
              </a:ext>
            </a:extLst>
          </p:cNvPr>
          <p:cNvGrpSpPr/>
          <p:nvPr/>
        </p:nvGrpSpPr>
        <p:grpSpPr>
          <a:xfrm>
            <a:off x="9850931" y="3464852"/>
            <a:ext cx="2264229" cy="968352"/>
            <a:chOff x="9222673" y="1261090"/>
            <a:chExt cx="2967948" cy="14049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835991-CF3F-4492-B9B1-ABF1540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673" y="1261090"/>
              <a:ext cx="2876550" cy="11525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04E667-59D3-432D-A61B-1A897F371B4E}"/>
                </a:ext>
              </a:extLst>
            </p:cNvPr>
            <p:cNvSpPr txBox="1"/>
            <p:nvPr/>
          </p:nvSpPr>
          <p:spPr>
            <a:xfrm>
              <a:off x="10279631" y="2130201"/>
              <a:ext cx="1910990" cy="53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5050"/>
                  </a:solidFill>
                </a:rPr>
                <a:t>2018-2028</a:t>
              </a:r>
              <a:endParaRPr lang="en-AT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8CF7A8-5CA9-4CAA-B3D2-49D7BD0C0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5" y="1382494"/>
            <a:ext cx="8019839" cy="45111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5CE78-5D9F-4162-BF76-6F13ED8403EB}"/>
              </a:ext>
            </a:extLst>
          </p:cNvPr>
          <p:cNvSpPr/>
          <p:nvPr/>
        </p:nvSpPr>
        <p:spPr>
          <a:xfrm>
            <a:off x="4038600" y="4318061"/>
            <a:ext cx="2919933" cy="1383126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Quantum nodes</a:t>
            </a:r>
            <a:r>
              <a:rPr lang="en-GB" dirty="0"/>
              <a:t>:</a:t>
            </a:r>
          </a:p>
          <a:p>
            <a:pPr algn="ctr"/>
            <a:r>
              <a:rPr lang="en-GB" dirty="0"/>
              <a:t>Local quantum computation, </a:t>
            </a:r>
          </a:p>
          <a:p>
            <a:pPr algn="ctr"/>
            <a:r>
              <a:rPr lang="en-GB" dirty="0"/>
              <a:t>simulation &amp; sensing</a:t>
            </a:r>
            <a:endParaRPr lang="en-AT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482D9C-F2C0-4440-B269-52A45024C709}"/>
              </a:ext>
            </a:extLst>
          </p:cNvPr>
          <p:cNvCxnSpPr/>
          <p:nvPr/>
        </p:nvCxnSpPr>
        <p:spPr>
          <a:xfrm flipV="1">
            <a:off x="5724605" y="3464852"/>
            <a:ext cx="284309" cy="7836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752E2E-A888-43D4-B68C-454712CD4DB3}"/>
              </a:ext>
            </a:extLst>
          </p:cNvPr>
          <p:cNvCxnSpPr>
            <a:cxnSpLocks/>
          </p:cNvCxnSpPr>
          <p:nvPr/>
        </p:nvCxnSpPr>
        <p:spPr>
          <a:xfrm flipV="1">
            <a:off x="6416168" y="3211926"/>
            <a:ext cx="2194432" cy="10366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C644A8-0189-422F-8D54-F7EFB0670E96}"/>
              </a:ext>
            </a:extLst>
          </p:cNvPr>
          <p:cNvCxnSpPr>
            <a:cxnSpLocks/>
          </p:cNvCxnSpPr>
          <p:nvPr/>
        </p:nvCxnSpPr>
        <p:spPr>
          <a:xfrm flipH="1" flipV="1">
            <a:off x="3304134" y="4679576"/>
            <a:ext cx="637737" cy="3300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72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C87C-976C-44D1-9375-F498F3F0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vision in Europe: a quantum internet</a:t>
            </a:r>
            <a:endParaRPr lang="en-A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C8501-FE75-41A7-8E31-50470B85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661F1-4A46-4AB6-9384-27225EA7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5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D245F-95FE-42E3-87B8-A62EB381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913" y="1641701"/>
            <a:ext cx="2367078" cy="13255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BB7685-B1BD-4230-8719-A5A1D8EF0956}"/>
              </a:ext>
            </a:extLst>
          </p:cNvPr>
          <p:cNvGrpSpPr/>
          <p:nvPr/>
        </p:nvGrpSpPr>
        <p:grpSpPr>
          <a:xfrm>
            <a:off x="9850931" y="3464852"/>
            <a:ext cx="2264229" cy="968352"/>
            <a:chOff x="9222673" y="1261090"/>
            <a:chExt cx="2967948" cy="14049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835991-CF3F-4492-B9B1-ABF1540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673" y="1261090"/>
              <a:ext cx="2876550" cy="11525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04E667-59D3-432D-A61B-1A897F371B4E}"/>
                </a:ext>
              </a:extLst>
            </p:cNvPr>
            <p:cNvSpPr txBox="1"/>
            <p:nvPr/>
          </p:nvSpPr>
          <p:spPr>
            <a:xfrm>
              <a:off x="10279631" y="2130201"/>
              <a:ext cx="1910990" cy="53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5050"/>
                  </a:solidFill>
                </a:rPr>
                <a:t>2018-2028</a:t>
              </a:r>
              <a:endParaRPr lang="en-AT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8CF7A8-5CA9-4CAA-B3D2-49D7BD0C0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5" y="1382494"/>
            <a:ext cx="8019839" cy="45111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5CE78-5D9F-4162-BF76-6F13ED8403EB}"/>
              </a:ext>
            </a:extLst>
          </p:cNvPr>
          <p:cNvSpPr/>
          <p:nvPr/>
        </p:nvSpPr>
        <p:spPr>
          <a:xfrm>
            <a:off x="4038600" y="4318061"/>
            <a:ext cx="2919933" cy="1383126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Quantum nodes</a:t>
            </a:r>
            <a:r>
              <a:rPr lang="en-GB" dirty="0"/>
              <a:t>:</a:t>
            </a:r>
          </a:p>
          <a:p>
            <a:pPr algn="ctr"/>
            <a:r>
              <a:rPr lang="en-GB" dirty="0"/>
              <a:t>Local quantum computation, </a:t>
            </a:r>
          </a:p>
          <a:p>
            <a:pPr algn="ctr"/>
            <a:r>
              <a:rPr lang="en-GB" dirty="0"/>
              <a:t>simulation &amp; sensing</a:t>
            </a:r>
            <a:endParaRPr lang="en-AT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148321-2C74-4206-B505-BB94FA9BF65C}"/>
              </a:ext>
            </a:extLst>
          </p:cNvPr>
          <p:cNvSpPr/>
          <p:nvPr/>
        </p:nvSpPr>
        <p:spPr>
          <a:xfrm>
            <a:off x="267660" y="2254948"/>
            <a:ext cx="2919933" cy="1383126"/>
          </a:xfrm>
          <a:prstGeom prst="round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Quantum channels</a:t>
            </a:r>
            <a:r>
              <a:rPr lang="en-GB" dirty="0"/>
              <a:t>:</a:t>
            </a:r>
          </a:p>
          <a:p>
            <a:pPr algn="ctr"/>
            <a:r>
              <a:rPr lang="en-GB" dirty="0"/>
              <a:t>Distribution of (entangled) quantum states</a:t>
            </a:r>
            <a:endParaRPr lang="en-AT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482D9C-F2C0-4440-B269-52A45024C709}"/>
              </a:ext>
            </a:extLst>
          </p:cNvPr>
          <p:cNvCxnSpPr/>
          <p:nvPr/>
        </p:nvCxnSpPr>
        <p:spPr>
          <a:xfrm flipV="1">
            <a:off x="5724605" y="3464852"/>
            <a:ext cx="284309" cy="7836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752E2E-A888-43D4-B68C-454712CD4DB3}"/>
              </a:ext>
            </a:extLst>
          </p:cNvPr>
          <p:cNvCxnSpPr>
            <a:cxnSpLocks/>
          </p:cNvCxnSpPr>
          <p:nvPr/>
        </p:nvCxnSpPr>
        <p:spPr>
          <a:xfrm flipV="1">
            <a:off x="6416168" y="3211926"/>
            <a:ext cx="2194432" cy="10366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B6B3E4-8DB4-4E21-8807-4FCD48E91F4C}"/>
              </a:ext>
            </a:extLst>
          </p:cNvPr>
          <p:cNvCxnSpPr>
            <a:cxnSpLocks/>
          </p:cNvCxnSpPr>
          <p:nvPr/>
        </p:nvCxnSpPr>
        <p:spPr>
          <a:xfrm flipV="1">
            <a:off x="3262176" y="2612531"/>
            <a:ext cx="1051768" cy="23061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C5FB03-A096-43FC-A0F2-EEB6F342FCA9}"/>
              </a:ext>
            </a:extLst>
          </p:cNvPr>
          <p:cNvCxnSpPr>
            <a:cxnSpLocks/>
          </p:cNvCxnSpPr>
          <p:nvPr/>
        </p:nvCxnSpPr>
        <p:spPr>
          <a:xfrm flipH="1" flipV="1">
            <a:off x="3304134" y="4679576"/>
            <a:ext cx="637737" cy="3300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9E23FB-6A3D-4621-9E16-596541048C2D}"/>
              </a:ext>
            </a:extLst>
          </p:cNvPr>
          <p:cNvCxnSpPr>
            <a:cxnSpLocks/>
          </p:cNvCxnSpPr>
          <p:nvPr/>
        </p:nvCxnSpPr>
        <p:spPr>
          <a:xfrm>
            <a:off x="1851172" y="3761734"/>
            <a:ext cx="390756" cy="80824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7A4493-AAC5-475D-A548-090FD55DB46B}"/>
              </a:ext>
            </a:extLst>
          </p:cNvPr>
          <p:cNvCxnSpPr>
            <a:cxnSpLocks/>
          </p:cNvCxnSpPr>
          <p:nvPr/>
        </p:nvCxnSpPr>
        <p:spPr>
          <a:xfrm>
            <a:off x="3262176" y="3315768"/>
            <a:ext cx="656681" cy="540927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61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C87C-976C-44D1-9375-F498F3F0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vision in Europe: a quantum internet</a:t>
            </a:r>
            <a:endParaRPr lang="en-A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C8501-FE75-41A7-8E31-50470B85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661F1-4A46-4AB6-9384-27225EA7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5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D245F-95FE-42E3-87B8-A62EB381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913" y="1641701"/>
            <a:ext cx="2367078" cy="13255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BB7685-B1BD-4230-8719-A5A1D8EF0956}"/>
              </a:ext>
            </a:extLst>
          </p:cNvPr>
          <p:cNvGrpSpPr/>
          <p:nvPr/>
        </p:nvGrpSpPr>
        <p:grpSpPr>
          <a:xfrm>
            <a:off x="9850931" y="3464852"/>
            <a:ext cx="2264229" cy="968352"/>
            <a:chOff x="9222673" y="1261090"/>
            <a:chExt cx="2967948" cy="14049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835991-CF3F-4492-B9B1-ABF1540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673" y="1261090"/>
              <a:ext cx="2876550" cy="11525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04E667-59D3-432D-A61B-1A897F371B4E}"/>
                </a:ext>
              </a:extLst>
            </p:cNvPr>
            <p:cNvSpPr txBox="1"/>
            <p:nvPr/>
          </p:nvSpPr>
          <p:spPr>
            <a:xfrm>
              <a:off x="10279631" y="2130201"/>
              <a:ext cx="1910990" cy="53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5050"/>
                  </a:solidFill>
                </a:rPr>
                <a:t>2018-2028</a:t>
              </a:r>
              <a:endParaRPr lang="en-AT" dirty="0">
                <a:solidFill>
                  <a:srgbClr val="FF505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8CF7A8-5CA9-4CAA-B3D2-49D7BD0C0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5" y="1382494"/>
            <a:ext cx="8019839" cy="45111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5CE78-5D9F-4162-BF76-6F13ED8403EB}"/>
              </a:ext>
            </a:extLst>
          </p:cNvPr>
          <p:cNvSpPr/>
          <p:nvPr/>
        </p:nvSpPr>
        <p:spPr>
          <a:xfrm>
            <a:off x="4038600" y="4318061"/>
            <a:ext cx="2919933" cy="1383126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Quantum nodes</a:t>
            </a:r>
            <a:r>
              <a:rPr lang="en-GB" dirty="0"/>
              <a:t>:</a:t>
            </a:r>
          </a:p>
          <a:p>
            <a:pPr algn="ctr"/>
            <a:r>
              <a:rPr lang="en-GB" dirty="0"/>
              <a:t>Local quantum computation, </a:t>
            </a:r>
          </a:p>
          <a:p>
            <a:pPr algn="ctr"/>
            <a:r>
              <a:rPr lang="en-GB" dirty="0"/>
              <a:t>simulation &amp; sensing</a:t>
            </a:r>
            <a:endParaRPr lang="en-AT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148321-2C74-4206-B505-BB94FA9BF65C}"/>
              </a:ext>
            </a:extLst>
          </p:cNvPr>
          <p:cNvSpPr/>
          <p:nvPr/>
        </p:nvSpPr>
        <p:spPr>
          <a:xfrm>
            <a:off x="267660" y="2254948"/>
            <a:ext cx="2919933" cy="1383126"/>
          </a:xfrm>
          <a:prstGeom prst="round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Quantum channels</a:t>
            </a:r>
            <a:r>
              <a:rPr lang="en-GB" dirty="0"/>
              <a:t>:</a:t>
            </a:r>
          </a:p>
          <a:p>
            <a:pPr algn="ctr"/>
            <a:r>
              <a:rPr lang="en-GB" dirty="0"/>
              <a:t>Distribution of (entangled) quantum states</a:t>
            </a:r>
            <a:endParaRPr lang="en-AT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482D9C-F2C0-4440-B269-52A45024C709}"/>
              </a:ext>
            </a:extLst>
          </p:cNvPr>
          <p:cNvCxnSpPr/>
          <p:nvPr/>
        </p:nvCxnSpPr>
        <p:spPr>
          <a:xfrm flipV="1">
            <a:off x="5724605" y="3464852"/>
            <a:ext cx="284309" cy="78368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752E2E-A888-43D4-B68C-454712CD4DB3}"/>
              </a:ext>
            </a:extLst>
          </p:cNvPr>
          <p:cNvCxnSpPr>
            <a:cxnSpLocks/>
          </p:cNvCxnSpPr>
          <p:nvPr/>
        </p:nvCxnSpPr>
        <p:spPr>
          <a:xfrm flipV="1">
            <a:off x="6416168" y="3211926"/>
            <a:ext cx="2194432" cy="103661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B6B3E4-8DB4-4E21-8807-4FCD48E91F4C}"/>
              </a:ext>
            </a:extLst>
          </p:cNvPr>
          <p:cNvCxnSpPr>
            <a:cxnSpLocks/>
          </p:cNvCxnSpPr>
          <p:nvPr/>
        </p:nvCxnSpPr>
        <p:spPr>
          <a:xfrm flipV="1">
            <a:off x="3262176" y="2612531"/>
            <a:ext cx="1051768" cy="23061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CDDA4A-DEEB-41C4-A4B9-49CB5FA92647}"/>
              </a:ext>
            </a:extLst>
          </p:cNvPr>
          <p:cNvCxnSpPr>
            <a:cxnSpLocks/>
          </p:cNvCxnSpPr>
          <p:nvPr/>
        </p:nvCxnSpPr>
        <p:spPr>
          <a:xfrm>
            <a:off x="3262176" y="3315768"/>
            <a:ext cx="656681" cy="540927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C5FB03-A096-43FC-A0F2-EEB6F342FCA9}"/>
              </a:ext>
            </a:extLst>
          </p:cNvPr>
          <p:cNvCxnSpPr>
            <a:cxnSpLocks/>
          </p:cNvCxnSpPr>
          <p:nvPr/>
        </p:nvCxnSpPr>
        <p:spPr>
          <a:xfrm flipH="1" flipV="1">
            <a:off x="3304134" y="4679576"/>
            <a:ext cx="637737" cy="3300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9C71A-E0AA-4B60-A9A7-9617197BAE7A}"/>
              </a:ext>
            </a:extLst>
          </p:cNvPr>
          <p:cNvSpPr/>
          <p:nvPr/>
        </p:nvSpPr>
        <p:spPr>
          <a:xfrm>
            <a:off x="2957391" y="1456288"/>
            <a:ext cx="5082349" cy="1302443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How can we </a:t>
            </a:r>
            <a:r>
              <a:rPr lang="en-GB" sz="2400" b="1" dirty="0"/>
              <a:t>distribute entanglement </a:t>
            </a:r>
          </a:p>
          <a:p>
            <a:pPr algn="ctr"/>
            <a:r>
              <a:rPr lang="en-GB" sz="2400" b="1" dirty="0"/>
              <a:t>efficiently </a:t>
            </a:r>
            <a:r>
              <a:rPr lang="en-GB" sz="2400" dirty="0"/>
              <a:t>and with </a:t>
            </a:r>
            <a:r>
              <a:rPr lang="en-GB" sz="2400" b="1" dirty="0"/>
              <a:t>high fidelity?</a:t>
            </a:r>
            <a:endParaRPr lang="en-AT" sz="2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CF1B86-6680-4C81-8D1F-7989DE000432}"/>
              </a:ext>
            </a:extLst>
          </p:cNvPr>
          <p:cNvCxnSpPr>
            <a:cxnSpLocks/>
          </p:cNvCxnSpPr>
          <p:nvPr/>
        </p:nvCxnSpPr>
        <p:spPr>
          <a:xfrm>
            <a:off x="1851172" y="3761734"/>
            <a:ext cx="390756" cy="80824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58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943B-977E-4E66-939C-0EACA167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Entanglement of remote qubits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730CC-E0B2-47D9-B989-FEFC8C99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How to entangle remote qubits? </a:t>
            </a: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Our realization of remote-ion entanglement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Future experiments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based on remote-ion entanglement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68342-1E0D-4F31-8431-EB5F9BDD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Entanglement between remote ions – Maria Galli </a:t>
            </a:r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B30A9-D4CB-4E98-BB49-707D36ED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6</a:t>
            </a:r>
            <a:endParaRPr lang="en-AT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7E096D-C259-497D-B419-6E4FD90D9648}"/>
              </a:ext>
            </a:extLst>
          </p:cNvPr>
          <p:cNvGrpSpPr/>
          <p:nvPr/>
        </p:nvGrpSpPr>
        <p:grpSpPr>
          <a:xfrm>
            <a:off x="7420834" y="2804630"/>
            <a:ext cx="5191099" cy="1342458"/>
            <a:chOff x="7420834" y="2804630"/>
            <a:chExt cx="5191099" cy="13424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F3E998-FD89-46AF-9AAC-7F29F82BA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383" y="2829201"/>
              <a:ext cx="1317887" cy="1317887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Content Placeholder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58066C1-BF22-4702-A16E-E2B9F06A5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800" y="2829200"/>
              <a:ext cx="1520585" cy="1317887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59731829-D5F4-4070-B6AF-9E3D63F116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0800000">
              <a:off x="7420834" y="2804630"/>
              <a:ext cx="5191099" cy="93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CD328B-8D4A-456F-BF9F-34E390D3C267}"/>
              </a:ext>
            </a:extLst>
          </p:cNvPr>
          <p:cNvGrpSpPr/>
          <p:nvPr/>
        </p:nvGrpSpPr>
        <p:grpSpPr>
          <a:xfrm>
            <a:off x="7420834" y="1647841"/>
            <a:ext cx="5191099" cy="931978"/>
            <a:chOff x="7420834" y="1647841"/>
            <a:chExt cx="5191099" cy="931978"/>
          </a:xfrm>
        </p:grpSpPr>
        <p:pic>
          <p:nvPicPr>
            <p:cNvPr id="9" name="Picture 2" descr="Free Infinity, Download Free Clip Art, Free Clip Art on ...">
              <a:extLst>
                <a:ext uri="{FF2B5EF4-FFF2-40B4-BE49-F238E27FC236}">
                  <a16:creationId xmlns:a16="http://schemas.microsoft.com/office/drawing/2014/main" id="{1725B97F-B38E-4C8C-8D32-70E1D019C7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3" b="27943"/>
            <a:stretch/>
          </p:blipFill>
          <p:spPr bwMode="auto">
            <a:xfrm rot="10800000">
              <a:off x="7420834" y="1647841"/>
              <a:ext cx="5191099" cy="93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D5D183-3DEE-4116-8CA5-CD1546DDD99B}"/>
                </a:ext>
              </a:extLst>
            </p:cNvPr>
            <p:cNvSpPr/>
            <p:nvPr/>
          </p:nvSpPr>
          <p:spPr>
            <a:xfrm>
              <a:off x="8389374" y="2008165"/>
              <a:ext cx="221226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1A2D6C-D281-47DC-98C7-278AD70D2399}"/>
                </a:ext>
              </a:extLst>
            </p:cNvPr>
            <p:cNvSpPr/>
            <p:nvPr/>
          </p:nvSpPr>
          <p:spPr>
            <a:xfrm>
              <a:off x="11282050" y="2003310"/>
              <a:ext cx="221225" cy="2138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95F8A78-ADE4-49FC-8B71-21DBFAE6D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77" y="4472713"/>
            <a:ext cx="2030677" cy="11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64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2226</Words>
  <Application>Microsoft Office PowerPoint</Application>
  <PresentationFormat>Widescreen</PresentationFormat>
  <Paragraphs>648</Paragraphs>
  <Slides>56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-apple-system</vt:lpstr>
      <vt:lpstr>Arial</vt:lpstr>
      <vt:lpstr>Calibri</vt:lpstr>
      <vt:lpstr>Calibri Light</vt:lpstr>
      <vt:lpstr>Cambria Math</vt:lpstr>
      <vt:lpstr>Gill Sans</vt:lpstr>
      <vt:lpstr>LMRoman10-Bold</vt:lpstr>
      <vt:lpstr>LMRoman10-Regular</vt:lpstr>
      <vt:lpstr>Wingdings</vt:lpstr>
      <vt:lpstr>Office Theme</vt:lpstr>
      <vt:lpstr>Adobe Acrobat Document</vt:lpstr>
      <vt:lpstr>Entanglement of  trapped-ion qubits  separated by 230 m</vt:lpstr>
      <vt:lpstr>Our basecamp: Innsbruck, Austria</vt:lpstr>
      <vt:lpstr>Implementing quantum technologies  with diverse quantum platforms</vt:lpstr>
      <vt:lpstr>Quantum networks to enhance quantum technologies</vt:lpstr>
      <vt:lpstr>Our vision in Europe: a quantum internet</vt:lpstr>
      <vt:lpstr>Our vision in Europe: a quantum internet</vt:lpstr>
      <vt:lpstr>Our vision in Europe: a quantum internet</vt:lpstr>
      <vt:lpstr>Our vision in Europe: a quantum internet</vt:lpstr>
      <vt:lpstr>Entanglement of remote qubits</vt:lpstr>
      <vt:lpstr>1. How to entangle remote qubits? </vt:lpstr>
      <vt:lpstr>Encoding quantum information</vt:lpstr>
      <vt:lpstr>How to entangle remote qubits?</vt:lpstr>
      <vt:lpstr>How to entangle remote qubits?</vt:lpstr>
      <vt:lpstr>How to entangle remote qubits?</vt:lpstr>
      <vt:lpstr>How to entangle remote qubits?</vt:lpstr>
      <vt:lpstr>State-of-the-art remote entanglement</vt:lpstr>
      <vt:lpstr>State-of-the-art remote entanglement</vt:lpstr>
      <vt:lpstr>State-of-the-art remote entanglement</vt:lpstr>
      <vt:lpstr>State-of-the-art remote-ion entanglement</vt:lpstr>
      <vt:lpstr>2. Our realization of remote  entanglement</vt:lpstr>
      <vt:lpstr>Our quantum network in Innsbruck</vt:lpstr>
      <vt:lpstr>Our quantum network in Innsbruck</vt:lpstr>
      <vt:lpstr>Quantum network node: an ion-cavity system</vt:lpstr>
      <vt:lpstr>Quantum network node: an ion-cavity system</vt:lpstr>
      <vt:lpstr>Quantum network node: an ion-cavity system</vt:lpstr>
      <vt:lpstr>Quantum network node: an ion-cavity system</vt:lpstr>
      <vt:lpstr>A Raman process generates single cavity photons</vt:lpstr>
      <vt:lpstr>A Raman process generates single cavity photons</vt:lpstr>
      <vt:lpstr>A Raman process generates single cavity photons</vt:lpstr>
      <vt:lpstr>A Raman process generates single cavity photons</vt:lpstr>
      <vt:lpstr>A bichromatic Raman process generates single cavity photons entangled with the ions</vt:lpstr>
      <vt:lpstr>Assessing requirements for remote-qubit entanglement</vt:lpstr>
      <vt:lpstr>Assessing requirements for remote-qubit entanglement</vt:lpstr>
      <vt:lpstr>Making photons indistinguishable</vt:lpstr>
      <vt:lpstr>Assessing photon indistinguishability</vt:lpstr>
      <vt:lpstr>Assessing photon indistinguishability</vt:lpstr>
      <vt:lpstr>Assessing requirements for remote-qubit entanglement</vt:lpstr>
      <vt:lpstr>Our realization of remote-ion entanglement</vt:lpstr>
      <vt:lpstr>Our realization of remote-ion entanglement</vt:lpstr>
      <vt:lpstr>Our realization of remote-ion entanglement</vt:lpstr>
      <vt:lpstr>Our realization of remote-ion entanglement</vt:lpstr>
      <vt:lpstr>Our realization of remote-ion entanglement</vt:lpstr>
      <vt:lpstr>Photon detection possibilities</vt:lpstr>
      <vt:lpstr>Our realization of remote-ion entanglement</vt:lpstr>
      <vt:lpstr>Entanglement of remote cavity-coupled ions</vt:lpstr>
      <vt:lpstr>Trade-off between fidelity and rate</vt:lpstr>
      <vt:lpstr>How to improve entanglement fidelity</vt:lpstr>
      <vt:lpstr>How to improve entanglement fidelity</vt:lpstr>
      <vt:lpstr>How to improve entanglement fidelity</vt:lpstr>
      <vt:lpstr>How to improve entanglement fidelity</vt:lpstr>
      <vt:lpstr>3. Future experiments</vt:lpstr>
      <vt:lpstr>3.1 Entangling ions over 50 km</vt:lpstr>
      <vt:lpstr>3.2 Demonstrating fundamental building blocks  for quantum repeaters</vt:lpstr>
      <vt:lpstr>3.3 Extending the network: more and diverse  nodes</vt:lpstr>
      <vt:lpstr>The quantum network team in Innsbruck</vt:lpstr>
      <vt:lpstr>Ph.D. and Postdoc positions available!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Entanglement of  trapped-ion qubits  separated by 230 m</dc:title>
  <dc:creator>Maria Galli</dc:creator>
  <cp:lastModifiedBy>Maria Galli</cp:lastModifiedBy>
  <cp:revision>214</cp:revision>
  <dcterms:created xsi:type="dcterms:W3CDTF">2024-06-19T11:06:42Z</dcterms:created>
  <dcterms:modified xsi:type="dcterms:W3CDTF">2024-06-25T22:44:57Z</dcterms:modified>
</cp:coreProperties>
</file>