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4610100" cy="3460750"/>
  <p:notesSz cx="4610100" cy="34607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5300" y="72527"/>
            <a:ext cx="4333875" cy="244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3333B2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91515" y="1938020"/>
            <a:ext cx="3227070" cy="8651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3333B2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3333B2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230505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2374201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3333B2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069083" y="3371227"/>
            <a:ext cx="43180" cy="30480"/>
          </a:xfrm>
          <a:custGeom>
            <a:avLst/>
            <a:gdLst/>
            <a:ahLst/>
            <a:cxnLst/>
            <a:rect l="l" t="t" r="r" b="b"/>
            <a:pathLst>
              <a:path w="43180" h="30479">
                <a:moveTo>
                  <a:pt x="0" y="30366"/>
                </a:moveTo>
                <a:lnTo>
                  <a:pt x="43019" y="30366"/>
                </a:lnTo>
                <a:lnTo>
                  <a:pt x="43019" y="0"/>
                </a:lnTo>
                <a:lnTo>
                  <a:pt x="0" y="0"/>
                </a:lnTo>
                <a:lnTo>
                  <a:pt x="0" y="30366"/>
                </a:lnTo>
                <a:close/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2989465" y="3367265"/>
            <a:ext cx="25400" cy="38100"/>
          </a:xfrm>
          <a:custGeom>
            <a:avLst/>
            <a:gdLst/>
            <a:ahLst/>
            <a:cxnLst/>
            <a:rect l="l" t="t" r="r" b="b"/>
            <a:pathLst>
              <a:path w="254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</a:pathLst>
          </a:custGeom>
          <a:solidFill>
            <a:srgbClr val="D6D6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3167268" y="3367265"/>
            <a:ext cx="25400" cy="38100"/>
          </a:xfrm>
          <a:custGeom>
            <a:avLst/>
            <a:gdLst/>
            <a:ahLst/>
            <a:cxnLst/>
            <a:rect l="l" t="t" r="r" b="b"/>
            <a:pathLst>
              <a:path w="25400" h="38100">
                <a:moveTo>
                  <a:pt x="0" y="0"/>
                </a:moveTo>
                <a:lnTo>
                  <a:pt x="0" y="38100"/>
                </a:lnTo>
                <a:lnTo>
                  <a:pt x="2540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D6D6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3323614" y="3360914"/>
            <a:ext cx="64135" cy="50800"/>
          </a:xfrm>
          <a:custGeom>
            <a:avLst/>
            <a:gdLst/>
            <a:ahLst/>
            <a:cxnLst/>
            <a:rect l="l" t="t" r="r" b="b"/>
            <a:pathLst>
              <a:path w="64135" h="50800">
                <a:moveTo>
                  <a:pt x="0" y="50800"/>
                </a:moveTo>
                <a:lnTo>
                  <a:pt x="43019" y="50800"/>
                </a:lnTo>
                <a:lnTo>
                  <a:pt x="43019" y="20434"/>
                </a:lnTo>
                <a:lnTo>
                  <a:pt x="0" y="20434"/>
                </a:lnTo>
                <a:lnTo>
                  <a:pt x="0" y="50800"/>
                </a:lnTo>
                <a:close/>
              </a:path>
              <a:path w="64135" h="50800">
                <a:moveTo>
                  <a:pt x="10491" y="20320"/>
                </a:moveTo>
                <a:lnTo>
                  <a:pt x="10491" y="10160"/>
                </a:lnTo>
                <a:lnTo>
                  <a:pt x="53672" y="10160"/>
                </a:lnTo>
                <a:lnTo>
                  <a:pt x="53672" y="40640"/>
                </a:lnTo>
                <a:lnTo>
                  <a:pt x="43512" y="40640"/>
                </a:lnTo>
              </a:path>
              <a:path w="64135" h="50800">
                <a:moveTo>
                  <a:pt x="20652" y="10160"/>
                </a:moveTo>
                <a:lnTo>
                  <a:pt x="20652" y="0"/>
                </a:lnTo>
                <a:lnTo>
                  <a:pt x="63832" y="0"/>
                </a:lnTo>
                <a:lnTo>
                  <a:pt x="63832" y="30480"/>
                </a:lnTo>
                <a:lnTo>
                  <a:pt x="53672" y="30480"/>
                </a:lnTo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3260445" y="3367264"/>
            <a:ext cx="203200" cy="38100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D6D6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3620326" y="3373615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 h="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3531425" y="3367265"/>
            <a:ext cx="203200" cy="38100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D6D6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3607626" y="336091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38100" y="0"/>
                </a:lnTo>
              </a:path>
              <a:path w="50800" h="50800">
                <a:moveTo>
                  <a:pt x="12700" y="25400"/>
                </a:moveTo>
                <a:lnTo>
                  <a:pt x="50800" y="25400"/>
                </a:lnTo>
              </a:path>
              <a:path w="50800" h="50800">
                <a:moveTo>
                  <a:pt x="0" y="38100"/>
                </a:moveTo>
                <a:lnTo>
                  <a:pt x="38100" y="38100"/>
                </a:lnTo>
              </a:path>
              <a:path w="50800" h="50800">
                <a:moveTo>
                  <a:pt x="12700" y="50800"/>
                </a:moveTo>
                <a:lnTo>
                  <a:pt x="50800" y="50800"/>
                </a:lnTo>
              </a:path>
            </a:pathLst>
          </a:custGeom>
          <a:ln w="7591">
            <a:solidFill>
              <a:srgbClr val="D6D6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3878593" y="3360914"/>
            <a:ext cx="50800" cy="25400"/>
          </a:xfrm>
          <a:custGeom>
            <a:avLst/>
            <a:gdLst/>
            <a:ahLst/>
            <a:cxnLst/>
            <a:rect l="l" t="t" r="r" b="b"/>
            <a:pathLst>
              <a:path w="50800" h="25400">
                <a:moveTo>
                  <a:pt x="0" y="0"/>
                </a:moveTo>
                <a:lnTo>
                  <a:pt x="38100" y="0"/>
                </a:lnTo>
              </a:path>
              <a:path w="50800" h="25400">
                <a:moveTo>
                  <a:pt x="12700" y="12700"/>
                </a:moveTo>
                <a:lnTo>
                  <a:pt x="50800" y="12700"/>
                </a:lnTo>
              </a:path>
              <a:path w="50800" h="25400">
                <a:moveTo>
                  <a:pt x="12700" y="25400"/>
                </a:moveTo>
                <a:lnTo>
                  <a:pt x="50800" y="2540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3802393" y="3367265"/>
            <a:ext cx="203200" cy="38100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D6D6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bg object 26"/>
          <p:cNvSpPr/>
          <p:nvPr/>
        </p:nvSpPr>
        <p:spPr>
          <a:xfrm>
            <a:off x="3878593" y="3399015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38100" y="0"/>
                </a:lnTo>
              </a:path>
              <a:path w="50800" h="12700">
                <a:moveTo>
                  <a:pt x="12700" y="12700"/>
                </a:moveTo>
                <a:lnTo>
                  <a:pt x="50800" y="12700"/>
                </a:lnTo>
              </a:path>
            </a:pathLst>
          </a:custGeom>
          <a:ln w="7591">
            <a:solidFill>
              <a:srgbClr val="D6D6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bg object 27"/>
          <p:cNvSpPr/>
          <p:nvPr/>
        </p:nvSpPr>
        <p:spPr>
          <a:xfrm>
            <a:off x="4149573" y="336091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38100" y="0"/>
                </a:lnTo>
              </a:path>
              <a:path w="50800" h="50800">
                <a:moveTo>
                  <a:pt x="12700" y="12700"/>
                </a:moveTo>
                <a:lnTo>
                  <a:pt x="50800" y="12700"/>
                </a:lnTo>
              </a:path>
              <a:path w="50800" h="50800">
                <a:moveTo>
                  <a:pt x="12700" y="25400"/>
                </a:moveTo>
                <a:lnTo>
                  <a:pt x="50800" y="25400"/>
                </a:lnTo>
              </a:path>
              <a:path w="50800" h="50800">
                <a:moveTo>
                  <a:pt x="0" y="38100"/>
                </a:moveTo>
                <a:lnTo>
                  <a:pt x="38100" y="38100"/>
                </a:lnTo>
              </a:path>
              <a:path w="50800" h="50800">
                <a:moveTo>
                  <a:pt x="12700" y="50800"/>
                </a:moveTo>
                <a:lnTo>
                  <a:pt x="50800" y="5080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bg object 28"/>
          <p:cNvSpPr/>
          <p:nvPr/>
        </p:nvSpPr>
        <p:spPr>
          <a:xfrm>
            <a:off x="4451033" y="339139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0"/>
                </a:moveTo>
                <a:lnTo>
                  <a:pt x="20320" y="2032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bg object 29"/>
          <p:cNvSpPr/>
          <p:nvPr/>
        </p:nvSpPr>
        <p:spPr>
          <a:xfrm>
            <a:off x="4423969" y="336490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366" y="15183"/>
                </a:moveTo>
                <a:lnTo>
                  <a:pt x="30366" y="6797"/>
                </a:lnTo>
                <a:lnTo>
                  <a:pt x="23568" y="0"/>
                </a:lnTo>
                <a:lnTo>
                  <a:pt x="15183" y="0"/>
                </a:lnTo>
                <a:lnTo>
                  <a:pt x="6797" y="0"/>
                </a:lnTo>
                <a:lnTo>
                  <a:pt x="0" y="6797"/>
                </a:lnTo>
                <a:lnTo>
                  <a:pt x="0" y="15183"/>
                </a:lnTo>
                <a:lnTo>
                  <a:pt x="0" y="23568"/>
                </a:lnTo>
                <a:lnTo>
                  <a:pt x="6797" y="30366"/>
                </a:lnTo>
                <a:lnTo>
                  <a:pt x="15183" y="30366"/>
                </a:lnTo>
                <a:lnTo>
                  <a:pt x="23568" y="30366"/>
                </a:lnTo>
                <a:lnTo>
                  <a:pt x="30366" y="23568"/>
                </a:lnTo>
                <a:lnTo>
                  <a:pt x="30366" y="15183"/>
                </a:lnTo>
                <a:close/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bg object 30"/>
          <p:cNvSpPr/>
          <p:nvPr/>
        </p:nvSpPr>
        <p:spPr>
          <a:xfrm>
            <a:off x="4329112" y="3360914"/>
            <a:ext cx="233679" cy="50800"/>
          </a:xfrm>
          <a:custGeom>
            <a:avLst/>
            <a:gdLst/>
            <a:ahLst/>
            <a:cxnLst/>
            <a:rect l="l" t="t" r="r" b="b"/>
            <a:pathLst>
              <a:path w="233679" h="50800">
                <a:moveTo>
                  <a:pt x="40640" y="50800"/>
                </a:moveTo>
                <a:lnTo>
                  <a:pt x="50400" y="48796"/>
                </a:lnTo>
                <a:lnTo>
                  <a:pt x="58488" y="43339"/>
                </a:lnTo>
                <a:lnTo>
                  <a:pt x="64002" y="35262"/>
                </a:lnTo>
                <a:lnTo>
                  <a:pt x="66040" y="25400"/>
                </a:lnTo>
                <a:lnTo>
                  <a:pt x="64036" y="15537"/>
                </a:lnTo>
                <a:lnTo>
                  <a:pt x="58579" y="7461"/>
                </a:lnTo>
                <a:lnTo>
                  <a:pt x="50502" y="2004"/>
                </a:lnTo>
                <a:lnTo>
                  <a:pt x="40640" y="0"/>
                </a:lnTo>
                <a:lnTo>
                  <a:pt x="30778" y="2004"/>
                </a:lnTo>
                <a:lnTo>
                  <a:pt x="22701" y="7461"/>
                </a:lnTo>
                <a:lnTo>
                  <a:pt x="17244" y="15537"/>
                </a:lnTo>
                <a:lnTo>
                  <a:pt x="15240" y="25400"/>
                </a:lnTo>
              </a:path>
              <a:path w="233679" h="50800">
                <a:moveTo>
                  <a:pt x="30480" y="17780"/>
                </a:moveTo>
                <a:lnTo>
                  <a:pt x="15240" y="30480"/>
                </a:lnTo>
                <a:lnTo>
                  <a:pt x="0" y="17780"/>
                </a:lnTo>
              </a:path>
              <a:path w="233679" h="50800">
                <a:moveTo>
                  <a:pt x="193042" y="50800"/>
                </a:moveTo>
                <a:lnTo>
                  <a:pt x="183179" y="48796"/>
                </a:lnTo>
                <a:lnTo>
                  <a:pt x="175103" y="43339"/>
                </a:lnTo>
                <a:lnTo>
                  <a:pt x="169646" y="35262"/>
                </a:lnTo>
                <a:lnTo>
                  <a:pt x="167642" y="25400"/>
                </a:lnTo>
                <a:lnTo>
                  <a:pt x="169646" y="15537"/>
                </a:lnTo>
                <a:lnTo>
                  <a:pt x="175103" y="7461"/>
                </a:lnTo>
                <a:lnTo>
                  <a:pt x="183179" y="2004"/>
                </a:lnTo>
                <a:lnTo>
                  <a:pt x="193042" y="0"/>
                </a:lnTo>
                <a:lnTo>
                  <a:pt x="202904" y="2004"/>
                </a:lnTo>
                <a:lnTo>
                  <a:pt x="210981" y="7461"/>
                </a:lnTo>
                <a:lnTo>
                  <a:pt x="216438" y="15537"/>
                </a:lnTo>
                <a:lnTo>
                  <a:pt x="218442" y="25400"/>
                </a:lnTo>
              </a:path>
              <a:path w="233679" h="50800">
                <a:moveTo>
                  <a:pt x="233682" y="17780"/>
                </a:moveTo>
                <a:lnTo>
                  <a:pt x="218442" y="30480"/>
                </a:lnTo>
                <a:lnTo>
                  <a:pt x="203202" y="17780"/>
                </a:lnTo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600" y="72527"/>
            <a:ext cx="4194175" cy="244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3333B2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3901" y="670430"/>
            <a:ext cx="1851025" cy="17259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1567434" y="3218497"/>
            <a:ext cx="1475232" cy="173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230505" y="3218497"/>
            <a:ext cx="1060323" cy="173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3319272" y="3218497"/>
            <a:ext cx="1060323" cy="173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5" Type="http://schemas.openxmlformats.org/officeDocument/2006/relationships/image" Target="../media/image23.png"/><Relationship Id="rId6" Type="http://schemas.openxmlformats.org/officeDocument/2006/relationships/image" Target="../media/image24.jpg"/><Relationship Id="rId7" Type="http://schemas.openxmlformats.org/officeDocument/2006/relationships/image" Target="../media/image25.jpg"/><Relationship Id="rId8" Type="http://schemas.openxmlformats.org/officeDocument/2006/relationships/image" Target="../media/image26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4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Relationship Id="rId3" Type="http://schemas.openxmlformats.org/officeDocument/2006/relationships/image" Target="../media/image61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jpg"/><Relationship Id="rId4" Type="http://schemas.openxmlformats.org/officeDocument/2006/relationships/image" Target="../media/image65.png"/><Relationship Id="rId5" Type="http://schemas.openxmlformats.org/officeDocument/2006/relationships/image" Target="../media/image66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85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5.xm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" y="0"/>
            <a:ext cx="4607763" cy="3456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4921" y="396643"/>
            <a:ext cx="3578225" cy="2444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00" b="1">
                <a:latin typeface="Gill Sans MT"/>
                <a:cs typeface="Gill Sans MT"/>
              </a:rPr>
              <a:t>Enabling</a:t>
            </a:r>
            <a:r>
              <a:rPr dirty="0" sz="1400" spc="120" b="1">
                <a:latin typeface="Gill Sans MT"/>
                <a:cs typeface="Gill Sans MT"/>
              </a:rPr>
              <a:t> </a:t>
            </a:r>
            <a:r>
              <a:rPr dirty="0" sz="1400" b="1">
                <a:latin typeface="Gill Sans MT"/>
                <a:cs typeface="Gill Sans MT"/>
              </a:rPr>
              <a:t>Efficient</a:t>
            </a:r>
            <a:r>
              <a:rPr dirty="0" sz="1400" spc="125" b="1">
                <a:latin typeface="Gill Sans MT"/>
                <a:cs typeface="Gill Sans MT"/>
              </a:rPr>
              <a:t> </a:t>
            </a:r>
            <a:r>
              <a:rPr dirty="0" sz="1400" spc="-10" b="1">
                <a:latin typeface="Gill Sans MT"/>
                <a:cs typeface="Gill Sans MT"/>
              </a:rPr>
              <a:t>Qubit-</a:t>
            </a:r>
            <a:r>
              <a:rPr dirty="0" sz="1400" b="1">
                <a:latin typeface="Gill Sans MT"/>
                <a:cs typeface="Gill Sans MT"/>
              </a:rPr>
              <a:t>Photon</a:t>
            </a:r>
            <a:r>
              <a:rPr dirty="0" sz="1400" spc="125" b="1">
                <a:latin typeface="Gill Sans MT"/>
                <a:cs typeface="Gill Sans MT"/>
              </a:rPr>
              <a:t> </a:t>
            </a:r>
            <a:r>
              <a:rPr dirty="0" sz="1400" spc="-10" b="1">
                <a:latin typeface="Gill Sans MT"/>
                <a:cs typeface="Gill Sans MT"/>
              </a:rPr>
              <a:t>Interfaces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67448" y="604136"/>
            <a:ext cx="3672840" cy="1686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415"/>
              </a:lnSpc>
              <a:spcBef>
                <a:spcPts val="95"/>
              </a:spcBef>
            </a:pPr>
            <a:r>
              <a:rPr dirty="0" sz="1200" spc="-25" b="1">
                <a:solidFill>
                  <a:srgbClr val="3333B2"/>
                </a:solidFill>
                <a:latin typeface="Gill Sans MT"/>
                <a:cs typeface="Gill Sans MT"/>
              </a:rPr>
              <a:t>for</a:t>
            </a:r>
            <a:endParaRPr sz="1200">
              <a:latin typeface="Gill Sans MT"/>
              <a:cs typeface="Gill Sans MT"/>
            </a:endParaRPr>
          </a:p>
          <a:p>
            <a:pPr algn="ctr">
              <a:lnSpc>
                <a:spcPts val="1415"/>
              </a:lnSpc>
            </a:pPr>
            <a:r>
              <a:rPr dirty="0" sz="1200" spc="-10" b="1">
                <a:solidFill>
                  <a:srgbClr val="3333B2"/>
                </a:solidFill>
                <a:latin typeface="Gill Sans MT"/>
                <a:cs typeface="Gill Sans MT"/>
              </a:rPr>
              <a:t>Scalable</a:t>
            </a:r>
            <a:r>
              <a:rPr dirty="0" sz="1200" spc="-5" b="1">
                <a:solidFill>
                  <a:srgbClr val="3333B2"/>
                </a:solidFill>
                <a:latin typeface="Gill Sans MT"/>
                <a:cs typeface="Gill Sans MT"/>
              </a:rPr>
              <a:t> </a:t>
            </a:r>
            <a:r>
              <a:rPr dirty="0" sz="1200" spc="-30" b="1">
                <a:solidFill>
                  <a:srgbClr val="3333B2"/>
                </a:solidFill>
                <a:latin typeface="Gill Sans MT"/>
                <a:cs typeface="Gill Sans MT"/>
              </a:rPr>
              <a:t>Quantum</a:t>
            </a:r>
            <a:r>
              <a:rPr dirty="0" sz="1200" spc="-5" b="1">
                <a:solidFill>
                  <a:srgbClr val="3333B2"/>
                </a:solidFill>
                <a:latin typeface="Gill Sans MT"/>
                <a:cs typeface="Gill Sans MT"/>
              </a:rPr>
              <a:t> </a:t>
            </a:r>
            <a:r>
              <a:rPr dirty="0" sz="1200" spc="-35" b="1">
                <a:solidFill>
                  <a:srgbClr val="3333B2"/>
                </a:solidFill>
                <a:latin typeface="Gill Sans MT"/>
                <a:cs typeface="Gill Sans MT"/>
              </a:rPr>
              <a:t>Information</a:t>
            </a:r>
            <a:r>
              <a:rPr dirty="0" sz="1200" spc="-5" b="1">
                <a:solidFill>
                  <a:srgbClr val="3333B2"/>
                </a:solidFill>
                <a:latin typeface="Gill Sans MT"/>
                <a:cs typeface="Gill Sans MT"/>
              </a:rPr>
              <a:t> </a:t>
            </a:r>
            <a:r>
              <a:rPr dirty="0" sz="1200" spc="-10" b="1">
                <a:solidFill>
                  <a:srgbClr val="3333B2"/>
                </a:solidFill>
                <a:latin typeface="Gill Sans MT"/>
                <a:cs typeface="Gill Sans MT"/>
              </a:rPr>
              <a:t>Processing</a:t>
            </a:r>
            <a:r>
              <a:rPr dirty="0" sz="1200" spc="-5" b="1">
                <a:solidFill>
                  <a:srgbClr val="3333B2"/>
                </a:solidFill>
                <a:latin typeface="Gill Sans MT"/>
                <a:cs typeface="Gill Sans MT"/>
              </a:rPr>
              <a:t> </a:t>
            </a:r>
            <a:r>
              <a:rPr dirty="0" sz="1200" spc="-10" b="1">
                <a:solidFill>
                  <a:srgbClr val="3333B2"/>
                </a:solidFill>
                <a:latin typeface="Gill Sans MT"/>
                <a:cs typeface="Gill Sans MT"/>
              </a:rPr>
              <a:t>Platforms</a:t>
            </a:r>
            <a:endParaRPr sz="12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980"/>
              </a:spcBef>
            </a:pPr>
            <a:endParaRPr sz="12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</a:pPr>
            <a:r>
              <a:rPr dirty="0" sz="1400" spc="-10" b="1">
                <a:latin typeface="Gill Sans MT"/>
                <a:cs typeface="Gill Sans MT"/>
              </a:rPr>
              <a:t>Herbert</a:t>
            </a:r>
            <a:r>
              <a:rPr dirty="0" sz="1400" spc="85" b="1">
                <a:latin typeface="Gill Sans MT"/>
                <a:cs typeface="Gill Sans MT"/>
              </a:rPr>
              <a:t> </a:t>
            </a:r>
            <a:r>
              <a:rPr dirty="0" sz="1400" b="1">
                <a:latin typeface="Gill Sans MT"/>
                <a:cs typeface="Gill Sans MT"/>
              </a:rPr>
              <a:t>F.</a:t>
            </a:r>
            <a:r>
              <a:rPr dirty="0" sz="1400" spc="90" b="1">
                <a:latin typeface="Gill Sans MT"/>
                <a:cs typeface="Gill Sans MT"/>
              </a:rPr>
              <a:t> </a:t>
            </a:r>
            <a:r>
              <a:rPr dirty="0" sz="1400" spc="-20" b="1">
                <a:latin typeface="Gill Sans MT"/>
                <a:cs typeface="Gill Sans MT"/>
              </a:rPr>
              <a:t>Fotso</a:t>
            </a:r>
            <a:endParaRPr sz="1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50"/>
              </a:spcBef>
            </a:pPr>
            <a:endParaRPr sz="1400">
              <a:latin typeface="Gill Sans MT"/>
              <a:cs typeface="Gill Sans MT"/>
            </a:endParaRPr>
          </a:p>
          <a:p>
            <a:pPr algn="ctr" marL="847725" marR="839469">
              <a:lnSpc>
                <a:spcPct val="139800"/>
              </a:lnSpc>
            </a:pPr>
            <a:r>
              <a:rPr dirty="0" sz="1200" spc="-40" b="1">
                <a:solidFill>
                  <a:srgbClr val="FFFFFF"/>
                </a:solidFill>
                <a:latin typeface="Gill Sans MT"/>
                <a:cs typeface="Gill Sans MT"/>
              </a:rPr>
              <a:t>Department</a:t>
            </a:r>
            <a:r>
              <a:rPr dirty="0" sz="1200" spc="45" b="1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 sz="1200" b="1">
                <a:solidFill>
                  <a:srgbClr val="FFFFFF"/>
                </a:solidFill>
                <a:latin typeface="Gill Sans MT"/>
                <a:cs typeface="Gill Sans MT"/>
              </a:rPr>
              <a:t>of</a:t>
            </a:r>
            <a:r>
              <a:rPr dirty="0" sz="1200" spc="55" b="1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Gill Sans MT"/>
                <a:cs typeface="Gill Sans MT"/>
              </a:rPr>
              <a:t>Physics </a:t>
            </a:r>
            <a:r>
              <a:rPr dirty="0" sz="1200" spc="-35" b="1">
                <a:solidFill>
                  <a:srgbClr val="FFFFFF"/>
                </a:solidFill>
                <a:latin typeface="Gill Sans MT"/>
                <a:cs typeface="Gill Sans MT"/>
              </a:rPr>
              <a:t>University</a:t>
            </a:r>
            <a:r>
              <a:rPr dirty="0" sz="1200" spc="70" b="1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 sz="1200" b="1">
                <a:solidFill>
                  <a:srgbClr val="FFFFFF"/>
                </a:solidFill>
                <a:latin typeface="Gill Sans MT"/>
                <a:cs typeface="Gill Sans MT"/>
              </a:rPr>
              <a:t>at</a:t>
            </a:r>
            <a:r>
              <a:rPr dirty="0" sz="1200" spc="75" b="1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 sz="1200" b="1">
                <a:solidFill>
                  <a:srgbClr val="FFFFFF"/>
                </a:solidFill>
                <a:latin typeface="Gill Sans MT"/>
                <a:cs typeface="Gill Sans MT"/>
              </a:rPr>
              <a:t>Buffalo,</a:t>
            </a:r>
            <a:r>
              <a:rPr dirty="0" sz="1200" spc="70" b="1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 sz="1200" spc="-25" b="1">
                <a:solidFill>
                  <a:srgbClr val="FFFFFF"/>
                </a:solidFill>
                <a:latin typeface="Gill Sans MT"/>
                <a:cs typeface="Gill Sans MT"/>
              </a:rPr>
              <a:t>SUNY</a:t>
            </a:r>
            <a:endParaRPr sz="1200">
              <a:latin typeface="Gill Sans MT"/>
              <a:cs typeface="Gill Sans MT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80997" y="2705858"/>
            <a:ext cx="846017" cy="539995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72527"/>
            <a:ext cx="3418840" cy="2444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00" b="1">
                <a:latin typeface="Gill Sans MT"/>
                <a:cs typeface="Gill Sans MT"/>
              </a:rPr>
              <a:t>A</a:t>
            </a:r>
            <a:r>
              <a:rPr dirty="0" sz="1400" spc="75" b="1">
                <a:latin typeface="Gill Sans MT"/>
                <a:cs typeface="Gill Sans MT"/>
              </a:rPr>
              <a:t> </a:t>
            </a:r>
            <a:r>
              <a:rPr dirty="0" sz="1400" b="1">
                <a:latin typeface="Gill Sans MT"/>
                <a:cs typeface="Gill Sans MT"/>
              </a:rPr>
              <a:t>P</a:t>
            </a:r>
            <a:r>
              <a:rPr dirty="0" sz="1400" b="1">
                <a:latin typeface="Gill Sans MT"/>
                <a:cs typeface="Gill Sans MT"/>
              </a:rPr>
              <a:t>ath</a:t>
            </a:r>
            <a:r>
              <a:rPr dirty="0" sz="1400" spc="75" b="1">
                <a:latin typeface="Gill Sans MT"/>
                <a:cs typeface="Gill Sans MT"/>
              </a:rPr>
              <a:t> </a:t>
            </a:r>
            <a:r>
              <a:rPr dirty="0" sz="1400" spc="-25" b="1">
                <a:latin typeface="Gill Sans MT"/>
                <a:cs typeface="Gill Sans MT"/>
              </a:rPr>
              <a:t>Forward:</a:t>
            </a:r>
            <a:r>
              <a:rPr dirty="0" sz="1400" spc="225" b="1">
                <a:latin typeface="Gill Sans MT"/>
                <a:cs typeface="Gill Sans MT"/>
              </a:rPr>
              <a:t> </a:t>
            </a:r>
            <a:r>
              <a:rPr dirty="0" sz="1400" spc="-10" b="1">
                <a:latin typeface="Gill Sans MT"/>
                <a:cs typeface="Gill Sans MT"/>
              </a:rPr>
              <a:t>Quantum</a:t>
            </a:r>
            <a:r>
              <a:rPr dirty="0" sz="1400" spc="75" b="1">
                <a:latin typeface="Gill Sans MT"/>
                <a:cs typeface="Gill Sans MT"/>
              </a:rPr>
              <a:t> </a:t>
            </a:r>
            <a:r>
              <a:rPr dirty="0" sz="1400" spc="-10" b="1">
                <a:latin typeface="Gill Sans MT"/>
                <a:cs typeface="Gill Sans MT"/>
              </a:rPr>
              <a:t>Computation</a:t>
            </a:r>
            <a:endParaRPr sz="1400">
              <a:latin typeface="Gill Sans MT"/>
              <a:cs typeface="Gill Sans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4608195" cy="3456304"/>
            <a:chOff x="0" y="0"/>
            <a:chExt cx="4608195" cy="3456304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608004" cy="34560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5989" y="474779"/>
              <a:ext cx="1080008" cy="107999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5998" y="2170594"/>
              <a:ext cx="1079997" cy="1080021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462114" y="3250570"/>
            <a:ext cx="154813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>
                <a:latin typeface="Arial"/>
                <a:cs typeface="Arial"/>
              </a:rPr>
              <a:t>M.F.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-25">
                <a:latin typeface="Arial"/>
                <a:cs typeface="Arial"/>
              </a:rPr>
              <a:t>Parsons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et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al.</a:t>
            </a:r>
            <a:r>
              <a:rPr dirty="0" sz="600" spc="105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PRL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b="1">
                <a:latin typeface="Gill Sans MT"/>
                <a:cs typeface="Gill Sans MT"/>
              </a:rPr>
              <a:t>114</a:t>
            </a:r>
            <a:r>
              <a:rPr dirty="0" sz="600">
                <a:latin typeface="Arial"/>
                <a:cs typeface="Arial"/>
              </a:rPr>
              <a:t>,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213002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(2015)</a:t>
            </a:r>
            <a:endParaRPr sz="6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69861" y="676299"/>
            <a:ext cx="3518535" cy="147193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961514" marR="5080" indent="-114935">
              <a:lnSpc>
                <a:spcPct val="102600"/>
              </a:lnSpc>
              <a:spcBef>
                <a:spcPts val="55"/>
              </a:spcBef>
            </a:pPr>
            <a:r>
              <a:rPr dirty="0" sz="1100" spc="-35" b="1">
                <a:latin typeface="Gill Sans MT"/>
                <a:cs typeface="Gill Sans MT"/>
              </a:rPr>
              <a:t>Quantum</a:t>
            </a:r>
            <a:r>
              <a:rPr dirty="0" sz="1100" spc="10" b="1">
                <a:latin typeface="Gill Sans MT"/>
                <a:cs typeface="Gill Sans MT"/>
              </a:rPr>
              <a:t> </a:t>
            </a:r>
            <a:r>
              <a:rPr dirty="0" sz="1100" spc="-30" b="1">
                <a:latin typeface="Gill Sans MT"/>
                <a:cs typeface="Gill Sans MT"/>
              </a:rPr>
              <a:t>computation</a:t>
            </a:r>
            <a:r>
              <a:rPr dirty="0" sz="1100" spc="5" b="1">
                <a:latin typeface="Gill Sans MT"/>
                <a:cs typeface="Gill Sans MT"/>
              </a:rPr>
              <a:t> </a:t>
            </a:r>
            <a:r>
              <a:rPr dirty="0" sz="1100" spc="-25" b="1">
                <a:latin typeface="Gill Sans MT"/>
                <a:cs typeface="Gill Sans MT"/>
              </a:rPr>
              <a:t>for </a:t>
            </a:r>
            <a:r>
              <a:rPr dirty="0" sz="1100" spc="-20" b="1">
                <a:latin typeface="Gill Sans MT"/>
                <a:cs typeface="Gill Sans MT"/>
              </a:rPr>
              <a:t>quantum</a:t>
            </a:r>
            <a:r>
              <a:rPr dirty="0" sz="1100" b="1">
                <a:latin typeface="Gill Sans MT"/>
                <a:cs typeface="Gill Sans MT"/>
              </a:rPr>
              <a:t> </a:t>
            </a:r>
            <a:r>
              <a:rPr dirty="0" sz="1100" spc="-10" b="1">
                <a:latin typeface="Gill Sans MT"/>
                <a:cs typeface="Gill Sans MT"/>
              </a:rPr>
              <a:t>systems.</a:t>
            </a:r>
            <a:endParaRPr sz="11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75"/>
              </a:spcBef>
            </a:pPr>
            <a:endParaRPr sz="1100">
              <a:latin typeface="Gill Sans MT"/>
              <a:cs typeface="Gill Sans MT"/>
            </a:endParaRPr>
          </a:p>
          <a:p>
            <a:pPr algn="r" marR="177165">
              <a:lnSpc>
                <a:spcPct val="100000"/>
              </a:lnSpc>
            </a:pPr>
            <a:r>
              <a:rPr dirty="0" sz="1100" spc="-20" b="1">
                <a:latin typeface="Gill Sans MT"/>
                <a:cs typeface="Gill Sans MT"/>
              </a:rPr>
              <a:t>Richard</a:t>
            </a:r>
            <a:r>
              <a:rPr dirty="0" sz="1100" spc="-5" b="1">
                <a:latin typeface="Gill Sans MT"/>
                <a:cs typeface="Gill Sans MT"/>
              </a:rPr>
              <a:t> </a:t>
            </a:r>
            <a:r>
              <a:rPr dirty="0" sz="1100" spc="-20" b="1">
                <a:latin typeface="Gill Sans MT"/>
                <a:cs typeface="Gill Sans MT"/>
              </a:rPr>
              <a:t>Feynman,</a:t>
            </a:r>
            <a:r>
              <a:rPr dirty="0" sz="1100" spc="-5" b="1">
                <a:latin typeface="Gill Sans MT"/>
                <a:cs typeface="Gill Sans MT"/>
              </a:rPr>
              <a:t> </a:t>
            </a:r>
            <a:r>
              <a:rPr dirty="0" sz="1100" spc="-10" b="1">
                <a:latin typeface="Gill Sans MT"/>
                <a:cs typeface="Gill Sans MT"/>
              </a:rPr>
              <a:t>1982.</a:t>
            </a:r>
            <a:endParaRPr sz="11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730"/>
              </a:spcBef>
            </a:pPr>
            <a:endParaRPr sz="1100">
              <a:latin typeface="Gill Sans MT"/>
              <a:cs typeface="Gill Sans MT"/>
            </a:endParaRPr>
          </a:p>
          <a:p>
            <a:pPr algn="r" marR="156210">
              <a:lnSpc>
                <a:spcPct val="100000"/>
              </a:lnSpc>
            </a:pPr>
            <a:r>
              <a:rPr dirty="0" sz="1200" b="1">
                <a:solidFill>
                  <a:srgbClr val="0000FF"/>
                </a:solidFill>
                <a:latin typeface="Gill Sans MT"/>
                <a:cs typeface="Gill Sans MT"/>
              </a:rPr>
              <a:t>Match</a:t>
            </a:r>
            <a:r>
              <a:rPr dirty="0" sz="1200" spc="45" b="1">
                <a:solidFill>
                  <a:srgbClr val="0000FF"/>
                </a:solidFill>
                <a:latin typeface="Gill Sans MT"/>
                <a:cs typeface="Gill Sans MT"/>
              </a:rPr>
              <a:t> </a:t>
            </a:r>
            <a:r>
              <a:rPr dirty="0" sz="1200" b="1">
                <a:solidFill>
                  <a:srgbClr val="0000FF"/>
                </a:solidFill>
                <a:latin typeface="Gill Sans MT"/>
                <a:cs typeface="Gill Sans MT"/>
              </a:rPr>
              <a:t>the</a:t>
            </a:r>
            <a:r>
              <a:rPr dirty="0" sz="1200" spc="40" b="1">
                <a:solidFill>
                  <a:srgbClr val="0000FF"/>
                </a:solidFill>
                <a:latin typeface="Gill Sans MT"/>
                <a:cs typeface="Gill Sans MT"/>
              </a:rPr>
              <a:t> </a:t>
            </a:r>
            <a:r>
              <a:rPr dirty="0" sz="1200" spc="-25" b="1">
                <a:solidFill>
                  <a:srgbClr val="0000FF"/>
                </a:solidFill>
                <a:latin typeface="Gill Sans MT"/>
                <a:cs typeface="Gill Sans MT"/>
              </a:rPr>
              <a:t>exponential</a:t>
            </a:r>
            <a:r>
              <a:rPr dirty="0" sz="1200" spc="45" b="1">
                <a:solidFill>
                  <a:srgbClr val="0000FF"/>
                </a:solidFill>
                <a:latin typeface="Gill Sans MT"/>
                <a:cs typeface="Gill Sans MT"/>
              </a:rPr>
              <a:t> </a:t>
            </a:r>
            <a:r>
              <a:rPr dirty="0" sz="1200" spc="-30" b="1">
                <a:solidFill>
                  <a:srgbClr val="0000FF"/>
                </a:solidFill>
                <a:latin typeface="Gill Sans MT"/>
                <a:cs typeface="Gill Sans MT"/>
              </a:rPr>
              <a:t>growth</a:t>
            </a:r>
            <a:r>
              <a:rPr dirty="0" sz="1200" spc="45" b="1">
                <a:solidFill>
                  <a:srgbClr val="0000FF"/>
                </a:solidFill>
                <a:latin typeface="Gill Sans MT"/>
                <a:cs typeface="Gill Sans MT"/>
              </a:rPr>
              <a:t> </a:t>
            </a:r>
            <a:r>
              <a:rPr dirty="0" sz="1200" b="1">
                <a:solidFill>
                  <a:srgbClr val="0000FF"/>
                </a:solidFill>
                <a:latin typeface="Gill Sans MT"/>
                <a:cs typeface="Gill Sans MT"/>
              </a:rPr>
              <a:t>of</a:t>
            </a:r>
            <a:r>
              <a:rPr dirty="0" sz="1200" spc="45" b="1">
                <a:solidFill>
                  <a:srgbClr val="0000FF"/>
                </a:solidFill>
                <a:latin typeface="Gill Sans MT"/>
                <a:cs typeface="Gill Sans MT"/>
              </a:rPr>
              <a:t> </a:t>
            </a:r>
            <a:r>
              <a:rPr dirty="0" sz="1200" b="1">
                <a:solidFill>
                  <a:srgbClr val="0000FF"/>
                </a:solidFill>
                <a:latin typeface="Gill Sans MT"/>
                <a:cs typeface="Gill Sans MT"/>
              </a:rPr>
              <a:t>the</a:t>
            </a:r>
            <a:r>
              <a:rPr dirty="0" sz="1200" spc="45" b="1">
                <a:solidFill>
                  <a:srgbClr val="0000FF"/>
                </a:solidFill>
                <a:latin typeface="Gill Sans MT"/>
                <a:cs typeface="Gill Sans MT"/>
              </a:rPr>
              <a:t> </a:t>
            </a:r>
            <a:r>
              <a:rPr dirty="0" sz="1200" spc="-10" b="1">
                <a:solidFill>
                  <a:srgbClr val="0000FF"/>
                </a:solidFill>
                <a:latin typeface="Gill Sans MT"/>
                <a:cs typeface="Gill Sans MT"/>
              </a:rPr>
              <a:t>problem.</a:t>
            </a:r>
            <a:endParaRPr sz="12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185"/>
              </a:spcBef>
              <a:tabLst>
                <a:tab pos="2132965" algn="l"/>
              </a:tabLst>
            </a:pPr>
            <a:r>
              <a:rPr dirty="0" sz="1100" spc="-35" b="1">
                <a:latin typeface="Gill Sans MT"/>
                <a:cs typeface="Gill Sans MT"/>
              </a:rPr>
              <a:t>Quantum</a:t>
            </a:r>
            <a:r>
              <a:rPr dirty="0" sz="1100" spc="-10" b="1">
                <a:latin typeface="Gill Sans MT"/>
                <a:cs typeface="Gill Sans MT"/>
              </a:rPr>
              <a:t> Simulators</a:t>
            </a:r>
            <a:r>
              <a:rPr dirty="0" sz="1100" b="1">
                <a:latin typeface="Gill Sans MT"/>
                <a:cs typeface="Gill Sans MT"/>
              </a:rPr>
              <a:t>	</a:t>
            </a:r>
            <a:r>
              <a:rPr dirty="0" sz="1100" spc="-35" b="1">
                <a:latin typeface="Gill Sans MT"/>
                <a:cs typeface="Gill Sans MT"/>
              </a:rPr>
              <a:t>Quantum</a:t>
            </a:r>
            <a:r>
              <a:rPr dirty="0" sz="1100" spc="-10" b="1">
                <a:latin typeface="Gill Sans MT"/>
                <a:cs typeface="Gill Sans MT"/>
              </a:rPr>
              <a:t> Computing</a:t>
            </a:r>
            <a:endParaRPr sz="1100">
              <a:latin typeface="Gill Sans MT"/>
              <a:cs typeface="Gill Sans MT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32011" y="2182912"/>
            <a:ext cx="1079978" cy="1080009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2640241" y="3262876"/>
            <a:ext cx="146367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>
                <a:latin typeface="Arial"/>
                <a:cs typeface="Arial"/>
              </a:rPr>
              <a:t>J.W.Britton</a:t>
            </a:r>
            <a:r>
              <a:rPr dirty="0" sz="600" spc="65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et</a:t>
            </a:r>
            <a:r>
              <a:rPr dirty="0" sz="600" spc="70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al.</a:t>
            </a:r>
            <a:r>
              <a:rPr dirty="0" sz="600" spc="135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Nature</a:t>
            </a:r>
            <a:r>
              <a:rPr dirty="0" sz="600" spc="65">
                <a:latin typeface="Arial"/>
                <a:cs typeface="Arial"/>
              </a:rPr>
              <a:t> </a:t>
            </a:r>
            <a:r>
              <a:rPr dirty="0" sz="600" b="1">
                <a:latin typeface="Gill Sans MT"/>
                <a:cs typeface="Gill Sans MT"/>
              </a:rPr>
              <a:t>484</a:t>
            </a:r>
            <a:r>
              <a:rPr dirty="0" sz="600">
                <a:latin typeface="Arial"/>
                <a:cs typeface="Arial"/>
              </a:rPr>
              <a:t>,</a:t>
            </a:r>
            <a:r>
              <a:rPr dirty="0" sz="600" spc="70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489</a:t>
            </a:r>
            <a:r>
              <a:rPr dirty="0" sz="600" spc="70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(2012)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sz="1400" b="1">
                <a:latin typeface="Gill Sans MT"/>
                <a:cs typeface="Gill Sans MT"/>
              </a:rPr>
              <a:t>The</a:t>
            </a:r>
            <a:r>
              <a:rPr dirty="0" sz="1400" spc="60" b="1">
                <a:latin typeface="Gill Sans MT"/>
                <a:cs typeface="Gill Sans MT"/>
              </a:rPr>
              <a:t> </a:t>
            </a:r>
            <a:r>
              <a:rPr dirty="0" sz="1400" b="1">
                <a:latin typeface="Gill Sans MT"/>
                <a:cs typeface="Gill Sans MT"/>
              </a:rPr>
              <a:t>Future:</a:t>
            </a:r>
            <a:r>
              <a:rPr dirty="0" sz="1400" spc="204" b="1">
                <a:latin typeface="Gill Sans MT"/>
                <a:cs typeface="Gill Sans MT"/>
              </a:rPr>
              <a:t> </a:t>
            </a:r>
            <a:r>
              <a:rPr dirty="0" sz="1400" spc="-10" b="1">
                <a:latin typeface="Gill Sans MT"/>
                <a:cs typeface="Gill Sans MT"/>
              </a:rPr>
              <a:t>Quantum</a:t>
            </a:r>
            <a:r>
              <a:rPr dirty="0" sz="1400" spc="65" b="1">
                <a:latin typeface="Gill Sans MT"/>
                <a:cs typeface="Gill Sans MT"/>
              </a:rPr>
              <a:t> </a:t>
            </a:r>
            <a:r>
              <a:rPr dirty="0" sz="1400" spc="-10" b="1">
                <a:latin typeface="Gill Sans MT"/>
                <a:cs typeface="Gill Sans MT"/>
              </a:rPr>
              <a:t>Computation?</a:t>
            </a:r>
            <a:endParaRPr sz="1400">
              <a:latin typeface="Gill Sans MT"/>
              <a:cs typeface="Gill Sans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08004" cy="34560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186353" y="391793"/>
            <a:ext cx="1268730" cy="191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spc="-25" b="1">
                <a:latin typeface="Gill Sans MT"/>
                <a:cs typeface="Gill Sans MT"/>
              </a:rPr>
              <a:t>Exponential</a:t>
            </a:r>
            <a:r>
              <a:rPr dirty="0" sz="1100" spc="45" b="1">
                <a:latin typeface="Gill Sans MT"/>
                <a:cs typeface="Gill Sans MT"/>
              </a:rPr>
              <a:t> </a:t>
            </a:r>
            <a:r>
              <a:rPr dirty="0" sz="1100" spc="-10" b="1">
                <a:latin typeface="Gill Sans MT"/>
                <a:cs typeface="Gill Sans MT"/>
              </a:rPr>
              <a:t>Scaling</a:t>
            </a:r>
            <a:endParaRPr sz="1100">
              <a:latin typeface="Gill Sans MT"/>
              <a:cs typeface="Gill Sans MT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15201" y="391793"/>
            <a:ext cx="1721485" cy="14509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802005">
              <a:lnSpc>
                <a:spcPct val="100000"/>
              </a:lnSpc>
              <a:spcBef>
                <a:spcPts val="90"/>
              </a:spcBef>
              <a:tabLst>
                <a:tab pos="1441450" algn="l"/>
              </a:tabLst>
            </a:pPr>
            <a:r>
              <a:rPr dirty="0" sz="1100" spc="-10" b="1">
                <a:latin typeface="Gill Sans MT"/>
                <a:cs typeface="Gill Sans MT"/>
              </a:rPr>
              <a:t>Linear</a:t>
            </a:r>
            <a:r>
              <a:rPr dirty="0" sz="1100" b="1">
                <a:latin typeface="Gill Sans MT"/>
                <a:cs typeface="Gill Sans MT"/>
              </a:rPr>
              <a:t>	</a:t>
            </a:r>
            <a:r>
              <a:rPr dirty="0" sz="1100" spc="-25" b="1">
                <a:latin typeface="Gill Sans MT"/>
                <a:cs typeface="Gill Sans MT"/>
              </a:rPr>
              <a:t>VS</a:t>
            </a:r>
            <a:endParaRPr sz="1100">
              <a:latin typeface="Gill Sans MT"/>
              <a:cs typeface="Gill Sans MT"/>
            </a:endParaRPr>
          </a:p>
          <a:p>
            <a:pPr marL="50800">
              <a:lnSpc>
                <a:spcPct val="100000"/>
              </a:lnSpc>
              <a:spcBef>
                <a:spcPts val="1220"/>
              </a:spcBef>
            </a:pPr>
            <a:r>
              <a:rPr dirty="0" sz="1100" spc="-25">
                <a:latin typeface="Tahoma"/>
                <a:cs typeface="Tahoma"/>
              </a:rPr>
              <a:t>Classical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bit,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10" b="1">
                <a:latin typeface="Gill Sans MT"/>
                <a:cs typeface="Gill Sans MT"/>
              </a:rPr>
              <a:t>on/off</a:t>
            </a:r>
            <a:endParaRPr sz="1100">
              <a:latin typeface="Gill Sans MT"/>
              <a:cs typeface="Gill Sans MT"/>
            </a:endParaRPr>
          </a:p>
          <a:p>
            <a:pPr marL="150495">
              <a:lnSpc>
                <a:spcPct val="100000"/>
              </a:lnSpc>
              <a:spcBef>
                <a:spcPts val="33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65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>
                <a:latin typeface="Tahoma"/>
                <a:cs typeface="Tahoma"/>
              </a:rPr>
              <a:t>1</a:t>
            </a:r>
            <a:r>
              <a:rPr dirty="0" sz="1100" spc="-4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bit:</a:t>
            </a:r>
            <a:r>
              <a:rPr dirty="0" sz="1100" spc="6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1</a:t>
            </a:r>
            <a:r>
              <a:rPr dirty="0" sz="1100" spc="-45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or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50">
                <a:latin typeface="Tahoma"/>
                <a:cs typeface="Tahoma"/>
              </a:rPr>
              <a:t>0</a:t>
            </a:r>
            <a:endParaRPr sz="1100">
              <a:latin typeface="Tahoma"/>
              <a:cs typeface="Tahoma"/>
            </a:endParaRPr>
          </a:p>
          <a:p>
            <a:pPr marL="150495">
              <a:lnSpc>
                <a:spcPct val="100000"/>
              </a:lnSpc>
              <a:spcBef>
                <a:spcPts val="33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35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>
                <a:latin typeface="Tahoma"/>
                <a:cs typeface="Tahoma"/>
              </a:rPr>
              <a:t>2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bits:</a:t>
            </a:r>
            <a:r>
              <a:rPr dirty="0" sz="1100" spc="45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00,10,</a:t>
            </a:r>
            <a:r>
              <a:rPr dirty="0" sz="1100" spc="-45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01,</a:t>
            </a:r>
            <a:r>
              <a:rPr dirty="0" sz="1100" spc="-50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11</a:t>
            </a:r>
            <a:endParaRPr sz="1100">
              <a:latin typeface="Tahoma"/>
              <a:cs typeface="Tahoma"/>
            </a:endParaRPr>
          </a:p>
          <a:p>
            <a:pPr marL="327660" marR="200025">
              <a:lnSpc>
                <a:spcPct val="102600"/>
              </a:lnSpc>
            </a:pPr>
            <a:r>
              <a:rPr dirty="0" sz="1100" spc="-40">
                <a:latin typeface="Tahoma"/>
                <a:cs typeface="Tahoma"/>
              </a:rPr>
              <a:t>system</a:t>
            </a:r>
            <a:r>
              <a:rPr dirty="0" sz="1100" spc="-5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is</a:t>
            </a:r>
            <a:r>
              <a:rPr dirty="0" sz="1100" spc="-50">
                <a:latin typeface="Tahoma"/>
                <a:cs typeface="Tahoma"/>
              </a:rPr>
              <a:t> completely </a:t>
            </a:r>
            <a:r>
              <a:rPr dirty="0" sz="1100" spc="-45">
                <a:latin typeface="Tahoma"/>
                <a:cs typeface="Tahoma"/>
              </a:rPr>
              <a:t>defined</a:t>
            </a:r>
            <a:r>
              <a:rPr dirty="0" sz="1100" spc="-25">
                <a:latin typeface="Tahoma"/>
                <a:cs typeface="Tahoma"/>
              </a:rPr>
              <a:t> by</a:t>
            </a:r>
            <a:endParaRPr sz="1100">
              <a:latin typeface="Tahoma"/>
              <a:cs typeface="Tahoma"/>
            </a:endParaRPr>
          </a:p>
          <a:p>
            <a:pPr marL="327660">
              <a:lnSpc>
                <a:spcPct val="100000"/>
              </a:lnSpc>
              <a:spcBef>
                <a:spcPts val="35"/>
              </a:spcBef>
            </a:pPr>
            <a:r>
              <a:rPr dirty="0" sz="1100">
                <a:latin typeface="Tahoma"/>
                <a:cs typeface="Tahoma"/>
              </a:rPr>
              <a:t>2</a:t>
            </a:r>
            <a:r>
              <a:rPr dirty="0" sz="1100" spc="-40">
                <a:latin typeface="Tahoma"/>
                <a:cs typeface="Tahoma"/>
              </a:rPr>
              <a:t> </a:t>
            </a:r>
            <a:r>
              <a:rPr dirty="0" sz="1100" spc="-50">
                <a:latin typeface="Tahoma"/>
                <a:cs typeface="Tahoma"/>
              </a:rPr>
              <a:t>independent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numbers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30389" y="1866111"/>
            <a:ext cx="64135" cy="191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spc="-50">
                <a:latin typeface="Tahoma"/>
                <a:cs typeface="Tahoma"/>
              </a:rPr>
              <a:t>.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27964" y="1872943"/>
            <a:ext cx="1119505" cy="61785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14629">
              <a:lnSpc>
                <a:spcPct val="100000"/>
              </a:lnSpc>
              <a:spcBef>
                <a:spcPts val="434"/>
              </a:spcBef>
            </a:pPr>
            <a:r>
              <a:rPr dirty="0" sz="1100" spc="-50">
                <a:latin typeface="Tahoma"/>
                <a:cs typeface="Tahoma"/>
              </a:rPr>
              <a:t>.</a:t>
            </a:r>
            <a:endParaRPr sz="11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  <a:spcBef>
                <a:spcPts val="334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92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>
                <a:latin typeface="Tahoma"/>
                <a:cs typeface="Tahoma"/>
              </a:rPr>
              <a:t>N</a:t>
            </a:r>
            <a:r>
              <a:rPr dirty="0" sz="1100" spc="1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bits:</a:t>
            </a:r>
            <a:endParaRPr sz="1100">
              <a:latin typeface="Tahoma"/>
              <a:cs typeface="Tahoma"/>
            </a:endParaRPr>
          </a:p>
          <a:p>
            <a:pPr marL="214629">
              <a:lnSpc>
                <a:spcPct val="100000"/>
              </a:lnSpc>
              <a:spcBef>
                <a:spcPts val="35"/>
              </a:spcBef>
            </a:pPr>
            <a:r>
              <a:rPr dirty="0" sz="1100" spc="-20">
                <a:latin typeface="Cambria"/>
                <a:cs typeface="Cambria"/>
              </a:rPr>
              <a:t>·</a:t>
            </a:r>
            <a:r>
              <a:rPr dirty="0" sz="1100" spc="-60">
                <a:latin typeface="Cambria"/>
                <a:cs typeface="Cambria"/>
              </a:rPr>
              <a:t> </a:t>
            </a:r>
            <a:r>
              <a:rPr dirty="0" sz="1100" spc="-20">
                <a:latin typeface="Cambria"/>
                <a:cs typeface="Cambria"/>
              </a:rPr>
              <a:t>·</a:t>
            </a:r>
            <a:r>
              <a:rPr dirty="0" sz="1100" spc="-60">
                <a:latin typeface="Cambria"/>
                <a:cs typeface="Cambria"/>
              </a:rPr>
              <a:t> </a:t>
            </a:r>
            <a:r>
              <a:rPr dirty="0" sz="1100">
                <a:latin typeface="Cambria"/>
                <a:cs typeface="Cambria"/>
              </a:rPr>
              <a:t>·</a:t>
            </a:r>
            <a:r>
              <a:rPr dirty="0" sz="1100" spc="310">
                <a:latin typeface="Cambria"/>
                <a:cs typeface="Cambria"/>
              </a:rPr>
              <a:t> </a:t>
            </a:r>
            <a:r>
              <a:rPr dirty="0" sz="1100">
                <a:latin typeface="Tahoma"/>
                <a:cs typeface="Tahoma"/>
              </a:rPr>
              <a:t>N</a:t>
            </a:r>
            <a:r>
              <a:rPr dirty="0" sz="1100" spc="2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numbers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524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34"/>
              </a:spcBef>
            </a:pPr>
            <a:r>
              <a:rPr dirty="0" spc="-25"/>
              <a:t>Quantum</a:t>
            </a:r>
            <a:r>
              <a:rPr dirty="0" spc="-30"/>
              <a:t> </a:t>
            </a:r>
            <a:r>
              <a:rPr dirty="0" spc="-10"/>
              <a:t>bits,</a:t>
            </a:r>
            <a:r>
              <a:rPr dirty="0" spc="-25"/>
              <a:t> </a:t>
            </a:r>
            <a:r>
              <a:rPr dirty="0" spc="-20" b="1">
                <a:latin typeface="Gill Sans MT"/>
                <a:cs typeface="Gill Sans MT"/>
              </a:rPr>
              <a:t>qubit</a:t>
            </a:r>
            <a:r>
              <a:rPr dirty="0" spc="-20"/>
              <a:t>,</a:t>
            </a:r>
            <a:r>
              <a:rPr dirty="0" spc="-30"/>
              <a:t> spin-</a:t>
            </a:r>
            <a:r>
              <a:rPr dirty="0" spc="-25"/>
              <a:t>1/2</a:t>
            </a:r>
          </a:p>
          <a:p>
            <a:pPr marL="137795">
              <a:lnSpc>
                <a:spcPct val="100000"/>
              </a:lnSpc>
              <a:spcBef>
                <a:spcPts val="334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09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/>
              <a:t>1</a:t>
            </a:r>
            <a:r>
              <a:rPr dirty="0" sz="1100" spc="-25"/>
              <a:t> spin</a:t>
            </a:r>
            <a:r>
              <a:rPr dirty="0" sz="1100" spc="-15"/>
              <a:t> </a:t>
            </a:r>
            <a:r>
              <a:rPr dirty="0" sz="1100">
                <a:latin typeface="Cambria"/>
                <a:cs typeface="Cambria"/>
              </a:rPr>
              <a:t>|</a:t>
            </a:r>
            <a:r>
              <a:rPr dirty="0" sz="1100" spc="25">
                <a:latin typeface="Cambria"/>
                <a:cs typeface="Cambria"/>
              </a:rPr>
              <a:t> </a:t>
            </a:r>
            <a:r>
              <a:rPr dirty="0" sz="1100">
                <a:latin typeface="Cambria"/>
                <a:cs typeface="Cambria"/>
              </a:rPr>
              <a:t>↑⟩</a:t>
            </a:r>
            <a:r>
              <a:rPr dirty="0" sz="1100" spc="75">
                <a:latin typeface="Cambria"/>
                <a:cs typeface="Cambria"/>
              </a:rPr>
              <a:t> </a:t>
            </a:r>
            <a:r>
              <a:rPr dirty="0" sz="1100" spc="-35"/>
              <a:t>or,</a:t>
            </a:r>
            <a:r>
              <a:rPr dirty="0" sz="1100" spc="-20"/>
              <a:t> </a:t>
            </a:r>
            <a:r>
              <a:rPr dirty="0" sz="1100">
                <a:latin typeface="Cambria"/>
                <a:cs typeface="Cambria"/>
              </a:rPr>
              <a:t>|</a:t>
            </a:r>
            <a:r>
              <a:rPr dirty="0" sz="1100" spc="30">
                <a:latin typeface="Cambria"/>
                <a:cs typeface="Cambria"/>
              </a:rPr>
              <a:t> </a:t>
            </a:r>
            <a:r>
              <a:rPr dirty="0" sz="1100" spc="-25">
                <a:latin typeface="Cambria"/>
                <a:cs typeface="Cambria"/>
              </a:rPr>
              <a:t>↓⟩</a:t>
            </a:r>
            <a:endParaRPr sz="1100">
              <a:latin typeface="Cambria"/>
              <a:cs typeface="Cambria"/>
            </a:endParaRPr>
          </a:p>
          <a:p>
            <a:pPr marL="137795">
              <a:lnSpc>
                <a:spcPct val="100000"/>
              </a:lnSpc>
              <a:spcBef>
                <a:spcPts val="33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57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/>
              <a:t>2</a:t>
            </a:r>
            <a:r>
              <a:rPr dirty="0" sz="1100" spc="-50"/>
              <a:t> </a:t>
            </a:r>
            <a:r>
              <a:rPr dirty="0" sz="1100" spc="-35"/>
              <a:t>spins:</a:t>
            </a:r>
            <a:r>
              <a:rPr dirty="0" sz="1100" spc="55"/>
              <a:t> </a:t>
            </a:r>
            <a:r>
              <a:rPr dirty="0" sz="1100" b="1">
                <a:latin typeface="Gill Sans MT"/>
                <a:cs typeface="Gill Sans MT"/>
              </a:rPr>
              <a:t>a</a:t>
            </a:r>
            <a:r>
              <a:rPr dirty="0" sz="1100">
                <a:latin typeface="Cambria"/>
                <a:cs typeface="Cambria"/>
              </a:rPr>
              <a:t>|</a:t>
            </a:r>
            <a:r>
              <a:rPr dirty="0" sz="1100" spc="10">
                <a:latin typeface="Cambria"/>
                <a:cs typeface="Cambria"/>
              </a:rPr>
              <a:t> </a:t>
            </a:r>
            <a:r>
              <a:rPr dirty="0" sz="1100" spc="-25">
                <a:latin typeface="Cambria"/>
                <a:cs typeface="Cambria"/>
              </a:rPr>
              <a:t>↑↑⟩</a:t>
            </a:r>
            <a:endParaRPr sz="1100">
              <a:latin typeface="Cambria"/>
              <a:cs typeface="Cambria"/>
            </a:endParaRPr>
          </a:p>
          <a:p>
            <a:pPr algn="just" marL="815340" marR="240665">
              <a:lnSpc>
                <a:spcPct val="102600"/>
              </a:lnSpc>
            </a:pPr>
            <a:r>
              <a:rPr dirty="0" b="1">
                <a:latin typeface="Gill Sans MT"/>
                <a:cs typeface="Gill Sans MT"/>
              </a:rPr>
              <a:t>b</a:t>
            </a:r>
            <a:r>
              <a:rPr dirty="0">
                <a:latin typeface="Cambria"/>
                <a:cs typeface="Cambria"/>
              </a:rPr>
              <a:t>|</a:t>
            </a:r>
            <a:r>
              <a:rPr dirty="0" spc="40">
                <a:latin typeface="Cambria"/>
                <a:cs typeface="Cambria"/>
              </a:rPr>
              <a:t> </a:t>
            </a:r>
            <a:r>
              <a:rPr dirty="0">
                <a:latin typeface="Cambria"/>
                <a:cs typeface="Cambria"/>
              </a:rPr>
              <a:t>↑↓⟩</a:t>
            </a:r>
            <a:r>
              <a:rPr dirty="0" spc="-5">
                <a:latin typeface="Cambria"/>
                <a:cs typeface="Cambria"/>
              </a:rPr>
              <a:t> </a:t>
            </a:r>
            <a:r>
              <a:rPr dirty="0"/>
              <a:t>+</a:t>
            </a:r>
            <a:r>
              <a:rPr dirty="0" spc="-85"/>
              <a:t> </a:t>
            </a:r>
            <a:r>
              <a:rPr dirty="0">
                <a:latin typeface="Cambria"/>
                <a:cs typeface="Cambria"/>
              </a:rPr>
              <a:t>|</a:t>
            </a:r>
            <a:r>
              <a:rPr dirty="0" spc="60">
                <a:latin typeface="Cambria"/>
                <a:cs typeface="Cambria"/>
              </a:rPr>
              <a:t> </a:t>
            </a:r>
            <a:r>
              <a:rPr dirty="0" spc="-25">
                <a:latin typeface="Cambria"/>
                <a:cs typeface="Cambria"/>
              </a:rPr>
              <a:t>↓↑⟩ </a:t>
            </a:r>
            <a:r>
              <a:rPr dirty="0" b="1">
                <a:latin typeface="Gill Sans MT"/>
                <a:cs typeface="Gill Sans MT"/>
              </a:rPr>
              <a:t>c</a:t>
            </a:r>
            <a:r>
              <a:rPr dirty="0">
                <a:latin typeface="Cambria"/>
                <a:cs typeface="Cambria"/>
              </a:rPr>
              <a:t>|</a:t>
            </a:r>
            <a:r>
              <a:rPr dirty="0" spc="50">
                <a:latin typeface="Cambria"/>
                <a:cs typeface="Cambria"/>
              </a:rPr>
              <a:t> </a:t>
            </a:r>
            <a:r>
              <a:rPr dirty="0">
                <a:latin typeface="Cambria"/>
                <a:cs typeface="Cambria"/>
              </a:rPr>
              <a:t>↑↓⟩</a:t>
            </a:r>
            <a:r>
              <a:rPr dirty="0" spc="-10">
                <a:latin typeface="Cambria"/>
                <a:cs typeface="Cambria"/>
              </a:rPr>
              <a:t> </a:t>
            </a:r>
            <a:r>
              <a:rPr dirty="0" spc="229">
                <a:latin typeface="Cambria"/>
                <a:cs typeface="Cambria"/>
              </a:rPr>
              <a:t>−</a:t>
            </a:r>
            <a:r>
              <a:rPr dirty="0" spc="-5">
                <a:latin typeface="Cambria"/>
                <a:cs typeface="Cambria"/>
              </a:rPr>
              <a:t> </a:t>
            </a:r>
            <a:r>
              <a:rPr dirty="0">
                <a:latin typeface="Cambria"/>
                <a:cs typeface="Cambria"/>
              </a:rPr>
              <a:t>|</a:t>
            </a:r>
            <a:r>
              <a:rPr dirty="0" spc="50">
                <a:latin typeface="Cambria"/>
                <a:cs typeface="Cambria"/>
              </a:rPr>
              <a:t> </a:t>
            </a:r>
            <a:r>
              <a:rPr dirty="0" spc="-25">
                <a:latin typeface="Cambria"/>
                <a:cs typeface="Cambria"/>
              </a:rPr>
              <a:t>↓↑⟩ </a:t>
            </a:r>
            <a:r>
              <a:rPr dirty="0" b="1">
                <a:latin typeface="Gill Sans MT"/>
                <a:cs typeface="Gill Sans MT"/>
              </a:rPr>
              <a:t>d</a:t>
            </a:r>
            <a:r>
              <a:rPr dirty="0">
                <a:latin typeface="Cambria"/>
                <a:cs typeface="Cambria"/>
              </a:rPr>
              <a:t>|</a:t>
            </a:r>
            <a:r>
              <a:rPr dirty="0" spc="-15">
                <a:latin typeface="Cambria"/>
                <a:cs typeface="Cambria"/>
              </a:rPr>
              <a:t> </a:t>
            </a:r>
            <a:r>
              <a:rPr dirty="0" spc="-25">
                <a:latin typeface="Cambria"/>
                <a:cs typeface="Cambria"/>
              </a:rPr>
              <a:t>↓↓⟩</a:t>
            </a:r>
          </a:p>
          <a:p>
            <a:pPr marL="314960">
              <a:lnSpc>
                <a:spcPct val="100000"/>
              </a:lnSpc>
              <a:spcBef>
                <a:spcPts val="35"/>
              </a:spcBef>
            </a:pPr>
            <a:r>
              <a:rPr dirty="0"/>
              <a:t>4</a:t>
            </a:r>
            <a:r>
              <a:rPr dirty="0" spc="-5"/>
              <a:t> </a:t>
            </a:r>
            <a:r>
              <a:rPr dirty="0" spc="-55"/>
              <a:t>numbers</a:t>
            </a:r>
            <a:r>
              <a:rPr dirty="0" spc="-5"/>
              <a:t> </a:t>
            </a:r>
            <a:r>
              <a:rPr dirty="0" spc="-75"/>
              <a:t>needed</a:t>
            </a:r>
            <a:r>
              <a:rPr dirty="0" spc="-5"/>
              <a:t> </a:t>
            </a:r>
            <a:r>
              <a:rPr dirty="0" spc="-20"/>
              <a:t>(2</a:t>
            </a:r>
            <a:r>
              <a:rPr dirty="0" baseline="27777" sz="1200" spc="-30">
                <a:latin typeface="Arial"/>
                <a:cs typeface="Arial"/>
              </a:rPr>
              <a:t>2</a:t>
            </a:r>
            <a:r>
              <a:rPr dirty="0" sz="1100" spc="-20"/>
              <a:t>)</a:t>
            </a:r>
            <a:endParaRPr sz="1100">
              <a:latin typeface="Arial"/>
              <a:cs typeface="Arial"/>
            </a:endParaRPr>
          </a:p>
          <a:p>
            <a:pPr marL="137795">
              <a:lnSpc>
                <a:spcPct val="100000"/>
              </a:lnSpc>
              <a:spcBef>
                <a:spcPts val="33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09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/>
              <a:t>3</a:t>
            </a:r>
            <a:r>
              <a:rPr dirty="0" sz="1100" spc="-20"/>
              <a:t> </a:t>
            </a:r>
            <a:r>
              <a:rPr dirty="0" sz="1100" spc="-10"/>
              <a:t>spins:</a:t>
            </a:r>
            <a:endParaRPr sz="1100">
              <a:latin typeface="Lucida Sans Unicode"/>
              <a:cs typeface="Lucida Sans Unicode"/>
            </a:endParaRPr>
          </a:p>
          <a:p>
            <a:pPr marL="314960">
              <a:lnSpc>
                <a:spcPct val="100000"/>
              </a:lnSpc>
              <a:spcBef>
                <a:spcPts val="35"/>
              </a:spcBef>
            </a:pPr>
            <a:r>
              <a:rPr dirty="0"/>
              <a:t>8</a:t>
            </a:r>
            <a:r>
              <a:rPr dirty="0" spc="-5"/>
              <a:t> </a:t>
            </a:r>
            <a:r>
              <a:rPr dirty="0" spc="-55"/>
              <a:t>numbers</a:t>
            </a:r>
            <a:r>
              <a:rPr dirty="0" spc="-5"/>
              <a:t> </a:t>
            </a:r>
            <a:r>
              <a:rPr dirty="0" spc="-75"/>
              <a:t>needed</a:t>
            </a:r>
            <a:r>
              <a:rPr dirty="0" spc="-5"/>
              <a:t> </a:t>
            </a:r>
            <a:r>
              <a:rPr dirty="0" spc="-20"/>
              <a:t>(2</a:t>
            </a:r>
            <a:r>
              <a:rPr dirty="0" baseline="27777" sz="1200" spc="-30">
                <a:latin typeface="Arial"/>
                <a:cs typeface="Arial"/>
              </a:rPr>
              <a:t>3</a:t>
            </a:r>
            <a:r>
              <a:rPr dirty="0" sz="1100" spc="-20"/>
              <a:t>)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616390" y="2427997"/>
            <a:ext cx="64135" cy="191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spc="-50">
                <a:latin typeface="Tahoma"/>
                <a:cs typeface="Tahoma"/>
              </a:rPr>
              <a:t>.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141831" y="2434829"/>
            <a:ext cx="2760345" cy="94615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1487170">
              <a:lnSpc>
                <a:spcPct val="100000"/>
              </a:lnSpc>
              <a:spcBef>
                <a:spcPts val="434"/>
              </a:spcBef>
            </a:pPr>
            <a:r>
              <a:rPr dirty="0" sz="1100" spc="-50">
                <a:latin typeface="Tahoma"/>
                <a:cs typeface="Tahoma"/>
              </a:rPr>
              <a:t>.</a:t>
            </a:r>
            <a:endParaRPr sz="1100">
              <a:latin typeface="Tahoma"/>
              <a:cs typeface="Tahoma"/>
            </a:endParaRPr>
          </a:p>
          <a:p>
            <a:pPr marL="154940" marR="30480" indent="1154430">
              <a:lnSpc>
                <a:spcPts val="1230"/>
              </a:lnSpc>
              <a:spcBef>
                <a:spcPts val="45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95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i="1">
                <a:latin typeface="Arial"/>
                <a:cs typeface="Arial"/>
              </a:rPr>
              <a:t>N</a:t>
            </a:r>
            <a:r>
              <a:rPr dirty="0" sz="1100" spc="90" i="1">
                <a:latin typeface="Arial"/>
                <a:cs typeface="Arial"/>
              </a:rPr>
              <a:t> </a:t>
            </a:r>
            <a:r>
              <a:rPr dirty="0" sz="1100" spc="-35">
                <a:latin typeface="Tahoma"/>
                <a:cs typeface="Tahoma"/>
              </a:rPr>
              <a:t>spins:</a:t>
            </a:r>
            <a:r>
              <a:rPr dirty="0" sz="1100" spc="7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2</a:t>
            </a:r>
            <a:r>
              <a:rPr dirty="0" baseline="27777" sz="1200" i="1">
                <a:latin typeface="Arial"/>
                <a:cs typeface="Arial"/>
              </a:rPr>
              <a:t>N</a:t>
            </a:r>
            <a:r>
              <a:rPr dirty="0" baseline="27777" sz="1200" spc="292" i="1">
                <a:latin typeface="Arial"/>
                <a:cs typeface="Arial"/>
              </a:rPr>
              <a:t> </a:t>
            </a:r>
            <a:r>
              <a:rPr dirty="0" sz="1100" spc="-55">
                <a:latin typeface="Tahoma"/>
                <a:cs typeface="Tahoma"/>
              </a:rPr>
              <a:t>numbers </a:t>
            </a:r>
            <a:r>
              <a:rPr dirty="0" sz="1100" spc="-45">
                <a:solidFill>
                  <a:srgbClr val="0000FF"/>
                </a:solidFill>
                <a:latin typeface="Tahoma"/>
                <a:cs typeface="Tahoma"/>
              </a:rPr>
              <a:t>300</a:t>
            </a:r>
            <a:r>
              <a:rPr dirty="0" sz="1100" spc="-35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0000FF"/>
                </a:solidFill>
                <a:latin typeface="Tahoma"/>
                <a:cs typeface="Tahoma"/>
              </a:rPr>
              <a:t>qubits</a:t>
            </a:r>
            <a:r>
              <a:rPr dirty="0" sz="1100" spc="-3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dirty="0" sz="1100" spc="130">
                <a:solidFill>
                  <a:srgbClr val="0000FF"/>
                </a:solidFill>
                <a:latin typeface="Cambria"/>
                <a:cs typeface="Cambria"/>
              </a:rPr>
              <a:t>⇒</a:t>
            </a:r>
            <a:r>
              <a:rPr dirty="0" sz="1100" spc="6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dirty="0" sz="1100" spc="-10">
                <a:solidFill>
                  <a:srgbClr val="0000FF"/>
                </a:solidFill>
                <a:latin typeface="Tahoma"/>
                <a:cs typeface="Tahoma"/>
              </a:rPr>
              <a:t>2</a:t>
            </a:r>
            <a:r>
              <a:rPr dirty="0" baseline="27777" sz="1200" spc="-15">
                <a:solidFill>
                  <a:srgbClr val="0000FF"/>
                </a:solidFill>
                <a:latin typeface="Arial"/>
                <a:cs typeface="Arial"/>
              </a:rPr>
              <a:t>300</a:t>
            </a:r>
            <a:r>
              <a:rPr dirty="0" baseline="27777" sz="1200" spc="202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0000FF"/>
                </a:solidFill>
                <a:latin typeface="Tahoma"/>
                <a:cs typeface="Tahoma"/>
              </a:rPr>
              <a:t>numbers/states</a:t>
            </a:r>
            <a:endParaRPr sz="1100">
              <a:latin typeface="Tahoma"/>
              <a:cs typeface="Tahoma"/>
            </a:endParaRPr>
          </a:p>
          <a:p>
            <a:pPr marL="67310">
              <a:lnSpc>
                <a:spcPct val="100000"/>
              </a:lnSpc>
              <a:spcBef>
                <a:spcPts val="10"/>
              </a:spcBef>
            </a:pPr>
            <a:r>
              <a:rPr dirty="0" sz="1100" spc="-30">
                <a:solidFill>
                  <a:srgbClr val="0000FF"/>
                </a:solidFill>
                <a:latin typeface="Tahoma"/>
                <a:cs typeface="Tahoma"/>
              </a:rPr>
              <a:t>Number</a:t>
            </a:r>
            <a:r>
              <a:rPr dirty="0" sz="1100" spc="-45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000FF"/>
                </a:solidFill>
                <a:latin typeface="Tahoma"/>
                <a:cs typeface="Tahoma"/>
              </a:rPr>
              <a:t>of</a:t>
            </a:r>
            <a:r>
              <a:rPr dirty="0" sz="1100" spc="-4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dirty="0" sz="1100" spc="-30">
                <a:solidFill>
                  <a:srgbClr val="0000FF"/>
                </a:solidFill>
                <a:latin typeface="Tahoma"/>
                <a:cs typeface="Tahoma"/>
              </a:rPr>
              <a:t>particles</a:t>
            </a:r>
            <a:r>
              <a:rPr dirty="0" sz="1100" spc="-5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0000FF"/>
                </a:solidFill>
                <a:latin typeface="Tahoma"/>
                <a:cs typeface="Tahoma"/>
              </a:rPr>
              <a:t>in</a:t>
            </a:r>
            <a:r>
              <a:rPr dirty="0" sz="1100" spc="-4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000FF"/>
                </a:solidFill>
                <a:latin typeface="Tahoma"/>
                <a:cs typeface="Tahoma"/>
              </a:rPr>
              <a:t>the</a:t>
            </a:r>
            <a:r>
              <a:rPr dirty="0" sz="1100" spc="-45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000FF"/>
                </a:solidFill>
                <a:latin typeface="Tahoma"/>
                <a:cs typeface="Tahoma"/>
              </a:rPr>
              <a:t>Universe!!!</a:t>
            </a:r>
            <a:endParaRPr sz="11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  <a:spcBef>
                <a:spcPts val="35"/>
              </a:spcBef>
            </a:pPr>
            <a:r>
              <a:rPr dirty="0" sz="1100" b="1">
                <a:solidFill>
                  <a:srgbClr val="FF0000"/>
                </a:solidFill>
                <a:latin typeface="Gill Sans MT"/>
                <a:cs typeface="Gill Sans MT"/>
              </a:rPr>
              <a:t>As</a:t>
            </a:r>
            <a:r>
              <a:rPr dirty="0" sz="1100" spc="5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100" b="1">
                <a:solidFill>
                  <a:srgbClr val="FF0000"/>
                </a:solidFill>
                <a:latin typeface="Gill Sans MT"/>
                <a:cs typeface="Gill Sans MT"/>
              </a:rPr>
              <a:t>long</a:t>
            </a:r>
            <a:r>
              <a:rPr dirty="0" sz="1100" spc="5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100" b="1">
                <a:solidFill>
                  <a:srgbClr val="FF0000"/>
                </a:solidFill>
                <a:latin typeface="Gill Sans MT"/>
                <a:cs typeface="Gill Sans MT"/>
              </a:rPr>
              <a:t>as</a:t>
            </a:r>
            <a:r>
              <a:rPr dirty="0" sz="1100" spc="5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100" b="1">
                <a:solidFill>
                  <a:srgbClr val="FF0000"/>
                </a:solidFill>
                <a:latin typeface="Gill Sans MT"/>
                <a:cs typeface="Gill Sans MT"/>
              </a:rPr>
              <a:t>they</a:t>
            </a:r>
            <a:r>
              <a:rPr dirty="0" sz="1100" spc="5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100" spc="-25" b="1">
                <a:solidFill>
                  <a:srgbClr val="FF0000"/>
                </a:solidFill>
                <a:latin typeface="Gill Sans MT"/>
                <a:cs typeface="Gill Sans MT"/>
              </a:rPr>
              <a:t>are</a:t>
            </a:r>
            <a:r>
              <a:rPr dirty="0" sz="1100" spc="5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100" b="1">
                <a:solidFill>
                  <a:srgbClr val="FF0000"/>
                </a:solidFill>
                <a:latin typeface="Gill Sans MT"/>
                <a:cs typeface="Gill Sans MT"/>
              </a:rPr>
              <a:t>fully</a:t>
            </a:r>
            <a:r>
              <a:rPr dirty="0" sz="1100" spc="5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100" spc="-10" b="1">
                <a:solidFill>
                  <a:srgbClr val="FF0000"/>
                </a:solidFill>
                <a:latin typeface="Gill Sans MT"/>
                <a:cs typeface="Gill Sans MT"/>
              </a:rPr>
              <a:t>entangled.</a:t>
            </a:r>
            <a:endParaRPr sz="1100">
              <a:latin typeface="Gill Sans MT"/>
              <a:cs typeface="Gill Sans MT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sz="1400" b="1">
                <a:latin typeface="Gill Sans MT"/>
                <a:cs typeface="Gill Sans MT"/>
              </a:rPr>
              <a:t>Beyond</a:t>
            </a:r>
            <a:r>
              <a:rPr dirty="0" sz="1400" spc="15" b="1">
                <a:latin typeface="Gill Sans MT"/>
                <a:cs typeface="Gill Sans MT"/>
              </a:rPr>
              <a:t> </a:t>
            </a:r>
            <a:r>
              <a:rPr dirty="0" sz="1400" b="1">
                <a:latin typeface="Gill Sans MT"/>
                <a:cs typeface="Gill Sans MT"/>
              </a:rPr>
              <a:t>novel</a:t>
            </a:r>
            <a:r>
              <a:rPr dirty="0" sz="1400" spc="15" b="1">
                <a:latin typeface="Gill Sans MT"/>
                <a:cs typeface="Gill Sans MT"/>
              </a:rPr>
              <a:t> </a:t>
            </a:r>
            <a:r>
              <a:rPr dirty="0" sz="1400" b="1">
                <a:latin typeface="Gill Sans MT"/>
                <a:cs typeface="Gill Sans MT"/>
              </a:rPr>
              <a:t>materials:</a:t>
            </a:r>
            <a:r>
              <a:rPr dirty="0" sz="1400" spc="150" b="1">
                <a:latin typeface="Gill Sans MT"/>
                <a:cs typeface="Gill Sans MT"/>
              </a:rPr>
              <a:t> </a:t>
            </a:r>
            <a:r>
              <a:rPr dirty="0" sz="1400" spc="30" b="1">
                <a:latin typeface="Gill Sans MT"/>
                <a:cs typeface="Gill Sans MT"/>
              </a:rPr>
              <a:t>...</a:t>
            </a:r>
            <a:endParaRPr sz="1400">
              <a:latin typeface="Gill Sans MT"/>
              <a:cs typeface="Gill Sans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08004" cy="34560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34657" y="413053"/>
            <a:ext cx="2443480" cy="191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9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17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25">
                <a:latin typeface="Tahoma"/>
                <a:cs typeface="Tahoma"/>
              </a:rPr>
              <a:t>Quantum</a:t>
            </a:r>
            <a:r>
              <a:rPr dirty="0" sz="1100" spc="-10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Communication/Networking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786015" y="774315"/>
            <a:ext cx="3306445" cy="1080135"/>
            <a:chOff x="786015" y="774315"/>
            <a:chExt cx="3306445" cy="108013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6015" y="774324"/>
              <a:ext cx="1259970" cy="108006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11995" y="774315"/>
              <a:ext cx="1080008" cy="1080011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2919945" y="1937783"/>
            <a:ext cx="126428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>
                <a:latin typeface="Arial"/>
                <a:cs typeface="Arial"/>
              </a:rPr>
              <a:t>J.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Kimble,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Nature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b="1">
                <a:latin typeface="Gill Sans MT"/>
                <a:cs typeface="Gill Sans MT"/>
              </a:rPr>
              <a:t>453</a:t>
            </a:r>
            <a:r>
              <a:rPr dirty="0" sz="600">
                <a:latin typeface="Arial"/>
                <a:cs typeface="Arial"/>
              </a:rPr>
              <a:t>,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1023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(2008).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83857" y="2076956"/>
            <a:ext cx="3907154" cy="131826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76200">
              <a:lnSpc>
                <a:spcPct val="100000"/>
              </a:lnSpc>
              <a:spcBef>
                <a:spcPts val="9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47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10">
                <a:latin typeface="Tahoma"/>
                <a:cs typeface="Tahoma"/>
              </a:rPr>
              <a:t>Encryption</a:t>
            </a:r>
            <a:endParaRPr sz="1100">
              <a:latin typeface="Tahoma"/>
              <a:cs typeface="Tahoma"/>
            </a:endParaRPr>
          </a:p>
          <a:p>
            <a:pPr marL="76200">
              <a:lnSpc>
                <a:spcPct val="100000"/>
              </a:lnSpc>
              <a:spcBef>
                <a:spcPts val="118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17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25">
                <a:latin typeface="Tahoma"/>
                <a:cs typeface="Tahoma"/>
              </a:rPr>
              <a:t>Quantum</a:t>
            </a:r>
            <a:r>
              <a:rPr dirty="0" sz="1100" spc="-10">
                <a:latin typeface="Tahoma"/>
                <a:cs typeface="Tahoma"/>
              </a:rPr>
              <a:t> Chemistry</a:t>
            </a:r>
            <a:endParaRPr sz="1100">
              <a:latin typeface="Tahoma"/>
              <a:cs typeface="Tahoma"/>
            </a:endParaRPr>
          </a:p>
          <a:p>
            <a:pPr marL="76200">
              <a:lnSpc>
                <a:spcPct val="100000"/>
              </a:lnSpc>
              <a:spcBef>
                <a:spcPts val="118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17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25">
                <a:latin typeface="Tahoma"/>
                <a:cs typeface="Tahoma"/>
              </a:rPr>
              <a:t>Quantum</a:t>
            </a:r>
            <a:r>
              <a:rPr dirty="0" sz="1100" spc="-10">
                <a:latin typeface="Tahoma"/>
                <a:cs typeface="Tahoma"/>
              </a:rPr>
              <a:t> Sensing</a:t>
            </a:r>
            <a:endParaRPr sz="1100">
              <a:latin typeface="Tahoma"/>
              <a:cs typeface="Tahoma"/>
            </a:endParaRPr>
          </a:p>
          <a:p>
            <a:pPr marL="252729">
              <a:lnSpc>
                <a:spcPct val="100000"/>
              </a:lnSpc>
              <a:spcBef>
                <a:spcPts val="35"/>
              </a:spcBef>
            </a:pPr>
            <a:r>
              <a:rPr dirty="0" sz="1100" spc="-35">
                <a:latin typeface="Tahoma"/>
                <a:cs typeface="Tahoma"/>
              </a:rPr>
              <a:t>Detect/measure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increasingly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60">
                <a:latin typeface="Tahoma"/>
                <a:cs typeface="Tahoma"/>
              </a:rPr>
              <a:t>weak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signals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with</a:t>
            </a:r>
            <a:r>
              <a:rPr dirty="0" sz="1100" spc="-20">
                <a:latin typeface="Tahoma"/>
                <a:cs typeface="Tahoma"/>
              </a:rPr>
              <a:t> high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resolution</a:t>
            </a:r>
            <a:endParaRPr sz="1100">
              <a:latin typeface="Tahoma"/>
              <a:cs typeface="Tahoma"/>
            </a:endParaRPr>
          </a:p>
          <a:p>
            <a:pPr marL="76200">
              <a:lnSpc>
                <a:spcPct val="100000"/>
              </a:lnSpc>
              <a:spcBef>
                <a:spcPts val="118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79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>
                <a:latin typeface="Tahoma"/>
                <a:cs typeface="Tahoma"/>
              </a:rPr>
              <a:t>What</a:t>
            </a:r>
            <a:r>
              <a:rPr dirty="0" sz="1100" spc="-40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else?</a:t>
            </a:r>
            <a:r>
              <a:rPr dirty="0" sz="1100" spc="7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The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future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will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tell...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sz="1400" b="1">
                <a:latin typeface="Gill Sans MT"/>
                <a:cs typeface="Gill Sans MT"/>
              </a:rPr>
              <a:t>QIP</a:t>
            </a:r>
            <a:r>
              <a:rPr dirty="0" sz="1400" spc="120" b="1">
                <a:latin typeface="Gill Sans MT"/>
                <a:cs typeface="Gill Sans MT"/>
              </a:rPr>
              <a:t> </a:t>
            </a:r>
            <a:r>
              <a:rPr dirty="0" sz="1400" b="1">
                <a:latin typeface="Gill Sans MT"/>
                <a:cs typeface="Gill Sans MT"/>
              </a:rPr>
              <a:t>The</a:t>
            </a:r>
            <a:r>
              <a:rPr dirty="0" sz="1400" spc="125" b="1">
                <a:latin typeface="Gill Sans MT"/>
                <a:cs typeface="Gill Sans MT"/>
              </a:rPr>
              <a:t> </a:t>
            </a:r>
            <a:r>
              <a:rPr dirty="0" sz="1400" b="1">
                <a:latin typeface="Gill Sans MT"/>
                <a:cs typeface="Gill Sans MT"/>
              </a:rPr>
              <a:t>Building</a:t>
            </a:r>
            <a:r>
              <a:rPr dirty="0" sz="1400" spc="120" b="1">
                <a:latin typeface="Gill Sans MT"/>
                <a:cs typeface="Gill Sans MT"/>
              </a:rPr>
              <a:t> </a:t>
            </a:r>
            <a:r>
              <a:rPr dirty="0" sz="1400" b="1">
                <a:latin typeface="Gill Sans MT"/>
                <a:cs typeface="Gill Sans MT"/>
              </a:rPr>
              <a:t>Blocks:</a:t>
            </a:r>
            <a:r>
              <a:rPr dirty="0" sz="1400" spc="290" b="1">
                <a:latin typeface="Gill Sans MT"/>
                <a:cs typeface="Gill Sans MT"/>
              </a:rPr>
              <a:t> </a:t>
            </a:r>
            <a:r>
              <a:rPr dirty="0" sz="1400" spc="-10" b="1">
                <a:latin typeface="Gill Sans MT"/>
                <a:cs typeface="Gill Sans MT"/>
              </a:rPr>
              <a:t>Quantum</a:t>
            </a:r>
            <a:r>
              <a:rPr dirty="0" sz="1400" spc="120" b="1">
                <a:latin typeface="Gill Sans MT"/>
                <a:cs typeface="Gill Sans MT"/>
              </a:rPr>
              <a:t> </a:t>
            </a:r>
            <a:r>
              <a:rPr dirty="0" sz="1400" spc="-20" b="1">
                <a:latin typeface="Gill Sans MT"/>
                <a:cs typeface="Gill Sans MT"/>
              </a:rPr>
              <a:t>Bits</a:t>
            </a:r>
            <a:endParaRPr sz="1400">
              <a:latin typeface="Gill Sans MT"/>
              <a:cs typeface="Gill Sans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4608195" cy="3456304"/>
            <a:chOff x="0" y="0"/>
            <a:chExt cx="4608195" cy="3456304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608004" cy="34560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359994" y="490128"/>
              <a:ext cx="3888104" cy="1363980"/>
            </a:xfrm>
            <a:custGeom>
              <a:avLst/>
              <a:gdLst/>
              <a:ahLst/>
              <a:cxnLst/>
              <a:rect l="l" t="t" r="r" b="b"/>
              <a:pathLst>
                <a:path w="3888104" h="1363980">
                  <a:moveTo>
                    <a:pt x="3834051" y="0"/>
                  </a:moveTo>
                  <a:lnTo>
                    <a:pt x="54000" y="0"/>
                  </a:lnTo>
                  <a:lnTo>
                    <a:pt x="32980" y="4243"/>
                  </a:lnTo>
                  <a:lnTo>
                    <a:pt x="15816" y="15816"/>
                  </a:lnTo>
                  <a:lnTo>
                    <a:pt x="4243" y="32980"/>
                  </a:lnTo>
                  <a:lnTo>
                    <a:pt x="0" y="54000"/>
                  </a:lnTo>
                  <a:lnTo>
                    <a:pt x="0" y="1309754"/>
                  </a:lnTo>
                  <a:lnTo>
                    <a:pt x="4243" y="1330773"/>
                  </a:lnTo>
                  <a:lnTo>
                    <a:pt x="15816" y="1347938"/>
                  </a:lnTo>
                  <a:lnTo>
                    <a:pt x="32980" y="1359510"/>
                  </a:lnTo>
                  <a:lnTo>
                    <a:pt x="54000" y="1363754"/>
                  </a:lnTo>
                  <a:lnTo>
                    <a:pt x="3834051" y="1363754"/>
                  </a:lnTo>
                  <a:lnTo>
                    <a:pt x="3855070" y="1359510"/>
                  </a:lnTo>
                  <a:lnTo>
                    <a:pt x="3872235" y="1347938"/>
                  </a:lnTo>
                  <a:lnTo>
                    <a:pt x="3883807" y="1330773"/>
                  </a:lnTo>
                  <a:lnTo>
                    <a:pt x="3888051" y="1309754"/>
                  </a:lnTo>
                  <a:lnTo>
                    <a:pt x="3888051" y="54000"/>
                  </a:lnTo>
                  <a:lnTo>
                    <a:pt x="3883807" y="32980"/>
                  </a:lnTo>
                  <a:lnTo>
                    <a:pt x="3872235" y="15816"/>
                  </a:lnTo>
                  <a:lnTo>
                    <a:pt x="3855070" y="4243"/>
                  </a:lnTo>
                  <a:lnTo>
                    <a:pt x="3834051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77994" y="508128"/>
              <a:ext cx="3852545" cy="1327785"/>
            </a:xfrm>
            <a:custGeom>
              <a:avLst/>
              <a:gdLst/>
              <a:ahLst/>
              <a:cxnLst/>
              <a:rect l="l" t="t" r="r" b="b"/>
              <a:pathLst>
                <a:path w="3852545" h="1327785">
                  <a:moveTo>
                    <a:pt x="3816051" y="0"/>
                  </a:moveTo>
                  <a:lnTo>
                    <a:pt x="36000" y="0"/>
                  </a:lnTo>
                  <a:lnTo>
                    <a:pt x="21987" y="2829"/>
                  </a:lnTo>
                  <a:lnTo>
                    <a:pt x="10544" y="10544"/>
                  </a:lnTo>
                  <a:lnTo>
                    <a:pt x="2829" y="21987"/>
                  </a:lnTo>
                  <a:lnTo>
                    <a:pt x="0" y="36000"/>
                  </a:lnTo>
                  <a:lnTo>
                    <a:pt x="0" y="1291754"/>
                  </a:lnTo>
                  <a:lnTo>
                    <a:pt x="2829" y="1305767"/>
                  </a:lnTo>
                  <a:lnTo>
                    <a:pt x="10544" y="1317210"/>
                  </a:lnTo>
                  <a:lnTo>
                    <a:pt x="21987" y="1324925"/>
                  </a:lnTo>
                  <a:lnTo>
                    <a:pt x="36000" y="1327754"/>
                  </a:lnTo>
                  <a:lnTo>
                    <a:pt x="3816051" y="1327754"/>
                  </a:lnTo>
                  <a:lnTo>
                    <a:pt x="3830064" y="1324925"/>
                  </a:lnTo>
                  <a:lnTo>
                    <a:pt x="3841507" y="1317210"/>
                  </a:lnTo>
                  <a:lnTo>
                    <a:pt x="3849222" y="1305767"/>
                  </a:lnTo>
                  <a:lnTo>
                    <a:pt x="3852051" y="1291754"/>
                  </a:lnTo>
                  <a:lnTo>
                    <a:pt x="3852051" y="36000"/>
                  </a:lnTo>
                  <a:lnTo>
                    <a:pt x="3849222" y="21987"/>
                  </a:lnTo>
                  <a:lnTo>
                    <a:pt x="3841507" y="10544"/>
                  </a:lnTo>
                  <a:lnTo>
                    <a:pt x="3830064" y="2829"/>
                  </a:lnTo>
                  <a:lnTo>
                    <a:pt x="3816051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830200" y="965785"/>
              <a:ext cx="302895" cy="167005"/>
            </a:xfrm>
            <a:custGeom>
              <a:avLst/>
              <a:gdLst/>
              <a:ahLst/>
              <a:cxnLst/>
              <a:rect l="l" t="t" r="r" b="b"/>
              <a:pathLst>
                <a:path w="302894" h="167005">
                  <a:moveTo>
                    <a:pt x="0" y="80334"/>
                  </a:moveTo>
                  <a:lnTo>
                    <a:pt x="19406" y="0"/>
                  </a:lnTo>
                  <a:lnTo>
                    <a:pt x="51825" y="162589"/>
                  </a:lnTo>
                  <a:lnTo>
                    <a:pt x="90648" y="1924"/>
                  </a:lnTo>
                  <a:lnTo>
                    <a:pt x="123062" y="164509"/>
                  </a:lnTo>
                  <a:lnTo>
                    <a:pt x="161884" y="3844"/>
                  </a:lnTo>
                  <a:lnTo>
                    <a:pt x="194303" y="166429"/>
                  </a:lnTo>
                  <a:lnTo>
                    <a:pt x="233121" y="5764"/>
                  </a:lnTo>
                  <a:lnTo>
                    <a:pt x="249329" y="87059"/>
                  </a:lnTo>
                  <a:lnTo>
                    <a:pt x="302759" y="88499"/>
                  </a:lnTo>
                </a:path>
              </a:pathLst>
            </a:custGeom>
            <a:ln w="5568">
              <a:solidFill>
                <a:srgbClr val="0000FF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132959" y="1054284"/>
              <a:ext cx="53975" cy="1905"/>
            </a:xfrm>
            <a:custGeom>
              <a:avLst/>
              <a:gdLst/>
              <a:ahLst/>
              <a:cxnLst/>
              <a:rect l="l" t="t" r="r" b="b"/>
              <a:pathLst>
                <a:path w="53975" h="1905">
                  <a:moveTo>
                    <a:pt x="0" y="0"/>
                  </a:moveTo>
                  <a:lnTo>
                    <a:pt x="53429" y="1439"/>
                  </a:lnTo>
                </a:path>
              </a:pathLst>
            </a:custGeom>
            <a:ln w="575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144955" y="1038637"/>
              <a:ext cx="41910" cy="32384"/>
            </a:xfrm>
            <a:custGeom>
              <a:avLst/>
              <a:gdLst/>
              <a:ahLst/>
              <a:cxnLst/>
              <a:rect l="l" t="t" r="r" b="b"/>
              <a:pathLst>
                <a:path w="41909" h="32384">
                  <a:moveTo>
                    <a:pt x="633" y="0"/>
                  </a:moveTo>
                  <a:lnTo>
                    <a:pt x="0" y="31957"/>
                  </a:lnTo>
                  <a:lnTo>
                    <a:pt x="41433" y="17087"/>
                  </a:lnTo>
                  <a:lnTo>
                    <a:pt x="63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144955" y="1038637"/>
              <a:ext cx="41910" cy="32384"/>
            </a:xfrm>
            <a:custGeom>
              <a:avLst/>
              <a:gdLst/>
              <a:ahLst/>
              <a:cxnLst/>
              <a:rect l="l" t="t" r="r" b="b"/>
              <a:pathLst>
                <a:path w="41909" h="32384">
                  <a:moveTo>
                    <a:pt x="41433" y="17087"/>
                  </a:moveTo>
                  <a:lnTo>
                    <a:pt x="633" y="0"/>
                  </a:lnTo>
                  <a:lnTo>
                    <a:pt x="0" y="31957"/>
                  </a:lnTo>
                  <a:lnTo>
                    <a:pt x="41433" y="17087"/>
                  </a:lnTo>
                  <a:close/>
                </a:path>
              </a:pathLst>
            </a:custGeom>
            <a:ln w="545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09000" y="734716"/>
              <a:ext cx="501015" cy="12700"/>
            </a:xfrm>
            <a:custGeom>
              <a:avLst/>
              <a:gdLst/>
              <a:ahLst/>
              <a:cxnLst/>
              <a:rect l="l" t="t" r="r" b="b"/>
              <a:pathLst>
                <a:path w="501015" h="12700">
                  <a:moveTo>
                    <a:pt x="500554" y="0"/>
                  </a:moveTo>
                  <a:lnTo>
                    <a:pt x="0" y="0"/>
                  </a:lnTo>
                  <a:lnTo>
                    <a:pt x="0" y="12681"/>
                  </a:lnTo>
                  <a:lnTo>
                    <a:pt x="500554" y="12681"/>
                  </a:lnTo>
                  <a:lnTo>
                    <a:pt x="5005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09000" y="734716"/>
              <a:ext cx="501015" cy="12700"/>
            </a:xfrm>
            <a:custGeom>
              <a:avLst/>
              <a:gdLst/>
              <a:ahLst/>
              <a:cxnLst/>
              <a:rect l="l" t="t" r="r" b="b"/>
              <a:pathLst>
                <a:path w="501015" h="12700">
                  <a:moveTo>
                    <a:pt x="0" y="12681"/>
                  </a:moveTo>
                  <a:lnTo>
                    <a:pt x="0" y="0"/>
                  </a:lnTo>
                  <a:lnTo>
                    <a:pt x="500554" y="0"/>
                  </a:lnTo>
                  <a:lnTo>
                    <a:pt x="500554" y="12681"/>
                  </a:lnTo>
                  <a:lnTo>
                    <a:pt x="0" y="1268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20634" y="1458911"/>
              <a:ext cx="501015" cy="12700"/>
            </a:xfrm>
            <a:custGeom>
              <a:avLst/>
              <a:gdLst/>
              <a:ahLst/>
              <a:cxnLst/>
              <a:rect l="l" t="t" r="r" b="b"/>
              <a:pathLst>
                <a:path w="501015" h="12700">
                  <a:moveTo>
                    <a:pt x="500554" y="0"/>
                  </a:moveTo>
                  <a:lnTo>
                    <a:pt x="0" y="0"/>
                  </a:lnTo>
                  <a:lnTo>
                    <a:pt x="0" y="12681"/>
                  </a:lnTo>
                  <a:lnTo>
                    <a:pt x="500554" y="12681"/>
                  </a:lnTo>
                  <a:lnTo>
                    <a:pt x="5005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20634" y="1458911"/>
              <a:ext cx="501015" cy="12700"/>
            </a:xfrm>
            <a:custGeom>
              <a:avLst/>
              <a:gdLst/>
              <a:ahLst/>
              <a:cxnLst/>
              <a:rect l="l" t="t" r="r" b="b"/>
              <a:pathLst>
                <a:path w="501015" h="12700">
                  <a:moveTo>
                    <a:pt x="0" y="12681"/>
                  </a:moveTo>
                  <a:lnTo>
                    <a:pt x="0" y="0"/>
                  </a:lnTo>
                  <a:lnTo>
                    <a:pt x="500554" y="0"/>
                  </a:lnTo>
                  <a:lnTo>
                    <a:pt x="500554" y="12681"/>
                  </a:lnTo>
                  <a:lnTo>
                    <a:pt x="0" y="1268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729" y="665043"/>
              <a:ext cx="133382" cy="155377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763925" y="1139518"/>
            <a:ext cx="590550" cy="1447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sz="750" spc="-275" b="1">
                <a:solidFill>
                  <a:srgbClr val="0000FF"/>
                </a:solidFill>
                <a:latin typeface="Book Antiqua"/>
                <a:cs typeface="Book Antiqua"/>
              </a:rPr>
              <a:t>h</a:t>
            </a:r>
            <a:r>
              <a:rPr dirty="0" sz="750" spc="-275">
                <a:solidFill>
                  <a:srgbClr val="0000FF"/>
                </a:solidFill>
                <a:latin typeface="Tahoma"/>
                <a:cs typeface="Tahoma"/>
              </a:rPr>
              <a:t>¯</a:t>
            </a:r>
            <a:r>
              <a:rPr dirty="0" sz="750" spc="-155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dirty="0" sz="750" spc="-180" i="1">
                <a:solidFill>
                  <a:srgbClr val="0000FF"/>
                </a:solidFill>
                <a:latin typeface="Trebuchet MS"/>
                <a:cs typeface="Trebuchet MS"/>
              </a:rPr>
              <a:t>ω</a:t>
            </a:r>
            <a:r>
              <a:rPr dirty="0" sz="750" spc="-10" i="1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dirty="0" sz="750" spc="-80">
                <a:solidFill>
                  <a:srgbClr val="0000FF"/>
                </a:solidFill>
                <a:latin typeface="Tahoma"/>
                <a:cs typeface="Tahoma"/>
              </a:rPr>
              <a:t>=</a:t>
            </a:r>
            <a:r>
              <a:rPr dirty="0" sz="750" spc="-45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dirty="0" sz="750" b="1">
                <a:solidFill>
                  <a:srgbClr val="0000FF"/>
                </a:solidFill>
                <a:latin typeface="Book Antiqua"/>
                <a:cs typeface="Book Antiqua"/>
              </a:rPr>
              <a:t>E</a:t>
            </a:r>
            <a:r>
              <a:rPr dirty="0" baseline="-10101" sz="825" b="1">
                <a:solidFill>
                  <a:srgbClr val="0000FF"/>
                </a:solidFill>
                <a:latin typeface="Book Antiqua"/>
                <a:cs typeface="Book Antiqua"/>
              </a:rPr>
              <a:t>2</a:t>
            </a:r>
            <a:r>
              <a:rPr dirty="0" baseline="-10101" sz="825" spc="52" b="1">
                <a:solidFill>
                  <a:srgbClr val="0000FF"/>
                </a:solidFill>
                <a:latin typeface="Book Antiqua"/>
                <a:cs typeface="Book Antiqua"/>
              </a:rPr>
              <a:t> </a:t>
            </a:r>
            <a:r>
              <a:rPr dirty="0" sz="750" spc="105">
                <a:solidFill>
                  <a:srgbClr val="0000FF"/>
                </a:solidFill>
                <a:latin typeface="Cambria"/>
                <a:cs typeface="Cambria"/>
              </a:rPr>
              <a:t>−</a:t>
            </a:r>
            <a:r>
              <a:rPr dirty="0" sz="750" spc="-15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dirty="0" sz="750" spc="-25" b="1">
                <a:solidFill>
                  <a:srgbClr val="0000FF"/>
                </a:solidFill>
                <a:latin typeface="Book Antiqua"/>
                <a:cs typeface="Book Antiqua"/>
              </a:rPr>
              <a:t>E</a:t>
            </a:r>
            <a:r>
              <a:rPr dirty="0" baseline="-10101" sz="825" spc="-37" b="1">
                <a:solidFill>
                  <a:srgbClr val="0000FF"/>
                </a:solidFill>
                <a:latin typeface="Book Antiqua"/>
                <a:cs typeface="Book Antiqua"/>
              </a:rPr>
              <a:t>1</a:t>
            </a:r>
            <a:endParaRPr baseline="-10101" sz="825">
              <a:latin typeface="Book Antiqua"/>
              <a:cs typeface="Book Antiqua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740885" y="833358"/>
            <a:ext cx="28575" cy="622935"/>
            <a:chOff x="740885" y="833358"/>
            <a:chExt cx="28575" cy="622935"/>
          </a:xfrm>
        </p:grpSpPr>
        <p:sp>
          <p:nvSpPr>
            <p:cNvPr id="18" name="object 18" descr=""/>
            <p:cNvSpPr/>
            <p:nvPr/>
          </p:nvSpPr>
          <p:spPr>
            <a:xfrm>
              <a:off x="754916" y="837485"/>
              <a:ext cx="0" cy="614680"/>
            </a:xfrm>
            <a:custGeom>
              <a:avLst/>
              <a:gdLst/>
              <a:ahLst/>
              <a:cxnLst/>
              <a:rect l="l" t="t" r="r" b="b"/>
              <a:pathLst>
                <a:path w="0" h="614680">
                  <a:moveTo>
                    <a:pt x="0" y="0"/>
                  </a:moveTo>
                  <a:lnTo>
                    <a:pt x="0" y="614379"/>
                  </a:lnTo>
                </a:path>
              </a:pathLst>
            </a:custGeom>
            <a:ln w="8225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754916" y="837485"/>
              <a:ext cx="0" cy="230504"/>
            </a:xfrm>
            <a:custGeom>
              <a:avLst/>
              <a:gdLst/>
              <a:ahLst/>
              <a:cxnLst/>
              <a:rect l="l" t="t" r="r" b="b"/>
              <a:pathLst>
                <a:path w="0" h="230505">
                  <a:moveTo>
                    <a:pt x="0" y="0"/>
                  </a:moveTo>
                  <a:lnTo>
                    <a:pt x="0" y="230392"/>
                  </a:lnTo>
                </a:path>
              </a:pathLst>
            </a:custGeom>
            <a:ln w="82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745330" y="1034279"/>
              <a:ext cx="19685" cy="33655"/>
            </a:xfrm>
            <a:custGeom>
              <a:avLst/>
              <a:gdLst/>
              <a:ahLst/>
              <a:cxnLst/>
              <a:rect l="l" t="t" r="r" b="b"/>
              <a:pathLst>
                <a:path w="19684" h="33655">
                  <a:moveTo>
                    <a:pt x="19172" y="0"/>
                  </a:moveTo>
                  <a:lnTo>
                    <a:pt x="0" y="0"/>
                  </a:lnTo>
                  <a:lnTo>
                    <a:pt x="9586" y="33598"/>
                  </a:lnTo>
                  <a:lnTo>
                    <a:pt x="191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745330" y="1034279"/>
              <a:ext cx="19685" cy="33655"/>
            </a:xfrm>
            <a:custGeom>
              <a:avLst/>
              <a:gdLst/>
              <a:ahLst/>
              <a:cxnLst/>
              <a:rect l="l" t="t" r="r" b="b"/>
              <a:pathLst>
                <a:path w="19684" h="33655">
                  <a:moveTo>
                    <a:pt x="9586" y="33598"/>
                  </a:moveTo>
                  <a:lnTo>
                    <a:pt x="19172" y="0"/>
                  </a:lnTo>
                  <a:lnTo>
                    <a:pt x="0" y="0"/>
                  </a:lnTo>
                  <a:lnTo>
                    <a:pt x="9586" y="33598"/>
                  </a:lnTo>
                  <a:close/>
                </a:path>
              </a:pathLst>
            </a:custGeom>
            <a:ln w="85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675487" y="1493379"/>
            <a:ext cx="271780" cy="191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spc="-25">
                <a:latin typeface="Tahoma"/>
                <a:cs typeface="Tahoma"/>
              </a:rPr>
              <a:t>TLS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433296" y="455749"/>
            <a:ext cx="2350770" cy="128587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dirty="0" sz="1100" spc="-25">
                <a:latin typeface="Tahoma"/>
                <a:cs typeface="Tahoma"/>
              </a:rPr>
              <a:t>Loss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-</a:t>
            </a:r>
            <a:r>
              <a:rPr dirty="0" sz="1100" spc="-20">
                <a:latin typeface="Tahoma"/>
                <a:cs typeface="Tahoma"/>
              </a:rPr>
              <a:t> DiVincenzo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criteria:</a:t>
            </a:r>
            <a:endParaRPr sz="1100">
              <a:latin typeface="Tahoma"/>
              <a:cs typeface="Tahoma"/>
            </a:endParaRPr>
          </a:p>
          <a:p>
            <a:pPr marL="290830" indent="-13970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Char char="*"/>
              <a:tabLst>
                <a:tab pos="290830" algn="l"/>
              </a:tabLst>
            </a:pPr>
            <a:r>
              <a:rPr dirty="0" sz="1100">
                <a:latin typeface="Tahoma"/>
                <a:cs typeface="Tahoma"/>
              </a:rPr>
              <a:t>State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initialization</a:t>
            </a:r>
            <a:r>
              <a:rPr dirty="0" sz="1100" spc="-6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of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the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qubits</a:t>
            </a:r>
            <a:endParaRPr sz="1100">
              <a:latin typeface="Tahoma"/>
              <a:cs typeface="Tahoma"/>
            </a:endParaRPr>
          </a:p>
          <a:p>
            <a:pPr marL="290830" indent="-13970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Char char="*"/>
              <a:tabLst>
                <a:tab pos="290830" algn="l"/>
              </a:tabLst>
            </a:pPr>
            <a:r>
              <a:rPr dirty="0" sz="1100" spc="-45">
                <a:latin typeface="Tahoma"/>
                <a:cs typeface="Tahoma"/>
              </a:rPr>
              <a:t>Long-</a:t>
            </a:r>
            <a:r>
              <a:rPr dirty="0" sz="1100" spc="-20">
                <a:latin typeface="Tahoma"/>
                <a:cs typeface="Tahoma"/>
              </a:rPr>
              <a:t>lived</a:t>
            </a:r>
            <a:r>
              <a:rPr dirty="0" sz="1100" spc="-10">
                <a:latin typeface="Tahoma"/>
                <a:cs typeface="Tahoma"/>
              </a:rPr>
              <a:t> coherences</a:t>
            </a:r>
            <a:endParaRPr sz="1100">
              <a:latin typeface="Tahoma"/>
              <a:cs typeface="Tahoma"/>
            </a:endParaRPr>
          </a:p>
          <a:p>
            <a:pPr marL="290830" indent="-139700">
              <a:lnSpc>
                <a:spcPct val="100000"/>
              </a:lnSpc>
              <a:spcBef>
                <a:spcPts val="335"/>
              </a:spcBef>
              <a:buClr>
                <a:srgbClr val="3333B2"/>
              </a:buClr>
              <a:buChar char="*"/>
              <a:tabLst>
                <a:tab pos="290830" algn="l"/>
              </a:tabLst>
            </a:pPr>
            <a:r>
              <a:rPr dirty="0" sz="1100" spc="-30">
                <a:latin typeface="Tahoma"/>
                <a:cs typeface="Tahoma"/>
              </a:rPr>
              <a:t>Universal</a:t>
            </a:r>
            <a:r>
              <a:rPr dirty="0" sz="1100" spc="-40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set</a:t>
            </a:r>
            <a:r>
              <a:rPr dirty="0" sz="1100" spc="-40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quantum</a:t>
            </a:r>
            <a:r>
              <a:rPr dirty="0" sz="1100" spc="-4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gates</a:t>
            </a:r>
            <a:endParaRPr sz="1100">
              <a:latin typeface="Tahoma"/>
              <a:cs typeface="Tahoma"/>
            </a:endParaRPr>
          </a:p>
          <a:p>
            <a:pPr marL="290830" indent="-139700">
              <a:lnSpc>
                <a:spcPct val="100000"/>
              </a:lnSpc>
              <a:spcBef>
                <a:spcPts val="335"/>
              </a:spcBef>
              <a:buClr>
                <a:srgbClr val="3333B2"/>
              </a:buClr>
              <a:buChar char="*"/>
              <a:tabLst>
                <a:tab pos="290830" algn="l"/>
              </a:tabLst>
            </a:pPr>
            <a:r>
              <a:rPr dirty="0" sz="1100" spc="-10">
                <a:latin typeface="Tahoma"/>
                <a:cs typeface="Tahoma"/>
              </a:rPr>
              <a:t>Efficient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qubit</a:t>
            </a:r>
            <a:r>
              <a:rPr dirty="0" sz="1100" spc="-5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measurement</a:t>
            </a:r>
            <a:endParaRPr sz="1100">
              <a:latin typeface="Tahoma"/>
              <a:cs typeface="Tahoma"/>
            </a:endParaRPr>
          </a:p>
          <a:p>
            <a:pPr marL="290830" indent="-13970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Char char="*"/>
              <a:tabLst>
                <a:tab pos="290830" algn="l"/>
              </a:tabLst>
            </a:pPr>
            <a:r>
              <a:rPr dirty="0" sz="1100" spc="-30">
                <a:latin typeface="Tahoma"/>
                <a:cs typeface="Tahoma"/>
              </a:rPr>
              <a:t>Scalable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to</a:t>
            </a:r>
            <a:r>
              <a:rPr dirty="0" sz="1100" spc="-10">
                <a:latin typeface="Tahoma"/>
                <a:cs typeface="Tahoma"/>
              </a:rPr>
              <a:t> </a:t>
            </a:r>
            <a:r>
              <a:rPr dirty="0" sz="1100" spc="-50">
                <a:latin typeface="Tahoma"/>
                <a:cs typeface="Tahoma"/>
              </a:rPr>
              <a:t>large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55">
                <a:latin typeface="Tahoma"/>
                <a:cs typeface="Tahoma"/>
              </a:rPr>
              <a:t>numbers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of</a:t>
            </a:r>
            <a:r>
              <a:rPr dirty="0" sz="1100" spc="-10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qubits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59296" y="2020670"/>
            <a:ext cx="2451100" cy="3517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00355">
              <a:lnSpc>
                <a:spcPct val="100000"/>
              </a:lnSpc>
              <a:spcBef>
                <a:spcPts val="90"/>
              </a:spcBef>
            </a:pPr>
            <a:r>
              <a:rPr dirty="0" sz="1100" spc="-25">
                <a:latin typeface="Tahoma"/>
                <a:cs typeface="Tahoma"/>
              </a:rPr>
              <a:t>Different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promising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implementations: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  <a:tabLst>
                <a:tab pos="1181735" algn="l"/>
                <a:tab pos="1922145" algn="l"/>
              </a:tabLst>
            </a:pPr>
            <a:r>
              <a:rPr dirty="0" sz="600" spc="-10">
                <a:latin typeface="Arial"/>
                <a:cs typeface="Arial"/>
              </a:rPr>
              <a:t>Superconducting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qubits</a:t>
            </a:r>
            <a:r>
              <a:rPr dirty="0" sz="600">
                <a:latin typeface="Arial"/>
                <a:cs typeface="Arial"/>
              </a:rPr>
              <a:t>	</a:t>
            </a:r>
            <a:r>
              <a:rPr dirty="0" sz="600" spc="-20">
                <a:latin typeface="Arial"/>
                <a:cs typeface="Arial"/>
              </a:rPr>
              <a:t>QDots</a:t>
            </a:r>
            <a:r>
              <a:rPr dirty="0" sz="600">
                <a:latin typeface="Arial"/>
                <a:cs typeface="Arial"/>
              </a:rPr>
              <a:t>	</a:t>
            </a:r>
            <a:r>
              <a:rPr dirty="0" sz="600" spc="-10">
                <a:latin typeface="Arial"/>
                <a:cs typeface="Arial"/>
              </a:rPr>
              <a:t>Trapped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-20">
                <a:latin typeface="Arial"/>
                <a:cs typeface="Arial"/>
              </a:rPr>
              <a:t>ions</a:t>
            </a:r>
            <a:endParaRPr sz="600">
              <a:latin typeface="Arial"/>
              <a:cs typeface="Arial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2639452" y="2255372"/>
            <a:ext cx="77343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>
                <a:latin typeface="Arial"/>
                <a:cs typeface="Arial"/>
              </a:rPr>
              <a:t>Electron/nuclear</a:t>
            </a:r>
            <a:r>
              <a:rPr dirty="0" sz="600" spc="15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spins</a:t>
            </a:r>
            <a:endParaRPr sz="600">
              <a:latin typeface="Arial"/>
              <a:cs typeface="Arial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3620903" y="2255372"/>
            <a:ext cx="39560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>
                <a:latin typeface="Arial"/>
                <a:cs typeface="Arial"/>
              </a:rPr>
              <a:t>Photons</a:t>
            </a:r>
            <a:r>
              <a:rPr dirty="0" sz="600" spc="-25">
                <a:latin typeface="Arial"/>
                <a:cs typeface="Arial"/>
              </a:rPr>
              <a:t> ...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27" name="object 27" descr=""/>
          <p:cNvGrpSpPr/>
          <p:nvPr/>
        </p:nvGrpSpPr>
        <p:grpSpPr>
          <a:xfrm>
            <a:off x="45059" y="2375587"/>
            <a:ext cx="4203065" cy="810260"/>
            <a:chOff x="45059" y="2375587"/>
            <a:chExt cx="4203065" cy="810260"/>
          </a:xfrm>
        </p:grpSpPr>
        <p:pic>
          <p:nvPicPr>
            <p:cNvPr id="28" name="object 2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059" y="2375681"/>
              <a:ext cx="809853" cy="809910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9998" y="2375587"/>
              <a:ext cx="810031" cy="810004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55051" y="2375644"/>
              <a:ext cx="809965" cy="809946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10104" y="2376089"/>
              <a:ext cx="809762" cy="809502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38016" y="2375664"/>
              <a:ext cx="809951" cy="809927"/>
            </a:xfrm>
            <a:prstGeom prst="rect">
              <a:avLst/>
            </a:prstGeom>
          </p:spPr>
        </p:pic>
      </p:grpSp>
      <p:sp>
        <p:nvSpPr>
          <p:cNvPr id="33" name="object 33" descr=""/>
          <p:cNvSpPr txBox="1"/>
          <p:nvPr/>
        </p:nvSpPr>
        <p:spPr>
          <a:xfrm>
            <a:off x="347294" y="3161047"/>
            <a:ext cx="25781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20">
                <a:latin typeface="Arial"/>
                <a:cs typeface="Arial"/>
              </a:rPr>
              <a:t>Google</a:t>
            </a:r>
            <a:endParaRPr sz="600">
              <a:latin typeface="Arial"/>
              <a:cs typeface="Arial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1173201" y="3161047"/>
            <a:ext cx="36893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>
                <a:latin typeface="Arial"/>
                <a:cs typeface="Arial"/>
              </a:rPr>
              <a:t>A.</a:t>
            </a:r>
            <a:r>
              <a:rPr dirty="0" sz="600" spc="75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Dzurak</a:t>
            </a:r>
            <a:endParaRPr sz="600">
              <a:latin typeface="Arial"/>
              <a:cs typeface="Arial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2038471" y="3161047"/>
            <a:ext cx="18986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20">
                <a:latin typeface="Arial"/>
                <a:cs typeface="Arial"/>
              </a:rPr>
              <a:t>IonQ</a:t>
            </a:r>
            <a:endParaRPr sz="600">
              <a:latin typeface="Arial"/>
              <a:cs typeface="Arial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2796321" y="3161047"/>
            <a:ext cx="45656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>
                <a:latin typeface="Arial"/>
                <a:cs typeface="Arial"/>
              </a:rPr>
              <a:t>Oxford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-20">
                <a:latin typeface="Arial"/>
                <a:cs typeface="Arial"/>
              </a:rPr>
              <a:t>Univ.</a:t>
            </a:r>
            <a:endParaRPr sz="600">
              <a:latin typeface="Arial"/>
              <a:cs typeface="Arial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3659169" y="3161047"/>
            <a:ext cx="30607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>
                <a:latin typeface="Arial"/>
                <a:cs typeface="Arial"/>
              </a:rPr>
              <a:t>X</a:t>
            </a:r>
            <a:r>
              <a:rPr dirty="0" sz="600" spc="65">
                <a:latin typeface="Arial"/>
                <a:cs typeface="Arial"/>
              </a:rPr>
              <a:t> </a:t>
            </a:r>
            <a:r>
              <a:rPr dirty="0" sz="600" spc="-20">
                <a:latin typeface="Arial"/>
                <a:cs typeface="Arial"/>
              </a:rPr>
              <a:t>Qiang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sz="1400" spc="-20"/>
              <a:t>Hybrid</a:t>
            </a:r>
            <a:r>
              <a:rPr dirty="0" sz="1400" spc="-40"/>
              <a:t> </a:t>
            </a:r>
            <a:r>
              <a:rPr dirty="0" sz="1400" spc="-20"/>
              <a:t>Platforms,</a:t>
            </a:r>
            <a:r>
              <a:rPr dirty="0" sz="1400" spc="-35"/>
              <a:t> </a:t>
            </a:r>
            <a:r>
              <a:rPr dirty="0" sz="1400"/>
              <a:t>The</a:t>
            </a:r>
            <a:r>
              <a:rPr dirty="0" sz="1400" spc="-40"/>
              <a:t> </a:t>
            </a:r>
            <a:r>
              <a:rPr dirty="0" sz="1400" spc="-10"/>
              <a:t>Future?</a:t>
            </a:r>
            <a:endParaRPr sz="14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7546" y="538298"/>
            <a:ext cx="1026454" cy="1080011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671954" y="1701779"/>
            <a:ext cx="126428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>
                <a:latin typeface="Arial"/>
                <a:cs typeface="Arial"/>
              </a:rPr>
              <a:t>J.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Kimble,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Nature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b="1">
                <a:latin typeface="Gill Sans MT"/>
                <a:cs typeface="Gill Sans MT"/>
              </a:rPr>
              <a:t>453</a:t>
            </a:r>
            <a:r>
              <a:rPr dirty="0" sz="600">
                <a:latin typeface="Arial"/>
                <a:cs typeface="Arial"/>
              </a:rPr>
              <a:t>,</a:t>
            </a:r>
            <a:r>
              <a:rPr dirty="0" sz="600" spc="40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1023</a:t>
            </a:r>
            <a:r>
              <a:rPr dirty="0" sz="600" spc="45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(2008).</a:t>
            </a:r>
            <a:endParaRPr sz="6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21957" y="1917725"/>
            <a:ext cx="3121025" cy="1117600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72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20">
                <a:latin typeface="Tahoma"/>
                <a:cs typeface="Tahoma"/>
              </a:rPr>
              <a:t>Use</a:t>
            </a:r>
            <a:r>
              <a:rPr dirty="0" sz="1100" spc="-35">
                <a:latin typeface="Tahoma"/>
                <a:cs typeface="Tahoma"/>
              </a:rPr>
              <a:t> different </a:t>
            </a:r>
            <a:r>
              <a:rPr dirty="0" sz="1100" spc="-50">
                <a:latin typeface="Tahoma"/>
                <a:cs typeface="Tahoma"/>
              </a:rPr>
              <a:t>systems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for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their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optimal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properties:</a:t>
            </a:r>
            <a:endParaRPr sz="1100">
              <a:latin typeface="Tahoma"/>
              <a:cs typeface="Tahoma"/>
            </a:endParaRPr>
          </a:p>
          <a:p>
            <a:pPr marL="491490" indent="-132080">
              <a:lnSpc>
                <a:spcPts val="1200"/>
              </a:lnSpc>
              <a:spcBef>
                <a:spcPts val="175"/>
              </a:spcBef>
              <a:buClr>
                <a:srgbClr val="3333B2"/>
              </a:buClr>
              <a:buChar char="*"/>
              <a:tabLst>
                <a:tab pos="491490" algn="l"/>
              </a:tabLst>
            </a:pPr>
            <a:r>
              <a:rPr dirty="0" sz="1000" spc="-40">
                <a:latin typeface="Tahoma"/>
                <a:cs typeface="Tahoma"/>
              </a:rPr>
              <a:t>Superconductors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for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computation</a:t>
            </a:r>
            <a:endParaRPr sz="1000">
              <a:latin typeface="Tahoma"/>
              <a:cs typeface="Tahoma"/>
            </a:endParaRPr>
          </a:p>
          <a:p>
            <a:pPr marL="491490" indent="-132080">
              <a:lnSpc>
                <a:spcPts val="1195"/>
              </a:lnSpc>
              <a:buClr>
                <a:srgbClr val="3333B2"/>
              </a:buClr>
              <a:buChar char="*"/>
              <a:tabLst>
                <a:tab pos="491490" algn="l"/>
              </a:tabLst>
            </a:pPr>
            <a:r>
              <a:rPr dirty="0" sz="1000" spc="-20">
                <a:latin typeface="Tahoma"/>
                <a:cs typeface="Tahoma"/>
              </a:rPr>
              <a:t>Electron/nuclear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spins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for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networking</a:t>
            </a:r>
            <a:endParaRPr sz="1000">
              <a:latin typeface="Tahoma"/>
              <a:cs typeface="Tahoma"/>
            </a:endParaRPr>
          </a:p>
          <a:p>
            <a:pPr marL="491490" indent="-132080">
              <a:lnSpc>
                <a:spcPts val="1200"/>
              </a:lnSpc>
              <a:buClr>
                <a:srgbClr val="3333B2"/>
              </a:buClr>
              <a:buChar char="*"/>
              <a:tabLst>
                <a:tab pos="491490" algn="l"/>
              </a:tabLst>
            </a:pPr>
            <a:r>
              <a:rPr dirty="0" sz="1000">
                <a:latin typeface="Tahoma"/>
                <a:cs typeface="Tahoma"/>
              </a:rPr>
              <a:t>Atomic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30">
                <a:latin typeface="Tahoma"/>
                <a:cs typeface="Tahoma"/>
              </a:rPr>
              <a:t>clouds </a:t>
            </a:r>
            <a:r>
              <a:rPr dirty="0" sz="1000" spc="-10">
                <a:latin typeface="Tahoma"/>
                <a:cs typeface="Tahoma"/>
              </a:rPr>
              <a:t>for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50">
                <a:latin typeface="Tahoma"/>
                <a:cs typeface="Tahoma"/>
              </a:rPr>
              <a:t>memories</a:t>
            </a:r>
            <a:r>
              <a:rPr dirty="0" sz="1000" spc="-25">
                <a:latin typeface="Tahoma"/>
                <a:cs typeface="Tahoma"/>
              </a:rPr>
              <a:t> ...</a:t>
            </a:r>
            <a:endParaRPr sz="10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  <a:spcBef>
                <a:spcPts val="35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47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20">
                <a:latin typeface="Tahoma"/>
                <a:cs typeface="Tahoma"/>
              </a:rPr>
              <a:t>Establish</a:t>
            </a:r>
            <a:r>
              <a:rPr dirty="0" sz="1100">
                <a:latin typeface="Tahoma"/>
                <a:cs typeface="Tahoma"/>
              </a:rPr>
              <a:t> </a:t>
            </a:r>
            <a:r>
              <a:rPr dirty="0" sz="1100" spc="-30">
                <a:latin typeface="Tahoma"/>
                <a:cs typeface="Tahoma"/>
              </a:rPr>
              <a:t>efficient</a:t>
            </a:r>
            <a:r>
              <a:rPr dirty="0" sz="1100" spc="-5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interfaces</a:t>
            </a:r>
            <a:r>
              <a:rPr dirty="0" sz="1100" spc="-5">
                <a:latin typeface="Tahoma"/>
                <a:cs typeface="Tahoma"/>
              </a:rPr>
              <a:t> </a:t>
            </a:r>
            <a:r>
              <a:rPr dirty="0" sz="1100" spc="-70">
                <a:latin typeface="Tahoma"/>
                <a:cs typeface="Tahoma"/>
              </a:rPr>
              <a:t>between</a:t>
            </a:r>
            <a:r>
              <a:rPr dirty="0" sz="110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platforms</a:t>
            </a:r>
            <a:endParaRPr sz="11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  <a:spcBef>
                <a:spcPts val="33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57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30" b="1">
                <a:latin typeface="Gill Sans MT"/>
                <a:cs typeface="Gill Sans MT"/>
              </a:rPr>
              <a:t>Optimal</a:t>
            </a:r>
            <a:r>
              <a:rPr dirty="0" sz="1100" spc="25" b="1">
                <a:latin typeface="Gill Sans MT"/>
                <a:cs typeface="Gill Sans MT"/>
              </a:rPr>
              <a:t> </a:t>
            </a:r>
            <a:r>
              <a:rPr dirty="0" sz="1100" spc="-35" b="1">
                <a:latin typeface="Gill Sans MT"/>
                <a:cs typeface="Gill Sans MT"/>
              </a:rPr>
              <a:t>light-</a:t>
            </a:r>
            <a:r>
              <a:rPr dirty="0" sz="1100" spc="-10" b="1">
                <a:latin typeface="Gill Sans MT"/>
                <a:cs typeface="Gill Sans MT"/>
              </a:rPr>
              <a:t>matter</a:t>
            </a:r>
            <a:r>
              <a:rPr dirty="0" sz="1100" spc="25" b="1">
                <a:latin typeface="Gill Sans MT"/>
                <a:cs typeface="Gill Sans MT"/>
              </a:rPr>
              <a:t> </a:t>
            </a:r>
            <a:r>
              <a:rPr dirty="0" sz="1100" spc="-25" b="1">
                <a:latin typeface="Gill Sans MT"/>
                <a:cs typeface="Gill Sans MT"/>
              </a:rPr>
              <a:t>interfaces</a:t>
            </a:r>
            <a:r>
              <a:rPr dirty="0" sz="1100" spc="30" b="1">
                <a:latin typeface="Gill Sans MT"/>
                <a:cs typeface="Gill Sans MT"/>
              </a:rPr>
              <a:t> </a:t>
            </a:r>
            <a:r>
              <a:rPr dirty="0" sz="1100" spc="-25" b="1">
                <a:latin typeface="Gill Sans MT"/>
                <a:cs typeface="Gill Sans MT"/>
              </a:rPr>
              <a:t>are</a:t>
            </a:r>
            <a:r>
              <a:rPr dirty="0" sz="1100" spc="20" b="1">
                <a:latin typeface="Gill Sans MT"/>
                <a:cs typeface="Gill Sans MT"/>
              </a:rPr>
              <a:t> </a:t>
            </a:r>
            <a:r>
              <a:rPr dirty="0" sz="1100" spc="-10" b="1">
                <a:latin typeface="Gill Sans MT"/>
                <a:cs typeface="Gill Sans MT"/>
              </a:rPr>
              <a:t>essential!</a:t>
            </a:r>
            <a:endParaRPr sz="1100">
              <a:latin typeface="Gill Sans MT"/>
              <a:cs typeface="Gill Sans MT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411996" y="1640590"/>
            <a:ext cx="2153920" cy="1775460"/>
            <a:chOff x="2411996" y="1640590"/>
            <a:chExt cx="2153920" cy="1775460"/>
          </a:xfrm>
        </p:grpSpPr>
        <p:sp>
          <p:nvSpPr>
            <p:cNvPr id="3" name="object 3" descr=""/>
            <p:cNvSpPr/>
            <p:nvPr/>
          </p:nvSpPr>
          <p:spPr>
            <a:xfrm>
              <a:off x="2411996" y="1640590"/>
              <a:ext cx="1980564" cy="1727200"/>
            </a:xfrm>
            <a:custGeom>
              <a:avLst/>
              <a:gdLst/>
              <a:ahLst/>
              <a:cxnLst/>
              <a:rect l="l" t="t" r="r" b="b"/>
              <a:pathLst>
                <a:path w="1980564" h="1727200">
                  <a:moveTo>
                    <a:pt x="1926024" y="0"/>
                  </a:moveTo>
                  <a:lnTo>
                    <a:pt x="54000" y="0"/>
                  </a:lnTo>
                  <a:lnTo>
                    <a:pt x="32980" y="4243"/>
                  </a:lnTo>
                  <a:lnTo>
                    <a:pt x="15816" y="15816"/>
                  </a:lnTo>
                  <a:lnTo>
                    <a:pt x="4243" y="32980"/>
                  </a:lnTo>
                  <a:lnTo>
                    <a:pt x="0" y="54000"/>
                  </a:lnTo>
                  <a:lnTo>
                    <a:pt x="0" y="1672814"/>
                  </a:lnTo>
                  <a:lnTo>
                    <a:pt x="4243" y="1693833"/>
                  </a:lnTo>
                  <a:lnTo>
                    <a:pt x="15816" y="1710998"/>
                  </a:lnTo>
                  <a:lnTo>
                    <a:pt x="32980" y="1722570"/>
                  </a:lnTo>
                  <a:lnTo>
                    <a:pt x="54000" y="1726814"/>
                  </a:lnTo>
                  <a:lnTo>
                    <a:pt x="1926024" y="1726814"/>
                  </a:lnTo>
                  <a:lnTo>
                    <a:pt x="1947044" y="1722570"/>
                  </a:lnTo>
                  <a:lnTo>
                    <a:pt x="1964209" y="1710998"/>
                  </a:lnTo>
                  <a:lnTo>
                    <a:pt x="1975781" y="1693833"/>
                  </a:lnTo>
                  <a:lnTo>
                    <a:pt x="1980025" y="1672814"/>
                  </a:lnTo>
                  <a:lnTo>
                    <a:pt x="1980025" y="54000"/>
                  </a:lnTo>
                  <a:lnTo>
                    <a:pt x="1975781" y="32980"/>
                  </a:lnTo>
                  <a:lnTo>
                    <a:pt x="1964209" y="15816"/>
                  </a:lnTo>
                  <a:lnTo>
                    <a:pt x="1947044" y="4243"/>
                  </a:lnTo>
                  <a:lnTo>
                    <a:pt x="1926024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429996" y="1658590"/>
              <a:ext cx="1944370" cy="1691005"/>
            </a:xfrm>
            <a:custGeom>
              <a:avLst/>
              <a:gdLst/>
              <a:ahLst/>
              <a:cxnLst/>
              <a:rect l="l" t="t" r="r" b="b"/>
              <a:pathLst>
                <a:path w="1944370" h="1691004">
                  <a:moveTo>
                    <a:pt x="1908025" y="0"/>
                  </a:moveTo>
                  <a:lnTo>
                    <a:pt x="36000" y="0"/>
                  </a:lnTo>
                  <a:lnTo>
                    <a:pt x="21987" y="2829"/>
                  </a:lnTo>
                  <a:lnTo>
                    <a:pt x="10544" y="10544"/>
                  </a:lnTo>
                  <a:lnTo>
                    <a:pt x="2829" y="21987"/>
                  </a:lnTo>
                  <a:lnTo>
                    <a:pt x="0" y="36000"/>
                  </a:lnTo>
                  <a:lnTo>
                    <a:pt x="0" y="1654814"/>
                  </a:lnTo>
                  <a:lnTo>
                    <a:pt x="2829" y="1668827"/>
                  </a:lnTo>
                  <a:lnTo>
                    <a:pt x="10544" y="1680270"/>
                  </a:lnTo>
                  <a:lnTo>
                    <a:pt x="21987" y="1687985"/>
                  </a:lnTo>
                  <a:lnTo>
                    <a:pt x="36000" y="1690814"/>
                  </a:lnTo>
                  <a:lnTo>
                    <a:pt x="1908025" y="1690814"/>
                  </a:lnTo>
                  <a:lnTo>
                    <a:pt x="1922038" y="1687985"/>
                  </a:lnTo>
                  <a:lnTo>
                    <a:pt x="1933481" y="1680270"/>
                  </a:lnTo>
                  <a:lnTo>
                    <a:pt x="1941196" y="1668827"/>
                  </a:lnTo>
                  <a:lnTo>
                    <a:pt x="1944025" y="1654814"/>
                  </a:lnTo>
                  <a:lnTo>
                    <a:pt x="1944025" y="36000"/>
                  </a:lnTo>
                  <a:lnTo>
                    <a:pt x="1941196" y="21987"/>
                  </a:lnTo>
                  <a:lnTo>
                    <a:pt x="1933481" y="10544"/>
                  </a:lnTo>
                  <a:lnTo>
                    <a:pt x="1922038" y="2829"/>
                  </a:lnTo>
                  <a:lnTo>
                    <a:pt x="1908025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3883883" y="1996775"/>
              <a:ext cx="195580" cy="17780"/>
            </a:xfrm>
            <a:custGeom>
              <a:avLst/>
              <a:gdLst/>
              <a:ahLst/>
              <a:cxnLst/>
              <a:rect l="l" t="t" r="r" b="b"/>
              <a:pathLst>
                <a:path w="195579" h="17780">
                  <a:moveTo>
                    <a:pt x="195519" y="0"/>
                  </a:moveTo>
                  <a:lnTo>
                    <a:pt x="0" y="0"/>
                  </a:lnTo>
                  <a:lnTo>
                    <a:pt x="0" y="17245"/>
                  </a:lnTo>
                  <a:lnTo>
                    <a:pt x="195519" y="17245"/>
                  </a:lnTo>
                  <a:lnTo>
                    <a:pt x="19551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883883" y="1996775"/>
              <a:ext cx="195580" cy="17780"/>
            </a:xfrm>
            <a:custGeom>
              <a:avLst/>
              <a:gdLst/>
              <a:ahLst/>
              <a:cxnLst/>
              <a:rect l="l" t="t" r="r" b="b"/>
              <a:pathLst>
                <a:path w="195579" h="17780">
                  <a:moveTo>
                    <a:pt x="0" y="0"/>
                  </a:moveTo>
                  <a:lnTo>
                    <a:pt x="0" y="17245"/>
                  </a:lnTo>
                  <a:lnTo>
                    <a:pt x="195519" y="17245"/>
                  </a:lnTo>
                  <a:lnTo>
                    <a:pt x="195519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881863" y="2348948"/>
              <a:ext cx="195580" cy="17780"/>
            </a:xfrm>
            <a:custGeom>
              <a:avLst/>
              <a:gdLst/>
              <a:ahLst/>
              <a:cxnLst/>
              <a:rect l="l" t="t" r="r" b="b"/>
              <a:pathLst>
                <a:path w="195579" h="17780">
                  <a:moveTo>
                    <a:pt x="195519" y="0"/>
                  </a:moveTo>
                  <a:lnTo>
                    <a:pt x="0" y="0"/>
                  </a:lnTo>
                  <a:lnTo>
                    <a:pt x="0" y="17245"/>
                  </a:lnTo>
                  <a:lnTo>
                    <a:pt x="195519" y="17245"/>
                  </a:lnTo>
                  <a:lnTo>
                    <a:pt x="19551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881863" y="2348948"/>
              <a:ext cx="195580" cy="17780"/>
            </a:xfrm>
            <a:custGeom>
              <a:avLst/>
              <a:gdLst/>
              <a:ahLst/>
              <a:cxnLst/>
              <a:rect l="l" t="t" r="r" b="b"/>
              <a:pathLst>
                <a:path w="195579" h="17780">
                  <a:moveTo>
                    <a:pt x="0" y="0"/>
                  </a:moveTo>
                  <a:lnTo>
                    <a:pt x="0" y="17245"/>
                  </a:lnTo>
                  <a:lnTo>
                    <a:pt x="195519" y="17245"/>
                  </a:lnTo>
                  <a:lnTo>
                    <a:pt x="195519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015659" y="2099114"/>
              <a:ext cx="1905" cy="248285"/>
            </a:xfrm>
            <a:custGeom>
              <a:avLst/>
              <a:gdLst/>
              <a:ahLst/>
              <a:cxnLst/>
              <a:rect l="l" t="t" r="r" b="b"/>
              <a:pathLst>
                <a:path w="1904" h="248285">
                  <a:moveTo>
                    <a:pt x="1788" y="248277"/>
                  </a:moveTo>
                  <a:lnTo>
                    <a:pt x="0" y="0"/>
                  </a:lnTo>
                </a:path>
              </a:pathLst>
            </a:custGeom>
            <a:ln w="5913">
              <a:solidFill>
                <a:srgbClr val="A9A9A9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009065" y="2099114"/>
              <a:ext cx="13970" cy="42545"/>
            </a:xfrm>
            <a:custGeom>
              <a:avLst/>
              <a:gdLst/>
              <a:ahLst/>
              <a:cxnLst/>
              <a:rect l="l" t="t" r="r" b="b"/>
              <a:pathLst>
                <a:path w="13970" h="42544">
                  <a:moveTo>
                    <a:pt x="6593" y="0"/>
                  </a:moveTo>
                  <a:lnTo>
                    <a:pt x="0" y="41953"/>
                  </a:lnTo>
                  <a:lnTo>
                    <a:pt x="13784" y="41547"/>
                  </a:lnTo>
                  <a:lnTo>
                    <a:pt x="6593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009065" y="2099114"/>
              <a:ext cx="13970" cy="42545"/>
            </a:xfrm>
            <a:custGeom>
              <a:avLst/>
              <a:gdLst/>
              <a:ahLst/>
              <a:cxnLst/>
              <a:rect l="l" t="t" r="r" b="b"/>
              <a:pathLst>
                <a:path w="13970" h="42544">
                  <a:moveTo>
                    <a:pt x="6593" y="0"/>
                  </a:moveTo>
                  <a:lnTo>
                    <a:pt x="0" y="41953"/>
                  </a:lnTo>
                  <a:lnTo>
                    <a:pt x="13784" y="41547"/>
                  </a:lnTo>
                  <a:lnTo>
                    <a:pt x="6593" y="0"/>
                  </a:lnTo>
                  <a:close/>
                </a:path>
              </a:pathLst>
            </a:custGeom>
            <a:ln w="6499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41542" y="2198182"/>
              <a:ext cx="157628" cy="70809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sz="1400" spc="-50"/>
              <a:t>Photon-</a:t>
            </a:r>
            <a:r>
              <a:rPr dirty="0" sz="1400" spc="-35"/>
              <a:t>mediated</a:t>
            </a:r>
            <a:r>
              <a:rPr dirty="0" sz="1400" spc="-5"/>
              <a:t> </a:t>
            </a:r>
            <a:r>
              <a:rPr dirty="0" sz="1400" spc="-75"/>
              <a:t>processes</a:t>
            </a:r>
            <a:r>
              <a:rPr dirty="0" sz="1400"/>
              <a:t> </a:t>
            </a:r>
            <a:r>
              <a:rPr dirty="0" sz="1400" spc="-10"/>
              <a:t>for</a:t>
            </a:r>
            <a:r>
              <a:rPr dirty="0" sz="1400"/>
              <a:t> QIP </a:t>
            </a:r>
            <a:r>
              <a:rPr dirty="0" sz="1400" spc="-45"/>
              <a:t>challenges</a:t>
            </a:r>
            <a:endParaRPr sz="1400"/>
          </a:p>
        </p:txBody>
      </p:sp>
      <p:grpSp>
        <p:nvGrpSpPr>
          <p:cNvPr id="14" name="object 14" descr=""/>
          <p:cNvGrpSpPr/>
          <p:nvPr/>
        </p:nvGrpSpPr>
        <p:grpSpPr>
          <a:xfrm>
            <a:off x="359994" y="329590"/>
            <a:ext cx="3888104" cy="1243330"/>
            <a:chOff x="359994" y="329590"/>
            <a:chExt cx="3888104" cy="1243330"/>
          </a:xfrm>
        </p:grpSpPr>
        <p:sp>
          <p:nvSpPr>
            <p:cNvPr id="15" name="object 15" descr=""/>
            <p:cNvSpPr/>
            <p:nvPr/>
          </p:nvSpPr>
          <p:spPr>
            <a:xfrm>
              <a:off x="359994" y="329590"/>
              <a:ext cx="3888104" cy="1243330"/>
            </a:xfrm>
            <a:custGeom>
              <a:avLst/>
              <a:gdLst/>
              <a:ahLst/>
              <a:cxnLst/>
              <a:rect l="l" t="t" r="r" b="b"/>
              <a:pathLst>
                <a:path w="3888104" h="1243330">
                  <a:moveTo>
                    <a:pt x="3834051" y="0"/>
                  </a:moveTo>
                  <a:lnTo>
                    <a:pt x="54000" y="0"/>
                  </a:lnTo>
                  <a:lnTo>
                    <a:pt x="32980" y="4243"/>
                  </a:lnTo>
                  <a:lnTo>
                    <a:pt x="15816" y="15816"/>
                  </a:lnTo>
                  <a:lnTo>
                    <a:pt x="4243" y="32980"/>
                  </a:lnTo>
                  <a:lnTo>
                    <a:pt x="0" y="54000"/>
                  </a:lnTo>
                  <a:lnTo>
                    <a:pt x="0" y="1189025"/>
                  </a:lnTo>
                  <a:lnTo>
                    <a:pt x="4243" y="1210044"/>
                  </a:lnTo>
                  <a:lnTo>
                    <a:pt x="15816" y="1227209"/>
                  </a:lnTo>
                  <a:lnTo>
                    <a:pt x="32980" y="1238781"/>
                  </a:lnTo>
                  <a:lnTo>
                    <a:pt x="54000" y="1243025"/>
                  </a:lnTo>
                  <a:lnTo>
                    <a:pt x="3834051" y="1243025"/>
                  </a:lnTo>
                  <a:lnTo>
                    <a:pt x="3855070" y="1238781"/>
                  </a:lnTo>
                  <a:lnTo>
                    <a:pt x="3872235" y="1227209"/>
                  </a:lnTo>
                  <a:lnTo>
                    <a:pt x="3883807" y="1210044"/>
                  </a:lnTo>
                  <a:lnTo>
                    <a:pt x="3888051" y="1189025"/>
                  </a:lnTo>
                  <a:lnTo>
                    <a:pt x="3888051" y="54000"/>
                  </a:lnTo>
                  <a:lnTo>
                    <a:pt x="3883807" y="32980"/>
                  </a:lnTo>
                  <a:lnTo>
                    <a:pt x="3872235" y="15816"/>
                  </a:lnTo>
                  <a:lnTo>
                    <a:pt x="3855070" y="4243"/>
                  </a:lnTo>
                  <a:lnTo>
                    <a:pt x="3834051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377994" y="347590"/>
              <a:ext cx="3852545" cy="1207135"/>
            </a:xfrm>
            <a:custGeom>
              <a:avLst/>
              <a:gdLst/>
              <a:ahLst/>
              <a:cxnLst/>
              <a:rect l="l" t="t" r="r" b="b"/>
              <a:pathLst>
                <a:path w="3852545" h="1207135">
                  <a:moveTo>
                    <a:pt x="3816051" y="0"/>
                  </a:moveTo>
                  <a:lnTo>
                    <a:pt x="36000" y="0"/>
                  </a:lnTo>
                  <a:lnTo>
                    <a:pt x="21987" y="2829"/>
                  </a:lnTo>
                  <a:lnTo>
                    <a:pt x="10544" y="10544"/>
                  </a:lnTo>
                  <a:lnTo>
                    <a:pt x="2829" y="21987"/>
                  </a:lnTo>
                  <a:lnTo>
                    <a:pt x="0" y="36000"/>
                  </a:lnTo>
                  <a:lnTo>
                    <a:pt x="0" y="1171025"/>
                  </a:lnTo>
                  <a:lnTo>
                    <a:pt x="2829" y="1185038"/>
                  </a:lnTo>
                  <a:lnTo>
                    <a:pt x="10544" y="1196481"/>
                  </a:lnTo>
                  <a:lnTo>
                    <a:pt x="21987" y="1204196"/>
                  </a:lnTo>
                  <a:lnTo>
                    <a:pt x="36000" y="1207025"/>
                  </a:lnTo>
                  <a:lnTo>
                    <a:pt x="3816051" y="1207025"/>
                  </a:lnTo>
                  <a:lnTo>
                    <a:pt x="3830064" y="1204196"/>
                  </a:lnTo>
                  <a:lnTo>
                    <a:pt x="3841507" y="1196481"/>
                  </a:lnTo>
                  <a:lnTo>
                    <a:pt x="3849222" y="1185038"/>
                  </a:lnTo>
                  <a:lnTo>
                    <a:pt x="3852051" y="1171025"/>
                  </a:lnTo>
                  <a:lnTo>
                    <a:pt x="3852051" y="36000"/>
                  </a:lnTo>
                  <a:lnTo>
                    <a:pt x="3849222" y="21987"/>
                  </a:lnTo>
                  <a:lnTo>
                    <a:pt x="3841507" y="10544"/>
                  </a:lnTo>
                  <a:lnTo>
                    <a:pt x="3830064" y="2829"/>
                  </a:lnTo>
                  <a:lnTo>
                    <a:pt x="3816051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933843" y="603690"/>
              <a:ext cx="59055" cy="43815"/>
            </a:xfrm>
            <a:custGeom>
              <a:avLst/>
              <a:gdLst/>
              <a:ahLst/>
              <a:cxnLst/>
              <a:rect l="l" t="t" r="r" b="b"/>
              <a:pathLst>
                <a:path w="59055" h="43815">
                  <a:moveTo>
                    <a:pt x="0" y="0"/>
                  </a:moveTo>
                  <a:lnTo>
                    <a:pt x="0" y="43434"/>
                  </a:lnTo>
                  <a:lnTo>
                    <a:pt x="27714" y="36477"/>
                  </a:lnTo>
                  <a:lnTo>
                    <a:pt x="42145" y="32123"/>
                  </a:lnTo>
                  <a:lnTo>
                    <a:pt x="53827" y="27090"/>
                  </a:lnTo>
                  <a:lnTo>
                    <a:pt x="58638" y="21718"/>
                  </a:lnTo>
                  <a:lnTo>
                    <a:pt x="53827" y="16345"/>
                  </a:lnTo>
                  <a:lnTo>
                    <a:pt x="42145" y="11311"/>
                  </a:lnTo>
                  <a:lnTo>
                    <a:pt x="27714" y="6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933843" y="603690"/>
              <a:ext cx="59055" cy="43815"/>
            </a:xfrm>
            <a:custGeom>
              <a:avLst/>
              <a:gdLst/>
              <a:ahLst/>
              <a:cxnLst/>
              <a:rect l="l" t="t" r="r" b="b"/>
              <a:pathLst>
                <a:path w="59055" h="43815">
                  <a:moveTo>
                    <a:pt x="0" y="36194"/>
                  </a:moveTo>
                  <a:lnTo>
                    <a:pt x="0" y="29634"/>
                  </a:lnTo>
                  <a:lnTo>
                    <a:pt x="0" y="21717"/>
                  </a:lnTo>
                  <a:lnTo>
                    <a:pt x="0" y="13799"/>
                  </a:lnTo>
                  <a:lnTo>
                    <a:pt x="0" y="7239"/>
                  </a:lnTo>
                  <a:lnTo>
                    <a:pt x="0" y="0"/>
                  </a:lnTo>
                  <a:lnTo>
                    <a:pt x="14658" y="3619"/>
                  </a:lnTo>
                  <a:lnTo>
                    <a:pt x="27714" y="6956"/>
                  </a:lnTo>
                  <a:lnTo>
                    <a:pt x="42145" y="11311"/>
                  </a:lnTo>
                  <a:lnTo>
                    <a:pt x="53827" y="16345"/>
                  </a:lnTo>
                  <a:lnTo>
                    <a:pt x="58638" y="21718"/>
                  </a:lnTo>
                  <a:lnTo>
                    <a:pt x="53827" y="27090"/>
                  </a:lnTo>
                  <a:lnTo>
                    <a:pt x="42145" y="32123"/>
                  </a:lnTo>
                  <a:lnTo>
                    <a:pt x="27714" y="36477"/>
                  </a:lnTo>
                  <a:lnTo>
                    <a:pt x="14658" y="39814"/>
                  </a:lnTo>
                  <a:lnTo>
                    <a:pt x="0" y="43434"/>
                  </a:lnTo>
                  <a:lnTo>
                    <a:pt x="0" y="36194"/>
                  </a:lnTo>
                  <a:close/>
                </a:path>
                <a:path w="59055" h="43815">
                  <a:moveTo>
                    <a:pt x="32631" y="35742"/>
                  </a:move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811651" y="626012"/>
              <a:ext cx="123189" cy="635"/>
            </a:xfrm>
            <a:custGeom>
              <a:avLst/>
              <a:gdLst/>
              <a:ahLst/>
              <a:cxnLst/>
              <a:rect l="l" t="t" r="r" b="b"/>
              <a:pathLst>
                <a:path w="123189" h="634">
                  <a:moveTo>
                    <a:pt x="0" y="0"/>
                  </a:moveTo>
                  <a:lnTo>
                    <a:pt x="122705" y="407"/>
                  </a:lnTo>
                </a:path>
              </a:pathLst>
            </a:custGeom>
            <a:ln w="5358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940807" y="944642"/>
              <a:ext cx="60960" cy="48260"/>
            </a:xfrm>
            <a:custGeom>
              <a:avLst/>
              <a:gdLst/>
              <a:ahLst/>
              <a:cxnLst/>
              <a:rect l="l" t="t" r="r" b="b"/>
              <a:pathLst>
                <a:path w="60960" h="48259">
                  <a:moveTo>
                    <a:pt x="0" y="0"/>
                  </a:moveTo>
                  <a:lnTo>
                    <a:pt x="0" y="48192"/>
                  </a:lnTo>
                  <a:lnTo>
                    <a:pt x="28541" y="40475"/>
                  </a:lnTo>
                  <a:lnTo>
                    <a:pt x="43401" y="35644"/>
                  </a:lnTo>
                  <a:lnTo>
                    <a:pt x="55431" y="30059"/>
                  </a:lnTo>
                  <a:lnTo>
                    <a:pt x="60384" y="24097"/>
                  </a:lnTo>
                  <a:lnTo>
                    <a:pt x="55431" y="18136"/>
                  </a:lnTo>
                  <a:lnTo>
                    <a:pt x="43401" y="12550"/>
                  </a:lnTo>
                  <a:lnTo>
                    <a:pt x="28541" y="77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940807" y="944642"/>
              <a:ext cx="60960" cy="48260"/>
            </a:xfrm>
            <a:custGeom>
              <a:avLst/>
              <a:gdLst/>
              <a:ahLst/>
              <a:cxnLst/>
              <a:rect l="l" t="t" r="r" b="b"/>
              <a:pathLst>
                <a:path w="60960" h="48259">
                  <a:moveTo>
                    <a:pt x="0" y="40162"/>
                  </a:moveTo>
                  <a:lnTo>
                    <a:pt x="0" y="32883"/>
                  </a:lnTo>
                  <a:lnTo>
                    <a:pt x="0" y="24097"/>
                  </a:lnTo>
                  <a:lnTo>
                    <a:pt x="0" y="15312"/>
                  </a:lnTo>
                  <a:lnTo>
                    <a:pt x="0" y="8032"/>
                  </a:lnTo>
                  <a:lnTo>
                    <a:pt x="0" y="0"/>
                  </a:lnTo>
                  <a:lnTo>
                    <a:pt x="15096" y="4016"/>
                  </a:lnTo>
                  <a:lnTo>
                    <a:pt x="28541" y="7718"/>
                  </a:lnTo>
                  <a:lnTo>
                    <a:pt x="43401" y="12550"/>
                  </a:lnTo>
                  <a:lnTo>
                    <a:pt x="55431" y="18136"/>
                  </a:lnTo>
                  <a:lnTo>
                    <a:pt x="60384" y="24097"/>
                  </a:lnTo>
                  <a:lnTo>
                    <a:pt x="55431" y="30059"/>
                  </a:lnTo>
                  <a:lnTo>
                    <a:pt x="43401" y="35644"/>
                  </a:lnTo>
                  <a:lnTo>
                    <a:pt x="28541" y="40475"/>
                  </a:lnTo>
                  <a:lnTo>
                    <a:pt x="15096" y="44176"/>
                  </a:lnTo>
                  <a:lnTo>
                    <a:pt x="0" y="48192"/>
                  </a:lnTo>
                  <a:lnTo>
                    <a:pt x="0" y="4016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816676" y="968675"/>
              <a:ext cx="126364" cy="635"/>
            </a:xfrm>
            <a:custGeom>
              <a:avLst/>
              <a:gdLst/>
              <a:ahLst/>
              <a:cxnLst/>
              <a:rect l="l" t="t" r="r" b="b"/>
              <a:pathLst>
                <a:path w="126364" h="634">
                  <a:moveTo>
                    <a:pt x="0" y="452"/>
                  </a:moveTo>
                  <a:lnTo>
                    <a:pt x="126359" y="0"/>
                  </a:lnTo>
                </a:path>
              </a:pathLst>
            </a:custGeom>
            <a:ln w="5358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71968" y="835821"/>
              <a:ext cx="106658" cy="101013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4915" y="674365"/>
              <a:ext cx="106661" cy="101013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1053" y="855225"/>
              <a:ext cx="99762" cy="89028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85725" y="677318"/>
              <a:ext cx="99762" cy="89028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1980889" y="626832"/>
              <a:ext cx="150495" cy="0"/>
            </a:xfrm>
            <a:custGeom>
              <a:avLst/>
              <a:gdLst/>
              <a:ahLst/>
              <a:cxnLst/>
              <a:rect l="l" t="t" r="r" b="b"/>
              <a:pathLst>
                <a:path w="150494" h="0">
                  <a:moveTo>
                    <a:pt x="0" y="0"/>
                  </a:moveTo>
                  <a:lnTo>
                    <a:pt x="149904" y="0"/>
                  </a:lnTo>
                </a:path>
              </a:pathLst>
            </a:custGeom>
            <a:ln w="32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2105268" y="620586"/>
              <a:ext cx="26034" cy="12700"/>
            </a:xfrm>
            <a:custGeom>
              <a:avLst/>
              <a:gdLst/>
              <a:ahLst/>
              <a:cxnLst/>
              <a:rect l="l" t="t" r="r" b="b"/>
              <a:pathLst>
                <a:path w="26035" h="12700">
                  <a:moveTo>
                    <a:pt x="0" y="0"/>
                  </a:moveTo>
                  <a:lnTo>
                    <a:pt x="0" y="12490"/>
                  </a:lnTo>
                  <a:lnTo>
                    <a:pt x="25524" y="6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980889" y="620586"/>
              <a:ext cx="150495" cy="350520"/>
            </a:xfrm>
            <a:custGeom>
              <a:avLst/>
              <a:gdLst/>
              <a:ahLst/>
              <a:cxnLst/>
              <a:rect l="l" t="t" r="r" b="b"/>
              <a:pathLst>
                <a:path w="150494" h="350519">
                  <a:moveTo>
                    <a:pt x="149904" y="6245"/>
                  </a:moveTo>
                  <a:lnTo>
                    <a:pt x="124379" y="0"/>
                  </a:lnTo>
                  <a:lnTo>
                    <a:pt x="124379" y="12490"/>
                  </a:lnTo>
                  <a:lnTo>
                    <a:pt x="149904" y="6245"/>
                  </a:lnTo>
                  <a:close/>
                </a:path>
                <a:path w="150494" h="350519">
                  <a:moveTo>
                    <a:pt x="0" y="350101"/>
                  </a:moveTo>
                  <a:lnTo>
                    <a:pt x="149904" y="350101"/>
                  </a:lnTo>
                </a:path>
              </a:pathLst>
            </a:custGeom>
            <a:ln w="37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2105268" y="964442"/>
              <a:ext cx="26034" cy="12700"/>
            </a:xfrm>
            <a:custGeom>
              <a:avLst/>
              <a:gdLst/>
              <a:ahLst/>
              <a:cxnLst/>
              <a:rect l="l" t="t" r="r" b="b"/>
              <a:pathLst>
                <a:path w="26035" h="12700">
                  <a:moveTo>
                    <a:pt x="0" y="0"/>
                  </a:moveTo>
                  <a:lnTo>
                    <a:pt x="0" y="12490"/>
                  </a:lnTo>
                  <a:lnTo>
                    <a:pt x="25524" y="6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2105268" y="964442"/>
              <a:ext cx="26034" cy="12700"/>
            </a:xfrm>
            <a:custGeom>
              <a:avLst/>
              <a:gdLst/>
              <a:ahLst/>
              <a:cxnLst/>
              <a:rect l="l" t="t" r="r" b="b"/>
              <a:pathLst>
                <a:path w="26035" h="12700">
                  <a:moveTo>
                    <a:pt x="25524" y="6245"/>
                  </a:moveTo>
                  <a:lnTo>
                    <a:pt x="0" y="0"/>
                  </a:lnTo>
                  <a:lnTo>
                    <a:pt x="0" y="12490"/>
                  </a:lnTo>
                  <a:lnTo>
                    <a:pt x="25524" y="6245"/>
                  </a:lnTo>
                  <a:close/>
                </a:path>
              </a:pathLst>
            </a:custGeom>
            <a:ln w="34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2279797" y="799886"/>
              <a:ext cx="75565" cy="0"/>
            </a:xfrm>
            <a:custGeom>
              <a:avLst/>
              <a:gdLst/>
              <a:ahLst/>
              <a:cxnLst/>
              <a:rect l="l" t="t" r="r" b="b"/>
              <a:pathLst>
                <a:path w="75564" h="0">
                  <a:moveTo>
                    <a:pt x="0" y="0"/>
                  </a:moveTo>
                  <a:lnTo>
                    <a:pt x="74952" y="0"/>
                  </a:lnTo>
                </a:path>
              </a:pathLst>
            </a:custGeom>
            <a:ln w="53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2130793" y="626832"/>
              <a:ext cx="525145" cy="344170"/>
            </a:xfrm>
            <a:custGeom>
              <a:avLst/>
              <a:gdLst/>
              <a:ahLst/>
              <a:cxnLst/>
              <a:rect l="l" t="t" r="r" b="b"/>
              <a:pathLst>
                <a:path w="525144" h="344169">
                  <a:moveTo>
                    <a:pt x="0" y="0"/>
                  </a:moveTo>
                  <a:lnTo>
                    <a:pt x="374764" y="343855"/>
                  </a:lnTo>
                  <a:lnTo>
                    <a:pt x="374764" y="343855"/>
                  </a:lnTo>
                </a:path>
                <a:path w="525144" h="344169">
                  <a:moveTo>
                    <a:pt x="0" y="343855"/>
                  </a:moveTo>
                  <a:lnTo>
                    <a:pt x="374764" y="0"/>
                  </a:lnTo>
                </a:path>
                <a:path w="525144" h="344169">
                  <a:moveTo>
                    <a:pt x="374764" y="343855"/>
                  </a:moveTo>
                  <a:lnTo>
                    <a:pt x="524673" y="343855"/>
                  </a:lnTo>
                </a:path>
              </a:pathLst>
            </a:custGeom>
            <a:ln w="37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2629941" y="964442"/>
              <a:ext cx="26034" cy="12700"/>
            </a:xfrm>
            <a:custGeom>
              <a:avLst/>
              <a:gdLst/>
              <a:ahLst/>
              <a:cxnLst/>
              <a:rect l="l" t="t" r="r" b="b"/>
              <a:pathLst>
                <a:path w="26035" h="12700">
                  <a:moveTo>
                    <a:pt x="0" y="0"/>
                  </a:moveTo>
                  <a:lnTo>
                    <a:pt x="0" y="12490"/>
                  </a:lnTo>
                  <a:lnTo>
                    <a:pt x="25524" y="6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2505562" y="626526"/>
              <a:ext cx="150495" cy="350520"/>
            </a:xfrm>
            <a:custGeom>
              <a:avLst/>
              <a:gdLst/>
              <a:ahLst/>
              <a:cxnLst/>
              <a:rect l="l" t="t" r="r" b="b"/>
              <a:pathLst>
                <a:path w="150494" h="350519">
                  <a:moveTo>
                    <a:pt x="149904" y="344161"/>
                  </a:moveTo>
                  <a:lnTo>
                    <a:pt x="124379" y="337915"/>
                  </a:lnTo>
                  <a:lnTo>
                    <a:pt x="124379" y="350406"/>
                  </a:lnTo>
                  <a:lnTo>
                    <a:pt x="149904" y="344161"/>
                  </a:lnTo>
                  <a:close/>
                </a:path>
                <a:path w="150494" h="350519">
                  <a:moveTo>
                    <a:pt x="0" y="613"/>
                  </a:moveTo>
                  <a:lnTo>
                    <a:pt x="149900" y="0"/>
                  </a:lnTo>
                </a:path>
              </a:pathLst>
            </a:custGeom>
            <a:ln w="37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2629890" y="620385"/>
              <a:ext cx="26034" cy="12700"/>
            </a:xfrm>
            <a:custGeom>
              <a:avLst/>
              <a:gdLst/>
              <a:ahLst/>
              <a:cxnLst/>
              <a:rect l="l" t="t" r="r" b="b"/>
              <a:pathLst>
                <a:path w="26035" h="12700">
                  <a:moveTo>
                    <a:pt x="0" y="0"/>
                  </a:moveTo>
                  <a:lnTo>
                    <a:pt x="94" y="12490"/>
                  </a:lnTo>
                  <a:lnTo>
                    <a:pt x="25572" y="6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2629890" y="620385"/>
              <a:ext cx="26034" cy="12700"/>
            </a:xfrm>
            <a:custGeom>
              <a:avLst/>
              <a:gdLst/>
              <a:ahLst/>
              <a:cxnLst/>
              <a:rect l="l" t="t" r="r" b="b"/>
              <a:pathLst>
                <a:path w="26035" h="12700">
                  <a:moveTo>
                    <a:pt x="25572" y="6140"/>
                  </a:moveTo>
                  <a:lnTo>
                    <a:pt x="0" y="0"/>
                  </a:lnTo>
                  <a:lnTo>
                    <a:pt x="94" y="12490"/>
                  </a:lnTo>
                  <a:lnTo>
                    <a:pt x="25572" y="6140"/>
                  </a:lnTo>
                  <a:close/>
                </a:path>
              </a:pathLst>
            </a:custGeom>
            <a:ln w="34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38" descr=""/>
          <p:cNvSpPr txBox="1"/>
          <p:nvPr/>
        </p:nvSpPr>
        <p:spPr>
          <a:xfrm>
            <a:off x="1676522" y="632095"/>
            <a:ext cx="89535" cy="920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400" spc="140" b="1">
                <a:latin typeface="Book Antiqua"/>
                <a:cs typeface="Book Antiqua"/>
              </a:rPr>
              <a:t>A</a:t>
            </a:r>
            <a:endParaRPr sz="400">
              <a:latin typeface="Book Antiqua"/>
              <a:cs typeface="Book Antiqua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1708140" y="1033492"/>
            <a:ext cx="73025" cy="920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dirty="0" sz="400" spc="160" b="1">
                <a:latin typeface="Book Antiqua"/>
                <a:cs typeface="Book Antiqua"/>
              </a:rPr>
              <a:t>B</a:t>
            </a:r>
            <a:endParaRPr sz="400">
              <a:latin typeface="Book Antiqua"/>
              <a:cs typeface="Book Antiqua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2686842" y="547088"/>
            <a:ext cx="170815" cy="920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baseline="6944" sz="600" spc="150" b="1">
                <a:latin typeface="Book Antiqua"/>
                <a:cs typeface="Book Antiqua"/>
              </a:rPr>
              <a:t>D</a:t>
            </a:r>
            <a:r>
              <a:rPr dirty="0" sz="300" spc="100" b="1">
                <a:latin typeface="Book Antiqua"/>
                <a:cs typeface="Book Antiqua"/>
              </a:rPr>
              <a:t>1</a:t>
            </a:r>
            <a:endParaRPr sz="300">
              <a:latin typeface="Book Antiqua"/>
              <a:cs typeface="Book Antiqua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2673302" y="976886"/>
            <a:ext cx="170815" cy="920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baseline="6944" sz="600" spc="150" b="1">
                <a:latin typeface="Book Antiqua"/>
                <a:cs typeface="Book Antiqua"/>
              </a:rPr>
              <a:t>D</a:t>
            </a:r>
            <a:r>
              <a:rPr dirty="0" sz="300" spc="100" b="1">
                <a:latin typeface="Book Antiqua"/>
                <a:cs typeface="Book Antiqua"/>
              </a:rPr>
              <a:t>2</a:t>
            </a:r>
            <a:endParaRPr sz="300">
              <a:latin typeface="Book Antiqua"/>
              <a:cs typeface="Book Antiqua"/>
            </a:endParaRPr>
          </a:p>
        </p:txBody>
      </p:sp>
      <p:grpSp>
        <p:nvGrpSpPr>
          <p:cNvPr id="42" name="object 42" descr=""/>
          <p:cNvGrpSpPr/>
          <p:nvPr/>
        </p:nvGrpSpPr>
        <p:grpSpPr>
          <a:xfrm>
            <a:off x="2273119" y="789104"/>
            <a:ext cx="89535" cy="27305"/>
            <a:chOff x="2273119" y="789104"/>
            <a:chExt cx="89535" cy="27305"/>
          </a:xfrm>
        </p:grpSpPr>
        <p:sp>
          <p:nvSpPr>
            <p:cNvPr id="43" name="object 43" descr=""/>
            <p:cNvSpPr/>
            <p:nvPr/>
          </p:nvSpPr>
          <p:spPr>
            <a:xfrm>
              <a:off x="2275024" y="791009"/>
              <a:ext cx="85725" cy="23495"/>
            </a:xfrm>
            <a:custGeom>
              <a:avLst/>
              <a:gdLst/>
              <a:ahLst/>
              <a:cxnLst/>
              <a:rect l="l" t="t" r="r" b="b"/>
              <a:pathLst>
                <a:path w="85725" h="23494">
                  <a:moveTo>
                    <a:pt x="85289" y="0"/>
                  </a:moveTo>
                  <a:lnTo>
                    <a:pt x="0" y="0"/>
                  </a:lnTo>
                  <a:lnTo>
                    <a:pt x="0" y="23476"/>
                  </a:lnTo>
                  <a:lnTo>
                    <a:pt x="85289" y="23476"/>
                  </a:lnTo>
                  <a:lnTo>
                    <a:pt x="85289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2275024" y="791009"/>
              <a:ext cx="85725" cy="23495"/>
            </a:xfrm>
            <a:custGeom>
              <a:avLst/>
              <a:gdLst/>
              <a:ahLst/>
              <a:cxnLst/>
              <a:rect l="l" t="t" r="r" b="b"/>
              <a:pathLst>
                <a:path w="85725" h="23494">
                  <a:moveTo>
                    <a:pt x="0" y="0"/>
                  </a:moveTo>
                  <a:lnTo>
                    <a:pt x="0" y="23476"/>
                  </a:lnTo>
                  <a:lnTo>
                    <a:pt x="85289" y="23476"/>
                  </a:lnTo>
                  <a:lnTo>
                    <a:pt x="85289" y="0"/>
                  </a:lnTo>
                  <a:lnTo>
                    <a:pt x="0" y="0"/>
                  </a:lnTo>
                  <a:close/>
                </a:path>
              </a:pathLst>
            </a:custGeom>
            <a:ln w="32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 descr=""/>
          <p:cNvSpPr txBox="1"/>
          <p:nvPr/>
        </p:nvSpPr>
        <p:spPr>
          <a:xfrm>
            <a:off x="2652302" y="761972"/>
            <a:ext cx="382270" cy="920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400" spc="105" b="1">
                <a:solidFill>
                  <a:srgbClr val="8A008A"/>
                </a:solidFill>
                <a:latin typeface="Book Antiqua"/>
                <a:cs typeface="Book Antiqua"/>
              </a:rPr>
              <a:t>Detectors</a:t>
            </a:r>
            <a:endParaRPr sz="400">
              <a:latin typeface="Book Antiqua"/>
              <a:cs typeface="Book Antiqua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2225324" y="667754"/>
            <a:ext cx="186690" cy="812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50" spc="80" b="1">
                <a:latin typeface="Book Antiqua"/>
                <a:cs typeface="Book Antiqua"/>
              </a:rPr>
              <a:t>50:50</a:t>
            </a:r>
            <a:endParaRPr sz="350">
              <a:latin typeface="Book Antiqua"/>
              <a:cs typeface="Book Antiqua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1714000" y="769748"/>
            <a:ext cx="348615" cy="920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400" spc="110" b="1">
                <a:solidFill>
                  <a:srgbClr val="8A008A"/>
                </a:solidFill>
                <a:latin typeface="Book Antiqua"/>
                <a:cs typeface="Book Antiqua"/>
              </a:rPr>
              <a:t>Emitters</a:t>
            </a:r>
            <a:endParaRPr sz="400">
              <a:latin typeface="Book Antiqua"/>
              <a:cs typeface="Book Antiqua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2251775" y="832953"/>
            <a:ext cx="154305" cy="812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50" spc="75" b="1">
                <a:latin typeface="Book Antiqua"/>
                <a:cs typeface="Book Antiqua"/>
              </a:rPr>
              <a:t>B.S.</a:t>
            </a:r>
            <a:endParaRPr sz="350">
              <a:latin typeface="Book Antiqua"/>
              <a:cs typeface="Book Antiqua"/>
            </a:endParaRPr>
          </a:p>
        </p:txBody>
      </p:sp>
      <p:grpSp>
        <p:nvGrpSpPr>
          <p:cNvPr id="49" name="object 49" descr=""/>
          <p:cNvGrpSpPr/>
          <p:nvPr/>
        </p:nvGrpSpPr>
        <p:grpSpPr>
          <a:xfrm>
            <a:off x="1467138" y="476180"/>
            <a:ext cx="1737360" cy="537210"/>
            <a:chOff x="1467138" y="476180"/>
            <a:chExt cx="1737360" cy="537210"/>
          </a:xfrm>
        </p:grpSpPr>
        <p:sp>
          <p:nvSpPr>
            <p:cNvPr id="50" name="object 50" descr=""/>
            <p:cNvSpPr/>
            <p:nvPr/>
          </p:nvSpPr>
          <p:spPr>
            <a:xfrm>
              <a:off x="2707989" y="973262"/>
              <a:ext cx="127000" cy="0"/>
            </a:xfrm>
            <a:custGeom>
              <a:avLst/>
              <a:gdLst/>
              <a:ahLst/>
              <a:cxnLst/>
              <a:rect l="l" t="t" r="r" b="b"/>
              <a:pathLst>
                <a:path w="127000" h="0">
                  <a:moveTo>
                    <a:pt x="0" y="0"/>
                  </a:moveTo>
                  <a:lnTo>
                    <a:pt x="126859" y="0"/>
                  </a:lnTo>
                </a:path>
              </a:pathLst>
            </a:custGeom>
            <a:ln w="5358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2842189" y="931100"/>
              <a:ext cx="0" cy="80010"/>
            </a:xfrm>
            <a:custGeom>
              <a:avLst/>
              <a:gdLst/>
              <a:ahLst/>
              <a:cxnLst/>
              <a:rect l="l" t="t" r="r" b="b"/>
              <a:pathLst>
                <a:path w="0" h="80009">
                  <a:moveTo>
                    <a:pt x="0" y="0"/>
                  </a:moveTo>
                  <a:lnTo>
                    <a:pt x="0" y="79599"/>
                  </a:lnTo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2842189" y="931100"/>
              <a:ext cx="0" cy="80010"/>
            </a:xfrm>
            <a:custGeom>
              <a:avLst/>
              <a:gdLst/>
              <a:ahLst/>
              <a:cxnLst/>
              <a:rect l="l" t="t" r="r" b="b"/>
              <a:pathLst>
                <a:path w="0" h="80009">
                  <a:moveTo>
                    <a:pt x="0" y="79599"/>
                  </a:moveTo>
                  <a:lnTo>
                    <a:pt x="0" y="0"/>
                  </a:lnTo>
                </a:path>
              </a:pathLst>
            </a:custGeom>
            <a:ln w="43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2842189" y="931100"/>
              <a:ext cx="130810" cy="80010"/>
            </a:xfrm>
            <a:custGeom>
              <a:avLst/>
              <a:gdLst/>
              <a:ahLst/>
              <a:cxnLst/>
              <a:rect l="l" t="t" r="r" b="b"/>
              <a:pathLst>
                <a:path w="130810" h="80009">
                  <a:moveTo>
                    <a:pt x="0" y="0"/>
                  </a:moveTo>
                  <a:lnTo>
                    <a:pt x="0" y="79599"/>
                  </a:lnTo>
                  <a:lnTo>
                    <a:pt x="50836" y="76472"/>
                  </a:lnTo>
                  <a:lnTo>
                    <a:pt x="92350" y="67942"/>
                  </a:lnTo>
                  <a:lnTo>
                    <a:pt x="120340" y="55290"/>
                  </a:lnTo>
                  <a:lnTo>
                    <a:pt x="130603" y="39798"/>
                  </a:lnTo>
                  <a:lnTo>
                    <a:pt x="120340" y="24306"/>
                  </a:lnTo>
                  <a:lnTo>
                    <a:pt x="92350" y="11656"/>
                  </a:lnTo>
                  <a:lnTo>
                    <a:pt x="50836" y="31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2842189" y="931100"/>
              <a:ext cx="130810" cy="80010"/>
            </a:xfrm>
            <a:custGeom>
              <a:avLst/>
              <a:gdLst/>
              <a:ahLst/>
              <a:cxnLst/>
              <a:rect l="l" t="t" r="r" b="b"/>
              <a:pathLst>
                <a:path w="130810" h="80009">
                  <a:moveTo>
                    <a:pt x="0" y="79599"/>
                  </a:moveTo>
                  <a:lnTo>
                    <a:pt x="50836" y="76472"/>
                  </a:lnTo>
                  <a:lnTo>
                    <a:pt x="92350" y="67942"/>
                  </a:lnTo>
                  <a:lnTo>
                    <a:pt x="120340" y="55290"/>
                  </a:lnTo>
                  <a:lnTo>
                    <a:pt x="130603" y="39798"/>
                  </a:lnTo>
                  <a:lnTo>
                    <a:pt x="120340" y="24306"/>
                  </a:lnTo>
                  <a:lnTo>
                    <a:pt x="92350" y="11656"/>
                  </a:lnTo>
                  <a:lnTo>
                    <a:pt x="50836" y="3127"/>
                  </a:lnTo>
                  <a:lnTo>
                    <a:pt x="0" y="0"/>
                  </a:lnTo>
                </a:path>
              </a:pathLst>
            </a:custGeom>
            <a:ln w="35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3085795" y="479856"/>
              <a:ext cx="118745" cy="130175"/>
            </a:xfrm>
            <a:custGeom>
              <a:avLst/>
              <a:gdLst/>
              <a:ahLst/>
              <a:cxnLst/>
              <a:rect l="l" t="t" r="r" b="b"/>
              <a:pathLst>
                <a:path w="118744" h="130175">
                  <a:moveTo>
                    <a:pt x="1447" y="129146"/>
                  </a:moveTo>
                  <a:lnTo>
                    <a:pt x="1244" y="128765"/>
                  </a:lnTo>
                  <a:lnTo>
                    <a:pt x="723" y="128612"/>
                  </a:lnTo>
                  <a:lnTo>
                    <a:pt x="203" y="128765"/>
                  </a:lnTo>
                  <a:lnTo>
                    <a:pt x="0" y="129146"/>
                  </a:lnTo>
                  <a:lnTo>
                    <a:pt x="203" y="129527"/>
                  </a:lnTo>
                  <a:lnTo>
                    <a:pt x="723" y="129679"/>
                  </a:lnTo>
                  <a:lnTo>
                    <a:pt x="1244" y="129527"/>
                  </a:lnTo>
                  <a:lnTo>
                    <a:pt x="1447" y="129146"/>
                  </a:lnTo>
                  <a:close/>
                </a:path>
                <a:path w="118744" h="130175">
                  <a:moveTo>
                    <a:pt x="1447" y="533"/>
                  </a:moveTo>
                  <a:lnTo>
                    <a:pt x="1244" y="152"/>
                  </a:lnTo>
                  <a:lnTo>
                    <a:pt x="723" y="0"/>
                  </a:lnTo>
                  <a:lnTo>
                    <a:pt x="203" y="152"/>
                  </a:lnTo>
                  <a:lnTo>
                    <a:pt x="0" y="533"/>
                  </a:lnTo>
                  <a:lnTo>
                    <a:pt x="203" y="914"/>
                  </a:lnTo>
                  <a:lnTo>
                    <a:pt x="723" y="1066"/>
                  </a:lnTo>
                  <a:lnTo>
                    <a:pt x="1244" y="914"/>
                  </a:lnTo>
                  <a:lnTo>
                    <a:pt x="1447" y="533"/>
                  </a:lnTo>
                  <a:close/>
                </a:path>
                <a:path w="118744" h="130175">
                  <a:moveTo>
                    <a:pt x="59791" y="86271"/>
                  </a:moveTo>
                  <a:lnTo>
                    <a:pt x="59575" y="85890"/>
                  </a:lnTo>
                  <a:lnTo>
                    <a:pt x="59067" y="85737"/>
                  </a:lnTo>
                  <a:lnTo>
                    <a:pt x="58547" y="85890"/>
                  </a:lnTo>
                  <a:lnTo>
                    <a:pt x="58331" y="86271"/>
                  </a:lnTo>
                  <a:lnTo>
                    <a:pt x="58547" y="86652"/>
                  </a:lnTo>
                  <a:lnTo>
                    <a:pt x="59067" y="86804"/>
                  </a:lnTo>
                  <a:lnTo>
                    <a:pt x="59575" y="86652"/>
                  </a:lnTo>
                  <a:lnTo>
                    <a:pt x="59791" y="86271"/>
                  </a:lnTo>
                  <a:close/>
                </a:path>
                <a:path w="118744" h="130175">
                  <a:moveTo>
                    <a:pt x="118135" y="86271"/>
                  </a:moveTo>
                  <a:lnTo>
                    <a:pt x="117919" y="85890"/>
                  </a:lnTo>
                  <a:lnTo>
                    <a:pt x="117411" y="85737"/>
                  </a:lnTo>
                  <a:lnTo>
                    <a:pt x="116890" y="85890"/>
                  </a:lnTo>
                  <a:lnTo>
                    <a:pt x="116674" y="86271"/>
                  </a:lnTo>
                  <a:lnTo>
                    <a:pt x="116890" y="86652"/>
                  </a:lnTo>
                  <a:lnTo>
                    <a:pt x="117411" y="86804"/>
                  </a:lnTo>
                  <a:lnTo>
                    <a:pt x="117919" y="86652"/>
                  </a:lnTo>
                  <a:lnTo>
                    <a:pt x="118135" y="86271"/>
                  </a:lnTo>
                  <a:close/>
                </a:path>
                <a:path w="118744" h="130175">
                  <a:moveTo>
                    <a:pt x="118135" y="43408"/>
                  </a:moveTo>
                  <a:lnTo>
                    <a:pt x="117919" y="43027"/>
                  </a:lnTo>
                  <a:lnTo>
                    <a:pt x="117411" y="42862"/>
                  </a:lnTo>
                  <a:lnTo>
                    <a:pt x="116890" y="43027"/>
                  </a:lnTo>
                  <a:lnTo>
                    <a:pt x="116674" y="43408"/>
                  </a:lnTo>
                  <a:lnTo>
                    <a:pt x="116890" y="43789"/>
                  </a:lnTo>
                  <a:lnTo>
                    <a:pt x="117411" y="43942"/>
                  </a:lnTo>
                  <a:lnTo>
                    <a:pt x="117919" y="43789"/>
                  </a:lnTo>
                  <a:lnTo>
                    <a:pt x="118135" y="434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2837386" y="588978"/>
              <a:ext cx="0" cy="80010"/>
            </a:xfrm>
            <a:custGeom>
              <a:avLst/>
              <a:gdLst/>
              <a:ahLst/>
              <a:cxnLst/>
              <a:rect l="l" t="t" r="r" b="b"/>
              <a:pathLst>
                <a:path w="0" h="80009">
                  <a:moveTo>
                    <a:pt x="0" y="0"/>
                  </a:moveTo>
                  <a:lnTo>
                    <a:pt x="0" y="79599"/>
                  </a:lnTo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2837386" y="588978"/>
              <a:ext cx="0" cy="80010"/>
            </a:xfrm>
            <a:custGeom>
              <a:avLst/>
              <a:gdLst/>
              <a:ahLst/>
              <a:cxnLst/>
              <a:rect l="l" t="t" r="r" b="b"/>
              <a:pathLst>
                <a:path w="0" h="80009">
                  <a:moveTo>
                    <a:pt x="0" y="79599"/>
                  </a:moveTo>
                  <a:lnTo>
                    <a:pt x="0" y="0"/>
                  </a:lnTo>
                </a:path>
              </a:pathLst>
            </a:custGeom>
            <a:ln w="43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2837386" y="588978"/>
              <a:ext cx="130810" cy="80010"/>
            </a:xfrm>
            <a:custGeom>
              <a:avLst/>
              <a:gdLst/>
              <a:ahLst/>
              <a:cxnLst/>
              <a:rect l="l" t="t" r="r" b="b"/>
              <a:pathLst>
                <a:path w="130810" h="80009">
                  <a:moveTo>
                    <a:pt x="0" y="0"/>
                  </a:moveTo>
                  <a:lnTo>
                    <a:pt x="0" y="79599"/>
                  </a:lnTo>
                  <a:lnTo>
                    <a:pt x="50836" y="76472"/>
                  </a:lnTo>
                  <a:lnTo>
                    <a:pt x="92350" y="67942"/>
                  </a:lnTo>
                  <a:lnTo>
                    <a:pt x="120340" y="55290"/>
                  </a:lnTo>
                  <a:lnTo>
                    <a:pt x="130603" y="39798"/>
                  </a:lnTo>
                  <a:lnTo>
                    <a:pt x="120340" y="24306"/>
                  </a:lnTo>
                  <a:lnTo>
                    <a:pt x="92350" y="11656"/>
                  </a:lnTo>
                  <a:lnTo>
                    <a:pt x="50836" y="31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2837386" y="588978"/>
              <a:ext cx="130810" cy="80010"/>
            </a:xfrm>
            <a:custGeom>
              <a:avLst/>
              <a:gdLst/>
              <a:ahLst/>
              <a:cxnLst/>
              <a:rect l="l" t="t" r="r" b="b"/>
              <a:pathLst>
                <a:path w="130810" h="80009">
                  <a:moveTo>
                    <a:pt x="0" y="79599"/>
                  </a:moveTo>
                  <a:lnTo>
                    <a:pt x="50836" y="76472"/>
                  </a:lnTo>
                  <a:lnTo>
                    <a:pt x="92350" y="67942"/>
                  </a:lnTo>
                  <a:lnTo>
                    <a:pt x="120340" y="55290"/>
                  </a:lnTo>
                  <a:lnTo>
                    <a:pt x="130603" y="39798"/>
                  </a:lnTo>
                  <a:lnTo>
                    <a:pt x="120340" y="24306"/>
                  </a:lnTo>
                  <a:lnTo>
                    <a:pt x="92350" y="11656"/>
                  </a:lnTo>
                  <a:lnTo>
                    <a:pt x="50836" y="3127"/>
                  </a:lnTo>
                  <a:lnTo>
                    <a:pt x="0" y="0"/>
                  </a:lnTo>
                </a:path>
              </a:pathLst>
            </a:custGeom>
            <a:ln w="35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2663200" y="951029"/>
              <a:ext cx="49530" cy="41275"/>
            </a:xfrm>
            <a:custGeom>
              <a:avLst/>
              <a:gdLst/>
              <a:ahLst/>
              <a:cxnLst/>
              <a:rect l="l" t="t" r="r" b="b"/>
              <a:pathLst>
                <a:path w="49530" h="41275">
                  <a:moveTo>
                    <a:pt x="0" y="0"/>
                  </a:moveTo>
                  <a:lnTo>
                    <a:pt x="105" y="6395"/>
                  </a:lnTo>
                  <a:lnTo>
                    <a:pt x="213" y="13095"/>
                  </a:lnTo>
                  <a:lnTo>
                    <a:pt x="335" y="20609"/>
                  </a:lnTo>
                  <a:lnTo>
                    <a:pt x="459" y="28124"/>
                  </a:lnTo>
                  <a:lnTo>
                    <a:pt x="562" y="34414"/>
                  </a:lnTo>
                  <a:lnTo>
                    <a:pt x="674" y="41221"/>
                  </a:lnTo>
                  <a:lnTo>
                    <a:pt x="23694" y="34414"/>
                  </a:lnTo>
                  <a:lnTo>
                    <a:pt x="35669" y="30175"/>
                  </a:lnTo>
                  <a:lnTo>
                    <a:pt x="45340" y="25312"/>
                  </a:lnTo>
                  <a:lnTo>
                    <a:pt x="49270" y="20177"/>
                  </a:lnTo>
                  <a:lnTo>
                    <a:pt x="45172" y="15113"/>
                  </a:lnTo>
                  <a:lnTo>
                    <a:pt x="35345" y="10422"/>
                  </a:lnTo>
                  <a:lnTo>
                    <a:pt x="23235" y="63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2663200" y="951029"/>
              <a:ext cx="49530" cy="41275"/>
            </a:xfrm>
            <a:custGeom>
              <a:avLst/>
              <a:gdLst/>
              <a:ahLst/>
              <a:cxnLst/>
              <a:rect l="l" t="t" r="r" b="b"/>
              <a:pathLst>
                <a:path w="49530" h="41275">
                  <a:moveTo>
                    <a:pt x="561" y="34351"/>
                  </a:moveTo>
                  <a:lnTo>
                    <a:pt x="459" y="28124"/>
                  </a:lnTo>
                  <a:lnTo>
                    <a:pt x="335" y="20609"/>
                  </a:lnTo>
                  <a:lnTo>
                    <a:pt x="213" y="13095"/>
                  </a:lnTo>
                  <a:lnTo>
                    <a:pt x="113" y="6869"/>
                  </a:lnTo>
                  <a:lnTo>
                    <a:pt x="0" y="0"/>
                  </a:lnTo>
                  <a:lnTo>
                    <a:pt x="12288" y="3325"/>
                  </a:lnTo>
                  <a:lnTo>
                    <a:pt x="23235" y="6395"/>
                  </a:lnTo>
                  <a:lnTo>
                    <a:pt x="35345" y="10422"/>
                  </a:lnTo>
                  <a:lnTo>
                    <a:pt x="45172" y="15113"/>
                  </a:lnTo>
                  <a:lnTo>
                    <a:pt x="49270" y="20177"/>
                  </a:lnTo>
                  <a:lnTo>
                    <a:pt x="45340" y="25312"/>
                  </a:lnTo>
                  <a:lnTo>
                    <a:pt x="35669" y="30175"/>
                  </a:lnTo>
                  <a:lnTo>
                    <a:pt x="23694" y="34414"/>
                  </a:lnTo>
                  <a:lnTo>
                    <a:pt x="12849" y="37676"/>
                  </a:lnTo>
                  <a:lnTo>
                    <a:pt x="674" y="41221"/>
                  </a:lnTo>
                  <a:lnTo>
                    <a:pt x="561" y="343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2713280" y="631201"/>
              <a:ext cx="127000" cy="0"/>
            </a:xfrm>
            <a:custGeom>
              <a:avLst/>
              <a:gdLst/>
              <a:ahLst/>
              <a:cxnLst/>
              <a:rect l="l" t="t" r="r" b="b"/>
              <a:pathLst>
                <a:path w="127000" h="0">
                  <a:moveTo>
                    <a:pt x="0" y="0"/>
                  </a:moveTo>
                  <a:lnTo>
                    <a:pt x="126859" y="0"/>
                  </a:lnTo>
                </a:path>
              </a:pathLst>
            </a:custGeom>
            <a:ln w="5358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2660217" y="609896"/>
              <a:ext cx="49530" cy="41275"/>
            </a:xfrm>
            <a:custGeom>
              <a:avLst/>
              <a:gdLst/>
              <a:ahLst/>
              <a:cxnLst/>
              <a:rect l="l" t="t" r="r" b="b"/>
              <a:pathLst>
                <a:path w="49530" h="41275">
                  <a:moveTo>
                    <a:pt x="0" y="0"/>
                  </a:moveTo>
                  <a:lnTo>
                    <a:pt x="105" y="6395"/>
                  </a:lnTo>
                  <a:lnTo>
                    <a:pt x="215" y="13095"/>
                  </a:lnTo>
                  <a:lnTo>
                    <a:pt x="339" y="20609"/>
                  </a:lnTo>
                  <a:lnTo>
                    <a:pt x="462" y="28123"/>
                  </a:lnTo>
                  <a:lnTo>
                    <a:pt x="566" y="34414"/>
                  </a:lnTo>
                  <a:lnTo>
                    <a:pt x="678" y="41218"/>
                  </a:lnTo>
                  <a:lnTo>
                    <a:pt x="23698" y="34414"/>
                  </a:lnTo>
                  <a:lnTo>
                    <a:pt x="35673" y="30174"/>
                  </a:lnTo>
                  <a:lnTo>
                    <a:pt x="45343" y="25311"/>
                  </a:lnTo>
                  <a:lnTo>
                    <a:pt x="49274" y="20175"/>
                  </a:lnTo>
                  <a:lnTo>
                    <a:pt x="45176" y="15112"/>
                  </a:lnTo>
                  <a:lnTo>
                    <a:pt x="35348" y="10421"/>
                  </a:lnTo>
                  <a:lnTo>
                    <a:pt x="23238" y="6395"/>
                  </a:lnTo>
                  <a:lnTo>
                    <a:pt x="12292" y="33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2660217" y="609896"/>
              <a:ext cx="49530" cy="41275"/>
            </a:xfrm>
            <a:custGeom>
              <a:avLst/>
              <a:gdLst/>
              <a:ahLst/>
              <a:cxnLst/>
              <a:rect l="l" t="t" r="r" b="b"/>
              <a:pathLst>
                <a:path w="49530" h="41275">
                  <a:moveTo>
                    <a:pt x="565" y="34348"/>
                  </a:moveTo>
                  <a:lnTo>
                    <a:pt x="462" y="28123"/>
                  </a:lnTo>
                  <a:lnTo>
                    <a:pt x="339" y="20609"/>
                  </a:lnTo>
                  <a:lnTo>
                    <a:pt x="215" y="13095"/>
                  </a:lnTo>
                  <a:lnTo>
                    <a:pt x="113" y="6869"/>
                  </a:lnTo>
                  <a:lnTo>
                    <a:pt x="0" y="0"/>
                  </a:lnTo>
                  <a:lnTo>
                    <a:pt x="45176" y="15112"/>
                  </a:lnTo>
                  <a:lnTo>
                    <a:pt x="49274" y="20175"/>
                  </a:lnTo>
                  <a:lnTo>
                    <a:pt x="45343" y="25311"/>
                  </a:lnTo>
                  <a:lnTo>
                    <a:pt x="35673" y="30174"/>
                  </a:lnTo>
                  <a:lnTo>
                    <a:pt x="23698" y="34414"/>
                  </a:lnTo>
                  <a:lnTo>
                    <a:pt x="12853" y="37676"/>
                  </a:lnTo>
                  <a:lnTo>
                    <a:pt x="678" y="41218"/>
                  </a:lnTo>
                  <a:lnTo>
                    <a:pt x="565" y="3434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1623117" y="574609"/>
              <a:ext cx="130175" cy="50165"/>
            </a:xfrm>
            <a:custGeom>
              <a:avLst/>
              <a:gdLst/>
              <a:ahLst/>
              <a:cxnLst/>
              <a:rect l="l" t="t" r="r" b="b"/>
              <a:pathLst>
                <a:path w="130175" h="50165">
                  <a:moveTo>
                    <a:pt x="0" y="23915"/>
                  </a:moveTo>
                  <a:lnTo>
                    <a:pt x="8326" y="0"/>
                  </a:lnTo>
                  <a:lnTo>
                    <a:pt x="22235" y="48404"/>
                  </a:lnTo>
                  <a:lnTo>
                    <a:pt x="38888" y="570"/>
                  </a:lnTo>
                  <a:lnTo>
                    <a:pt x="52795" y="48977"/>
                  </a:lnTo>
                  <a:lnTo>
                    <a:pt x="69449" y="1144"/>
                  </a:lnTo>
                  <a:lnTo>
                    <a:pt x="83356" y="49548"/>
                  </a:lnTo>
                  <a:lnTo>
                    <a:pt x="100009" y="1714"/>
                  </a:lnTo>
                  <a:lnTo>
                    <a:pt x="106963" y="25919"/>
                  </a:lnTo>
                  <a:lnTo>
                    <a:pt x="129884" y="26348"/>
                  </a:lnTo>
                </a:path>
              </a:pathLst>
            </a:custGeom>
            <a:ln w="3362">
              <a:solidFill>
                <a:srgbClr val="0000FF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753002" y="600957"/>
              <a:ext cx="23495" cy="635"/>
            </a:xfrm>
            <a:custGeom>
              <a:avLst/>
              <a:gdLst/>
              <a:ahLst/>
              <a:cxnLst/>
              <a:rect l="l" t="t" r="r" b="b"/>
              <a:pathLst>
                <a:path w="23494" h="634">
                  <a:moveTo>
                    <a:pt x="0" y="0"/>
                  </a:moveTo>
                  <a:lnTo>
                    <a:pt x="22917" y="428"/>
                  </a:lnTo>
                </a:path>
              </a:pathLst>
            </a:custGeom>
            <a:ln w="321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1739160" y="591783"/>
              <a:ext cx="36830" cy="18415"/>
            </a:xfrm>
            <a:custGeom>
              <a:avLst/>
              <a:gdLst/>
              <a:ahLst/>
              <a:cxnLst/>
              <a:rect l="l" t="t" r="r" b="b"/>
              <a:pathLst>
                <a:path w="36830" h="18415">
                  <a:moveTo>
                    <a:pt x="619" y="0"/>
                  </a:moveTo>
                  <a:lnTo>
                    <a:pt x="0" y="17838"/>
                  </a:lnTo>
                  <a:lnTo>
                    <a:pt x="36759" y="9602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1739160" y="591783"/>
              <a:ext cx="36830" cy="18415"/>
            </a:xfrm>
            <a:custGeom>
              <a:avLst/>
              <a:gdLst/>
              <a:ahLst/>
              <a:cxnLst/>
              <a:rect l="l" t="t" r="r" b="b"/>
              <a:pathLst>
                <a:path w="36830" h="18415">
                  <a:moveTo>
                    <a:pt x="36759" y="9602"/>
                  </a:moveTo>
                  <a:lnTo>
                    <a:pt x="619" y="0"/>
                  </a:lnTo>
                  <a:lnTo>
                    <a:pt x="0" y="17838"/>
                  </a:lnTo>
                  <a:lnTo>
                    <a:pt x="36759" y="9602"/>
                  </a:lnTo>
                  <a:close/>
                </a:path>
              </a:pathLst>
            </a:custGeom>
            <a:ln w="343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9" name="object 6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7138" y="476180"/>
              <a:ext cx="220804" cy="241038"/>
            </a:xfrm>
            <a:prstGeom prst="rect">
              <a:avLst/>
            </a:prstGeom>
          </p:spPr>
        </p:pic>
      </p:grpSp>
      <p:sp>
        <p:nvSpPr>
          <p:cNvPr id="70" name="object 70" descr=""/>
          <p:cNvSpPr txBox="1"/>
          <p:nvPr/>
        </p:nvSpPr>
        <p:spPr>
          <a:xfrm>
            <a:off x="1384346" y="559644"/>
            <a:ext cx="160020" cy="812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dirty="0" baseline="7936" sz="525" spc="195" b="1">
                <a:latin typeface="Book Antiqua"/>
                <a:cs typeface="Book Antiqua"/>
              </a:rPr>
              <a:t>∆</a:t>
            </a:r>
            <a:r>
              <a:rPr dirty="0" sz="250" spc="130" b="1">
                <a:latin typeface="Book Antiqua"/>
                <a:cs typeface="Book Antiqua"/>
              </a:rPr>
              <a:t>1</a:t>
            </a:r>
            <a:endParaRPr sz="250">
              <a:latin typeface="Book Antiqua"/>
              <a:cs typeface="Book Antiqua"/>
            </a:endParaRPr>
          </a:p>
        </p:txBody>
      </p:sp>
      <p:grpSp>
        <p:nvGrpSpPr>
          <p:cNvPr id="71" name="object 71" descr=""/>
          <p:cNvGrpSpPr/>
          <p:nvPr/>
        </p:nvGrpSpPr>
        <p:grpSpPr>
          <a:xfrm>
            <a:off x="1404309" y="455282"/>
            <a:ext cx="400050" cy="712470"/>
            <a:chOff x="1404309" y="455282"/>
            <a:chExt cx="400050" cy="712470"/>
          </a:xfrm>
        </p:grpSpPr>
        <p:sp>
          <p:nvSpPr>
            <p:cNvPr id="72" name="object 72" descr=""/>
            <p:cNvSpPr/>
            <p:nvPr/>
          </p:nvSpPr>
          <p:spPr>
            <a:xfrm>
              <a:off x="1406223" y="457196"/>
              <a:ext cx="396240" cy="708660"/>
            </a:xfrm>
            <a:custGeom>
              <a:avLst/>
              <a:gdLst/>
              <a:ahLst/>
              <a:cxnLst/>
              <a:rect l="l" t="t" r="r" b="b"/>
              <a:pathLst>
                <a:path w="396239" h="708660">
                  <a:moveTo>
                    <a:pt x="0" y="0"/>
                  </a:moveTo>
                  <a:lnTo>
                    <a:pt x="0" y="306661"/>
                  </a:lnTo>
                  <a:lnTo>
                    <a:pt x="395389" y="306661"/>
                  </a:lnTo>
                  <a:lnTo>
                    <a:pt x="395389" y="0"/>
                  </a:lnTo>
                  <a:lnTo>
                    <a:pt x="0" y="0"/>
                  </a:lnTo>
                  <a:close/>
                </a:path>
                <a:path w="396239" h="708660">
                  <a:moveTo>
                    <a:pt x="757" y="414780"/>
                  </a:moveTo>
                  <a:lnTo>
                    <a:pt x="757" y="708535"/>
                  </a:lnTo>
                  <a:lnTo>
                    <a:pt x="395622" y="708535"/>
                  </a:lnTo>
                  <a:lnTo>
                    <a:pt x="395622" y="414780"/>
                  </a:lnTo>
                  <a:lnTo>
                    <a:pt x="757" y="414780"/>
                  </a:lnTo>
                  <a:close/>
                </a:path>
              </a:pathLst>
            </a:custGeom>
            <a:ln w="37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623723" y="975963"/>
              <a:ext cx="130175" cy="49530"/>
            </a:xfrm>
            <a:custGeom>
              <a:avLst/>
              <a:gdLst/>
              <a:ahLst/>
              <a:cxnLst/>
              <a:rect l="l" t="t" r="r" b="b"/>
              <a:pathLst>
                <a:path w="130175" h="49530">
                  <a:moveTo>
                    <a:pt x="0" y="23677"/>
                  </a:moveTo>
                  <a:lnTo>
                    <a:pt x="8338" y="0"/>
                  </a:lnTo>
                  <a:lnTo>
                    <a:pt x="22267" y="47919"/>
                  </a:lnTo>
                  <a:lnTo>
                    <a:pt x="38942" y="565"/>
                  </a:lnTo>
                  <a:lnTo>
                    <a:pt x="52871" y="48484"/>
                  </a:lnTo>
                  <a:lnTo>
                    <a:pt x="69546" y="1133"/>
                  </a:lnTo>
                  <a:lnTo>
                    <a:pt x="83472" y="49052"/>
                  </a:lnTo>
                  <a:lnTo>
                    <a:pt x="100151" y="1698"/>
                  </a:lnTo>
                  <a:lnTo>
                    <a:pt x="107115" y="25657"/>
                  </a:lnTo>
                  <a:lnTo>
                    <a:pt x="130066" y="26083"/>
                  </a:lnTo>
                </a:path>
              </a:pathLst>
            </a:custGeom>
            <a:ln w="3359">
              <a:solidFill>
                <a:srgbClr val="8A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1761921" y="999059"/>
              <a:ext cx="23495" cy="635"/>
            </a:xfrm>
            <a:custGeom>
              <a:avLst/>
              <a:gdLst/>
              <a:ahLst/>
              <a:cxnLst/>
              <a:rect l="l" t="t" r="r" b="b"/>
              <a:pathLst>
                <a:path w="23494" h="634">
                  <a:moveTo>
                    <a:pt x="0" y="0"/>
                  </a:moveTo>
                  <a:lnTo>
                    <a:pt x="22954" y="426"/>
                  </a:lnTo>
                </a:path>
              </a:pathLst>
            </a:custGeom>
            <a:ln w="3215">
              <a:solidFill>
                <a:srgbClr val="8A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748116" y="989890"/>
              <a:ext cx="36830" cy="18415"/>
            </a:xfrm>
            <a:custGeom>
              <a:avLst/>
              <a:gdLst/>
              <a:ahLst/>
              <a:cxnLst/>
              <a:rect l="l" t="t" r="r" b="b"/>
              <a:pathLst>
                <a:path w="36830" h="18415">
                  <a:moveTo>
                    <a:pt x="612" y="0"/>
                  </a:moveTo>
                  <a:lnTo>
                    <a:pt x="0" y="17838"/>
                  </a:lnTo>
                  <a:lnTo>
                    <a:pt x="36759" y="9594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748116" y="989890"/>
              <a:ext cx="36830" cy="18415"/>
            </a:xfrm>
            <a:custGeom>
              <a:avLst/>
              <a:gdLst/>
              <a:ahLst/>
              <a:cxnLst/>
              <a:rect l="l" t="t" r="r" b="b"/>
              <a:pathLst>
                <a:path w="36830" h="18415">
                  <a:moveTo>
                    <a:pt x="36759" y="9594"/>
                  </a:moveTo>
                  <a:lnTo>
                    <a:pt x="612" y="0"/>
                  </a:lnTo>
                  <a:lnTo>
                    <a:pt x="0" y="17838"/>
                  </a:lnTo>
                  <a:lnTo>
                    <a:pt x="36759" y="9594"/>
                  </a:lnTo>
                  <a:close/>
                </a:path>
              </a:pathLst>
            </a:custGeom>
            <a:ln w="3436">
              <a:solidFill>
                <a:srgbClr val="8A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7" name="object 7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75653" y="887481"/>
              <a:ext cx="221113" cy="238628"/>
            </a:xfrm>
            <a:prstGeom prst="rect">
              <a:avLst/>
            </a:prstGeom>
          </p:spPr>
        </p:pic>
      </p:grpSp>
      <p:sp>
        <p:nvSpPr>
          <p:cNvPr id="78" name="object 78" descr=""/>
          <p:cNvSpPr txBox="1"/>
          <p:nvPr/>
        </p:nvSpPr>
        <p:spPr>
          <a:xfrm>
            <a:off x="1401660" y="969588"/>
            <a:ext cx="147320" cy="812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10"/>
              </a:spcBef>
            </a:pPr>
            <a:r>
              <a:rPr dirty="0" baseline="7936" sz="525" spc="195" b="1">
                <a:latin typeface="Book Antiqua"/>
                <a:cs typeface="Book Antiqua"/>
              </a:rPr>
              <a:t>∆</a:t>
            </a:r>
            <a:r>
              <a:rPr dirty="0" sz="250" spc="130" b="1">
                <a:latin typeface="Book Antiqua"/>
                <a:cs typeface="Book Antiqua"/>
              </a:rPr>
              <a:t>2</a:t>
            </a:r>
            <a:endParaRPr sz="250">
              <a:latin typeface="Book Antiqua"/>
              <a:cs typeface="Book Antiqua"/>
            </a:endParaRPr>
          </a:p>
        </p:txBody>
      </p:sp>
      <p:sp>
        <p:nvSpPr>
          <p:cNvPr id="79" name="object 79" descr=""/>
          <p:cNvSpPr txBox="1"/>
          <p:nvPr/>
        </p:nvSpPr>
        <p:spPr>
          <a:xfrm>
            <a:off x="635190" y="1268423"/>
            <a:ext cx="3338195" cy="191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spc="-35" b="1">
                <a:latin typeface="Gill Sans MT"/>
                <a:cs typeface="Gill Sans MT"/>
              </a:rPr>
              <a:t>Two-</a:t>
            </a:r>
            <a:r>
              <a:rPr dirty="0" sz="1100" b="1">
                <a:latin typeface="Gill Sans MT"/>
                <a:cs typeface="Gill Sans MT"/>
              </a:rPr>
              <a:t>Photon</a:t>
            </a:r>
            <a:r>
              <a:rPr dirty="0" sz="1100" spc="30" b="1">
                <a:latin typeface="Gill Sans MT"/>
                <a:cs typeface="Gill Sans MT"/>
              </a:rPr>
              <a:t> </a:t>
            </a:r>
            <a:r>
              <a:rPr dirty="0" sz="1100" spc="-35" b="1">
                <a:latin typeface="Gill Sans MT"/>
                <a:cs typeface="Gill Sans MT"/>
              </a:rPr>
              <a:t>Interference,</a:t>
            </a:r>
            <a:r>
              <a:rPr dirty="0" sz="1100" spc="35" b="1">
                <a:latin typeface="Gill Sans MT"/>
                <a:cs typeface="Gill Sans MT"/>
              </a:rPr>
              <a:t> </a:t>
            </a:r>
            <a:r>
              <a:rPr dirty="0" sz="1100" spc="-25" b="1">
                <a:latin typeface="Gill Sans MT"/>
                <a:cs typeface="Gill Sans MT"/>
              </a:rPr>
              <a:t>Entanglement</a:t>
            </a:r>
            <a:r>
              <a:rPr dirty="0" sz="1100" spc="35" b="1">
                <a:latin typeface="Gill Sans MT"/>
                <a:cs typeface="Gill Sans MT"/>
              </a:rPr>
              <a:t> </a:t>
            </a:r>
            <a:r>
              <a:rPr dirty="0" sz="1100" spc="-30" b="1">
                <a:latin typeface="Gill Sans MT"/>
                <a:cs typeface="Gill Sans MT"/>
              </a:rPr>
              <a:t>Generation</a:t>
            </a:r>
            <a:endParaRPr sz="1100">
              <a:latin typeface="Gill Sans MT"/>
              <a:cs typeface="Gill Sans MT"/>
            </a:endParaRPr>
          </a:p>
        </p:txBody>
      </p:sp>
      <p:grpSp>
        <p:nvGrpSpPr>
          <p:cNvPr id="80" name="object 80" descr=""/>
          <p:cNvGrpSpPr/>
          <p:nvPr/>
        </p:nvGrpSpPr>
        <p:grpSpPr>
          <a:xfrm>
            <a:off x="216001" y="1640592"/>
            <a:ext cx="1980564" cy="1727200"/>
            <a:chOff x="216001" y="1640592"/>
            <a:chExt cx="1980564" cy="1727200"/>
          </a:xfrm>
        </p:grpSpPr>
        <p:sp>
          <p:nvSpPr>
            <p:cNvPr id="81" name="object 81" descr=""/>
            <p:cNvSpPr/>
            <p:nvPr/>
          </p:nvSpPr>
          <p:spPr>
            <a:xfrm>
              <a:off x="216001" y="1640592"/>
              <a:ext cx="1980564" cy="1727200"/>
            </a:xfrm>
            <a:custGeom>
              <a:avLst/>
              <a:gdLst/>
              <a:ahLst/>
              <a:cxnLst/>
              <a:rect l="l" t="t" r="r" b="b"/>
              <a:pathLst>
                <a:path w="1980564" h="1727200">
                  <a:moveTo>
                    <a:pt x="1926024" y="0"/>
                  </a:moveTo>
                  <a:lnTo>
                    <a:pt x="54000" y="0"/>
                  </a:lnTo>
                  <a:lnTo>
                    <a:pt x="32980" y="4243"/>
                  </a:lnTo>
                  <a:lnTo>
                    <a:pt x="15816" y="15816"/>
                  </a:lnTo>
                  <a:lnTo>
                    <a:pt x="4243" y="32980"/>
                  </a:lnTo>
                  <a:lnTo>
                    <a:pt x="0" y="54000"/>
                  </a:lnTo>
                  <a:lnTo>
                    <a:pt x="0" y="1672837"/>
                  </a:lnTo>
                  <a:lnTo>
                    <a:pt x="4243" y="1693857"/>
                  </a:lnTo>
                  <a:lnTo>
                    <a:pt x="15816" y="1711021"/>
                  </a:lnTo>
                  <a:lnTo>
                    <a:pt x="32980" y="1722594"/>
                  </a:lnTo>
                  <a:lnTo>
                    <a:pt x="54000" y="1726837"/>
                  </a:lnTo>
                  <a:lnTo>
                    <a:pt x="1926024" y="1726837"/>
                  </a:lnTo>
                  <a:lnTo>
                    <a:pt x="1947044" y="1722594"/>
                  </a:lnTo>
                  <a:lnTo>
                    <a:pt x="1964209" y="1711021"/>
                  </a:lnTo>
                  <a:lnTo>
                    <a:pt x="1975781" y="1693857"/>
                  </a:lnTo>
                  <a:lnTo>
                    <a:pt x="1980025" y="1672837"/>
                  </a:lnTo>
                  <a:lnTo>
                    <a:pt x="1980025" y="54000"/>
                  </a:lnTo>
                  <a:lnTo>
                    <a:pt x="1975781" y="32980"/>
                  </a:lnTo>
                  <a:lnTo>
                    <a:pt x="1964209" y="15816"/>
                  </a:lnTo>
                  <a:lnTo>
                    <a:pt x="1947044" y="4243"/>
                  </a:lnTo>
                  <a:lnTo>
                    <a:pt x="1926024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234001" y="1658592"/>
              <a:ext cx="1944370" cy="1691005"/>
            </a:xfrm>
            <a:custGeom>
              <a:avLst/>
              <a:gdLst/>
              <a:ahLst/>
              <a:cxnLst/>
              <a:rect l="l" t="t" r="r" b="b"/>
              <a:pathLst>
                <a:path w="1944370" h="1691004">
                  <a:moveTo>
                    <a:pt x="1908025" y="0"/>
                  </a:moveTo>
                  <a:lnTo>
                    <a:pt x="36000" y="0"/>
                  </a:lnTo>
                  <a:lnTo>
                    <a:pt x="21987" y="2829"/>
                  </a:lnTo>
                  <a:lnTo>
                    <a:pt x="10544" y="10544"/>
                  </a:lnTo>
                  <a:lnTo>
                    <a:pt x="2829" y="21987"/>
                  </a:lnTo>
                  <a:lnTo>
                    <a:pt x="0" y="36000"/>
                  </a:lnTo>
                  <a:lnTo>
                    <a:pt x="0" y="1654837"/>
                  </a:lnTo>
                  <a:lnTo>
                    <a:pt x="2829" y="1668850"/>
                  </a:lnTo>
                  <a:lnTo>
                    <a:pt x="10544" y="1680293"/>
                  </a:lnTo>
                  <a:lnTo>
                    <a:pt x="21987" y="1688008"/>
                  </a:lnTo>
                  <a:lnTo>
                    <a:pt x="36000" y="1690837"/>
                  </a:lnTo>
                  <a:lnTo>
                    <a:pt x="1908025" y="1690837"/>
                  </a:lnTo>
                  <a:lnTo>
                    <a:pt x="1922038" y="1688008"/>
                  </a:lnTo>
                  <a:lnTo>
                    <a:pt x="1933481" y="1680293"/>
                  </a:lnTo>
                  <a:lnTo>
                    <a:pt x="1941196" y="1668850"/>
                  </a:lnTo>
                  <a:lnTo>
                    <a:pt x="1944025" y="1654837"/>
                  </a:lnTo>
                  <a:lnTo>
                    <a:pt x="1944025" y="36000"/>
                  </a:lnTo>
                  <a:lnTo>
                    <a:pt x="1941196" y="21987"/>
                  </a:lnTo>
                  <a:lnTo>
                    <a:pt x="1933481" y="10544"/>
                  </a:lnTo>
                  <a:lnTo>
                    <a:pt x="1922038" y="2829"/>
                  </a:lnTo>
                  <a:lnTo>
                    <a:pt x="1908025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1322232" y="2008860"/>
              <a:ext cx="189865" cy="26670"/>
            </a:xfrm>
            <a:custGeom>
              <a:avLst/>
              <a:gdLst/>
              <a:ahLst/>
              <a:cxnLst/>
              <a:rect l="l" t="t" r="r" b="b"/>
              <a:pathLst>
                <a:path w="189865" h="26669">
                  <a:moveTo>
                    <a:pt x="189817" y="0"/>
                  </a:moveTo>
                  <a:lnTo>
                    <a:pt x="0" y="0"/>
                  </a:lnTo>
                  <a:lnTo>
                    <a:pt x="0" y="26158"/>
                  </a:lnTo>
                  <a:lnTo>
                    <a:pt x="189817" y="26158"/>
                  </a:lnTo>
                  <a:lnTo>
                    <a:pt x="189817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1322232" y="2008860"/>
              <a:ext cx="189865" cy="26670"/>
            </a:xfrm>
            <a:custGeom>
              <a:avLst/>
              <a:gdLst/>
              <a:ahLst/>
              <a:cxnLst/>
              <a:rect l="l" t="t" r="r" b="b"/>
              <a:pathLst>
                <a:path w="189865" h="26669">
                  <a:moveTo>
                    <a:pt x="0" y="0"/>
                  </a:moveTo>
                  <a:lnTo>
                    <a:pt x="0" y="26158"/>
                  </a:lnTo>
                  <a:lnTo>
                    <a:pt x="189817" y="26158"/>
                  </a:lnTo>
                  <a:lnTo>
                    <a:pt x="189817" y="0"/>
                  </a:lnTo>
                  <a:lnTo>
                    <a:pt x="0" y="0"/>
                  </a:lnTo>
                  <a:close/>
                </a:path>
              </a:pathLst>
            </a:custGeom>
            <a:ln w="3573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5" name="object 85" descr=""/>
          <p:cNvSpPr txBox="1"/>
          <p:nvPr/>
        </p:nvSpPr>
        <p:spPr>
          <a:xfrm>
            <a:off x="859274" y="2598009"/>
            <a:ext cx="158115" cy="2127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dirty="0" sz="1200" spc="-345">
                <a:solidFill>
                  <a:srgbClr val="000080"/>
                </a:solidFill>
                <a:latin typeface="Cambria"/>
                <a:cs typeface="Cambria"/>
              </a:rPr>
              <a:t>|</a:t>
            </a:r>
            <a:r>
              <a:rPr dirty="0" sz="1200" spc="-345" b="1">
                <a:solidFill>
                  <a:srgbClr val="000080"/>
                </a:solidFill>
                <a:latin typeface="Book Antiqua"/>
                <a:cs typeface="Book Antiqua"/>
              </a:rPr>
              <a:t>g</a:t>
            </a:r>
            <a:r>
              <a:rPr dirty="0" baseline="-13071" sz="1275" spc="-517" b="1">
                <a:solidFill>
                  <a:srgbClr val="000080"/>
                </a:solidFill>
                <a:latin typeface="Book Antiqua"/>
                <a:cs typeface="Book Antiqua"/>
              </a:rPr>
              <a:t>2</a:t>
            </a:r>
            <a:r>
              <a:rPr dirty="0" sz="1200" spc="-345">
                <a:solidFill>
                  <a:srgbClr val="000080"/>
                </a:solidFill>
                <a:latin typeface="Cambria"/>
                <a:cs typeface="Cambria"/>
              </a:rPr>
              <a:t>)</a:t>
            </a:r>
            <a:endParaRPr sz="1200">
              <a:latin typeface="Cambria"/>
              <a:cs typeface="Cambria"/>
            </a:endParaRPr>
          </a:p>
        </p:txBody>
      </p:sp>
      <p:grpSp>
        <p:nvGrpSpPr>
          <p:cNvPr id="86" name="object 86" descr=""/>
          <p:cNvGrpSpPr/>
          <p:nvPr/>
        </p:nvGrpSpPr>
        <p:grpSpPr>
          <a:xfrm>
            <a:off x="484699" y="1862183"/>
            <a:ext cx="1442720" cy="897255"/>
            <a:chOff x="484699" y="1862183"/>
            <a:chExt cx="1442720" cy="897255"/>
          </a:xfrm>
        </p:grpSpPr>
        <p:sp>
          <p:nvSpPr>
            <p:cNvPr id="87" name="object 87" descr=""/>
            <p:cNvSpPr/>
            <p:nvPr/>
          </p:nvSpPr>
          <p:spPr>
            <a:xfrm>
              <a:off x="486604" y="2731100"/>
              <a:ext cx="189865" cy="26670"/>
            </a:xfrm>
            <a:custGeom>
              <a:avLst/>
              <a:gdLst/>
              <a:ahLst/>
              <a:cxnLst/>
              <a:rect l="l" t="t" r="r" b="b"/>
              <a:pathLst>
                <a:path w="189865" h="26669">
                  <a:moveTo>
                    <a:pt x="189816" y="0"/>
                  </a:moveTo>
                  <a:lnTo>
                    <a:pt x="0" y="0"/>
                  </a:lnTo>
                  <a:lnTo>
                    <a:pt x="0" y="26149"/>
                  </a:lnTo>
                  <a:lnTo>
                    <a:pt x="189816" y="26149"/>
                  </a:lnTo>
                  <a:lnTo>
                    <a:pt x="189816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486604" y="2731100"/>
              <a:ext cx="189865" cy="26670"/>
            </a:xfrm>
            <a:custGeom>
              <a:avLst/>
              <a:gdLst/>
              <a:ahLst/>
              <a:cxnLst/>
              <a:rect l="l" t="t" r="r" b="b"/>
              <a:pathLst>
                <a:path w="189865" h="26669">
                  <a:moveTo>
                    <a:pt x="0" y="0"/>
                  </a:moveTo>
                  <a:lnTo>
                    <a:pt x="0" y="26149"/>
                  </a:lnTo>
                  <a:lnTo>
                    <a:pt x="189816" y="26149"/>
                  </a:lnTo>
                  <a:lnTo>
                    <a:pt x="189816" y="0"/>
                  </a:lnTo>
                  <a:lnTo>
                    <a:pt x="0" y="0"/>
                  </a:lnTo>
                  <a:close/>
                </a:path>
              </a:pathLst>
            </a:custGeom>
            <a:ln w="3573">
              <a:solidFill>
                <a:srgbClr val="8A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854037" y="2586319"/>
              <a:ext cx="189865" cy="26670"/>
            </a:xfrm>
            <a:custGeom>
              <a:avLst/>
              <a:gdLst/>
              <a:ahLst/>
              <a:cxnLst/>
              <a:rect l="l" t="t" r="r" b="b"/>
              <a:pathLst>
                <a:path w="189865" h="26669">
                  <a:moveTo>
                    <a:pt x="189817" y="0"/>
                  </a:moveTo>
                  <a:lnTo>
                    <a:pt x="0" y="0"/>
                  </a:lnTo>
                  <a:lnTo>
                    <a:pt x="0" y="26158"/>
                  </a:lnTo>
                  <a:lnTo>
                    <a:pt x="189817" y="26158"/>
                  </a:lnTo>
                  <a:lnTo>
                    <a:pt x="189817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854037" y="2586319"/>
              <a:ext cx="189865" cy="26670"/>
            </a:xfrm>
            <a:custGeom>
              <a:avLst/>
              <a:gdLst/>
              <a:ahLst/>
              <a:cxnLst/>
              <a:rect l="l" t="t" r="r" b="b"/>
              <a:pathLst>
                <a:path w="189865" h="26669">
                  <a:moveTo>
                    <a:pt x="0" y="0"/>
                  </a:moveTo>
                  <a:lnTo>
                    <a:pt x="0" y="26158"/>
                  </a:lnTo>
                  <a:lnTo>
                    <a:pt x="189817" y="26158"/>
                  </a:lnTo>
                  <a:lnTo>
                    <a:pt x="189817" y="0"/>
                  </a:lnTo>
                  <a:lnTo>
                    <a:pt x="0" y="0"/>
                  </a:lnTo>
                  <a:close/>
                </a:path>
              </a:pathLst>
            </a:custGeom>
            <a:ln w="3573">
              <a:solidFill>
                <a:srgbClr val="8A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735595" y="1864088"/>
              <a:ext cx="189865" cy="26670"/>
            </a:xfrm>
            <a:custGeom>
              <a:avLst/>
              <a:gdLst/>
              <a:ahLst/>
              <a:cxnLst/>
              <a:rect l="l" t="t" r="r" b="b"/>
              <a:pathLst>
                <a:path w="189864" h="26669">
                  <a:moveTo>
                    <a:pt x="189817" y="0"/>
                  </a:moveTo>
                  <a:lnTo>
                    <a:pt x="0" y="0"/>
                  </a:lnTo>
                  <a:lnTo>
                    <a:pt x="0" y="26158"/>
                  </a:lnTo>
                  <a:lnTo>
                    <a:pt x="189817" y="26158"/>
                  </a:lnTo>
                  <a:lnTo>
                    <a:pt x="189817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1735595" y="1864088"/>
              <a:ext cx="189865" cy="26670"/>
            </a:xfrm>
            <a:custGeom>
              <a:avLst/>
              <a:gdLst/>
              <a:ahLst/>
              <a:cxnLst/>
              <a:rect l="l" t="t" r="r" b="b"/>
              <a:pathLst>
                <a:path w="189864" h="26669">
                  <a:moveTo>
                    <a:pt x="0" y="0"/>
                  </a:moveTo>
                  <a:lnTo>
                    <a:pt x="0" y="26158"/>
                  </a:lnTo>
                  <a:lnTo>
                    <a:pt x="189817" y="26158"/>
                  </a:lnTo>
                  <a:lnTo>
                    <a:pt x="189817" y="0"/>
                  </a:lnTo>
                  <a:lnTo>
                    <a:pt x="0" y="0"/>
                  </a:lnTo>
                  <a:close/>
                </a:path>
              </a:pathLst>
            </a:custGeom>
            <a:ln w="3573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679221" y="1864088"/>
              <a:ext cx="189865" cy="26670"/>
            </a:xfrm>
            <a:custGeom>
              <a:avLst/>
              <a:gdLst/>
              <a:ahLst/>
              <a:cxnLst/>
              <a:rect l="l" t="t" r="r" b="b"/>
              <a:pathLst>
                <a:path w="189865" h="26669">
                  <a:moveTo>
                    <a:pt x="189817" y="0"/>
                  </a:moveTo>
                  <a:lnTo>
                    <a:pt x="0" y="0"/>
                  </a:lnTo>
                  <a:lnTo>
                    <a:pt x="0" y="26158"/>
                  </a:lnTo>
                  <a:lnTo>
                    <a:pt x="189817" y="26158"/>
                  </a:lnTo>
                  <a:lnTo>
                    <a:pt x="189817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679221" y="1864088"/>
              <a:ext cx="189865" cy="26670"/>
            </a:xfrm>
            <a:custGeom>
              <a:avLst/>
              <a:gdLst/>
              <a:ahLst/>
              <a:cxnLst/>
              <a:rect l="l" t="t" r="r" b="b"/>
              <a:pathLst>
                <a:path w="189865" h="26669">
                  <a:moveTo>
                    <a:pt x="0" y="0"/>
                  </a:moveTo>
                  <a:lnTo>
                    <a:pt x="0" y="26158"/>
                  </a:lnTo>
                  <a:lnTo>
                    <a:pt x="189817" y="26158"/>
                  </a:lnTo>
                  <a:lnTo>
                    <a:pt x="189817" y="0"/>
                  </a:lnTo>
                  <a:lnTo>
                    <a:pt x="0" y="0"/>
                  </a:lnTo>
                  <a:close/>
                </a:path>
              </a:pathLst>
            </a:custGeom>
            <a:ln w="3573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1542976" y="2731091"/>
              <a:ext cx="189865" cy="26670"/>
            </a:xfrm>
            <a:custGeom>
              <a:avLst/>
              <a:gdLst/>
              <a:ahLst/>
              <a:cxnLst/>
              <a:rect l="l" t="t" r="r" b="b"/>
              <a:pathLst>
                <a:path w="189864" h="26669">
                  <a:moveTo>
                    <a:pt x="189817" y="0"/>
                  </a:moveTo>
                  <a:lnTo>
                    <a:pt x="0" y="0"/>
                  </a:lnTo>
                  <a:lnTo>
                    <a:pt x="0" y="26158"/>
                  </a:lnTo>
                  <a:lnTo>
                    <a:pt x="189817" y="26158"/>
                  </a:lnTo>
                  <a:lnTo>
                    <a:pt x="189817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1542976" y="2731091"/>
              <a:ext cx="189865" cy="26670"/>
            </a:xfrm>
            <a:custGeom>
              <a:avLst/>
              <a:gdLst/>
              <a:ahLst/>
              <a:cxnLst/>
              <a:rect l="l" t="t" r="r" b="b"/>
              <a:pathLst>
                <a:path w="189864" h="26669">
                  <a:moveTo>
                    <a:pt x="0" y="0"/>
                  </a:moveTo>
                  <a:lnTo>
                    <a:pt x="0" y="26158"/>
                  </a:lnTo>
                  <a:lnTo>
                    <a:pt x="189817" y="26158"/>
                  </a:lnTo>
                  <a:lnTo>
                    <a:pt x="189817" y="0"/>
                  </a:lnTo>
                  <a:lnTo>
                    <a:pt x="0" y="0"/>
                  </a:lnTo>
                  <a:close/>
                </a:path>
              </a:pathLst>
            </a:custGeom>
            <a:ln w="3573">
              <a:solidFill>
                <a:srgbClr val="8A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7" name="object 97" descr=""/>
          <p:cNvSpPr txBox="1"/>
          <p:nvPr/>
        </p:nvSpPr>
        <p:spPr>
          <a:xfrm>
            <a:off x="1370571" y="1774284"/>
            <a:ext cx="155575" cy="2127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dirty="0" sz="1200" spc="-335">
                <a:solidFill>
                  <a:srgbClr val="000080"/>
                </a:solidFill>
                <a:latin typeface="Cambria"/>
                <a:cs typeface="Cambria"/>
              </a:rPr>
              <a:t>|</a:t>
            </a:r>
            <a:r>
              <a:rPr dirty="0" sz="1200" spc="-335" b="1">
                <a:solidFill>
                  <a:srgbClr val="000080"/>
                </a:solidFill>
                <a:latin typeface="Book Antiqua"/>
                <a:cs typeface="Book Antiqua"/>
              </a:rPr>
              <a:t>e</a:t>
            </a:r>
            <a:r>
              <a:rPr dirty="0" baseline="-13071" sz="1275" spc="-502" b="1">
                <a:solidFill>
                  <a:srgbClr val="000080"/>
                </a:solidFill>
                <a:latin typeface="Book Antiqua"/>
                <a:cs typeface="Book Antiqua"/>
              </a:rPr>
              <a:t>1</a:t>
            </a:r>
            <a:r>
              <a:rPr dirty="0" sz="1200" spc="-335">
                <a:solidFill>
                  <a:srgbClr val="000080"/>
                </a:solidFill>
                <a:latin typeface="Cambria"/>
                <a:cs typeface="Cambria"/>
              </a:rPr>
              <a:t>)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98" name="object 98" descr=""/>
          <p:cNvSpPr txBox="1"/>
          <p:nvPr/>
        </p:nvSpPr>
        <p:spPr>
          <a:xfrm>
            <a:off x="692628" y="1642967"/>
            <a:ext cx="1230630" cy="2127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  <a:tabLst>
                <a:tab pos="1099820" algn="l"/>
              </a:tabLst>
            </a:pPr>
            <a:r>
              <a:rPr dirty="0" sz="1200" spc="-355">
                <a:solidFill>
                  <a:srgbClr val="000080"/>
                </a:solidFill>
                <a:latin typeface="Cambria"/>
                <a:cs typeface="Cambria"/>
              </a:rPr>
              <a:t>|</a:t>
            </a:r>
            <a:r>
              <a:rPr dirty="0" sz="1200" spc="-355" b="1">
                <a:solidFill>
                  <a:srgbClr val="000080"/>
                </a:solidFill>
                <a:latin typeface="Book Antiqua"/>
                <a:cs typeface="Book Antiqua"/>
              </a:rPr>
              <a:t>e</a:t>
            </a:r>
            <a:r>
              <a:rPr dirty="0" sz="1200" spc="-355">
                <a:solidFill>
                  <a:srgbClr val="000080"/>
                </a:solidFill>
                <a:latin typeface="Cambria"/>
                <a:cs typeface="Cambria"/>
              </a:rPr>
              <a:t>)</a:t>
            </a:r>
            <a:r>
              <a:rPr dirty="0" sz="1200">
                <a:solidFill>
                  <a:srgbClr val="000080"/>
                </a:solidFill>
                <a:latin typeface="Cambria"/>
                <a:cs typeface="Cambria"/>
              </a:rPr>
              <a:t>	</a:t>
            </a:r>
            <a:r>
              <a:rPr dirty="0" sz="1200" spc="-335">
                <a:solidFill>
                  <a:srgbClr val="000080"/>
                </a:solidFill>
                <a:latin typeface="Cambria"/>
                <a:cs typeface="Cambria"/>
              </a:rPr>
              <a:t>|</a:t>
            </a:r>
            <a:r>
              <a:rPr dirty="0" sz="1200" spc="-335" b="1">
                <a:solidFill>
                  <a:srgbClr val="000080"/>
                </a:solidFill>
                <a:latin typeface="Book Antiqua"/>
                <a:cs typeface="Book Antiqua"/>
              </a:rPr>
              <a:t>e</a:t>
            </a:r>
            <a:r>
              <a:rPr dirty="0" baseline="-13071" sz="1275" spc="-502" b="1">
                <a:solidFill>
                  <a:srgbClr val="000080"/>
                </a:solidFill>
                <a:latin typeface="Book Antiqua"/>
                <a:cs typeface="Book Antiqua"/>
              </a:rPr>
              <a:t>2</a:t>
            </a:r>
            <a:r>
              <a:rPr dirty="0" sz="1200" spc="-335">
                <a:solidFill>
                  <a:srgbClr val="000080"/>
                </a:solidFill>
                <a:latin typeface="Cambria"/>
                <a:cs typeface="Cambria"/>
              </a:rPr>
              <a:t>)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99" name="object 99" descr=""/>
          <p:cNvSpPr txBox="1"/>
          <p:nvPr/>
        </p:nvSpPr>
        <p:spPr>
          <a:xfrm>
            <a:off x="475409" y="2747242"/>
            <a:ext cx="1252855" cy="2127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25"/>
              </a:spcBef>
              <a:tabLst>
                <a:tab pos="1152525" algn="l"/>
              </a:tabLst>
            </a:pPr>
            <a:r>
              <a:rPr dirty="0" sz="1200" spc="-345">
                <a:solidFill>
                  <a:srgbClr val="000080"/>
                </a:solidFill>
                <a:latin typeface="Cambria"/>
                <a:cs typeface="Cambria"/>
              </a:rPr>
              <a:t>|</a:t>
            </a:r>
            <a:r>
              <a:rPr dirty="0" sz="1200" spc="-345" b="1">
                <a:solidFill>
                  <a:srgbClr val="000080"/>
                </a:solidFill>
                <a:latin typeface="Book Antiqua"/>
                <a:cs typeface="Book Antiqua"/>
              </a:rPr>
              <a:t>g</a:t>
            </a:r>
            <a:r>
              <a:rPr dirty="0" baseline="-13071" sz="1275" spc="-517" b="1">
                <a:solidFill>
                  <a:srgbClr val="000080"/>
                </a:solidFill>
                <a:latin typeface="Book Antiqua"/>
                <a:cs typeface="Book Antiqua"/>
              </a:rPr>
              <a:t>1</a:t>
            </a:r>
            <a:r>
              <a:rPr dirty="0" sz="1200" spc="-345">
                <a:solidFill>
                  <a:srgbClr val="000080"/>
                </a:solidFill>
                <a:latin typeface="Cambria"/>
                <a:cs typeface="Cambria"/>
              </a:rPr>
              <a:t>)</a:t>
            </a:r>
            <a:r>
              <a:rPr dirty="0" sz="1200">
                <a:solidFill>
                  <a:srgbClr val="000080"/>
                </a:solidFill>
                <a:latin typeface="Cambria"/>
                <a:cs typeface="Cambria"/>
              </a:rPr>
              <a:t>	</a:t>
            </a:r>
            <a:r>
              <a:rPr dirty="0" baseline="2314" sz="1800" spc="-555">
                <a:solidFill>
                  <a:srgbClr val="000080"/>
                </a:solidFill>
                <a:latin typeface="Cambria"/>
                <a:cs typeface="Cambria"/>
              </a:rPr>
              <a:t>|</a:t>
            </a:r>
            <a:r>
              <a:rPr dirty="0" baseline="2314" sz="1800" spc="-555" b="1">
                <a:solidFill>
                  <a:srgbClr val="000080"/>
                </a:solidFill>
                <a:latin typeface="Book Antiqua"/>
                <a:cs typeface="Book Antiqua"/>
              </a:rPr>
              <a:t>g</a:t>
            </a:r>
            <a:r>
              <a:rPr dirty="0" baseline="2314" sz="1800" spc="-555">
                <a:solidFill>
                  <a:srgbClr val="000080"/>
                </a:solidFill>
                <a:latin typeface="Cambria"/>
                <a:cs typeface="Cambria"/>
              </a:rPr>
              <a:t>)</a:t>
            </a:r>
            <a:endParaRPr baseline="2314" sz="1800">
              <a:latin typeface="Cambria"/>
              <a:cs typeface="Cambria"/>
            </a:endParaRPr>
          </a:p>
        </p:txBody>
      </p:sp>
      <p:grpSp>
        <p:nvGrpSpPr>
          <p:cNvPr id="100" name="object 100" descr=""/>
          <p:cNvGrpSpPr/>
          <p:nvPr/>
        </p:nvGrpSpPr>
        <p:grpSpPr>
          <a:xfrm>
            <a:off x="585411" y="1915591"/>
            <a:ext cx="1254760" cy="801370"/>
            <a:chOff x="585411" y="1915591"/>
            <a:chExt cx="1254760" cy="801370"/>
          </a:xfrm>
        </p:grpSpPr>
        <p:sp>
          <p:nvSpPr>
            <p:cNvPr id="101" name="object 101" descr=""/>
            <p:cNvSpPr/>
            <p:nvPr/>
          </p:nvSpPr>
          <p:spPr>
            <a:xfrm>
              <a:off x="588687" y="1918866"/>
              <a:ext cx="180340" cy="788035"/>
            </a:xfrm>
            <a:custGeom>
              <a:avLst/>
              <a:gdLst/>
              <a:ahLst/>
              <a:cxnLst/>
              <a:rect l="l" t="t" r="r" b="b"/>
              <a:pathLst>
                <a:path w="180340" h="788035">
                  <a:moveTo>
                    <a:pt x="179901" y="0"/>
                  </a:moveTo>
                  <a:lnTo>
                    <a:pt x="0" y="787911"/>
                  </a:lnTo>
                </a:path>
              </a:pathLst>
            </a:custGeom>
            <a:ln w="3812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588687" y="2643051"/>
              <a:ext cx="17780" cy="64135"/>
            </a:xfrm>
            <a:custGeom>
              <a:avLst/>
              <a:gdLst/>
              <a:ahLst/>
              <a:cxnLst/>
              <a:rect l="l" t="t" r="r" b="b"/>
              <a:pathLst>
                <a:path w="17779" h="64135">
                  <a:moveTo>
                    <a:pt x="6306" y="0"/>
                  </a:moveTo>
                  <a:lnTo>
                    <a:pt x="0" y="63726"/>
                  </a:lnTo>
                  <a:lnTo>
                    <a:pt x="17168" y="24638"/>
                  </a:lnTo>
                  <a:lnTo>
                    <a:pt x="6306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588687" y="2643051"/>
              <a:ext cx="17780" cy="64135"/>
            </a:xfrm>
            <a:custGeom>
              <a:avLst/>
              <a:gdLst/>
              <a:ahLst/>
              <a:cxnLst/>
              <a:rect l="l" t="t" r="r" b="b"/>
              <a:pathLst>
                <a:path w="17779" h="64135">
                  <a:moveTo>
                    <a:pt x="0" y="63726"/>
                  </a:moveTo>
                  <a:lnTo>
                    <a:pt x="17168" y="24638"/>
                  </a:lnTo>
                  <a:lnTo>
                    <a:pt x="6306" y="0"/>
                  </a:lnTo>
                  <a:lnTo>
                    <a:pt x="0" y="63726"/>
                  </a:lnTo>
                  <a:close/>
                </a:path>
              </a:pathLst>
            </a:custGeom>
            <a:ln w="3946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751419" y="1918866"/>
              <a:ext cx="17780" cy="64135"/>
            </a:xfrm>
            <a:custGeom>
              <a:avLst/>
              <a:gdLst/>
              <a:ahLst/>
              <a:cxnLst/>
              <a:rect l="l" t="t" r="r" b="b"/>
              <a:pathLst>
                <a:path w="17779" h="64135">
                  <a:moveTo>
                    <a:pt x="17168" y="0"/>
                  </a:moveTo>
                  <a:lnTo>
                    <a:pt x="0" y="39088"/>
                  </a:lnTo>
                  <a:lnTo>
                    <a:pt x="10862" y="63726"/>
                  </a:lnTo>
                  <a:lnTo>
                    <a:pt x="17168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751419" y="1918866"/>
              <a:ext cx="191770" cy="633095"/>
            </a:xfrm>
            <a:custGeom>
              <a:avLst/>
              <a:gdLst/>
              <a:ahLst/>
              <a:cxnLst/>
              <a:rect l="l" t="t" r="r" b="b"/>
              <a:pathLst>
                <a:path w="191769" h="633094">
                  <a:moveTo>
                    <a:pt x="17168" y="0"/>
                  </a:moveTo>
                  <a:lnTo>
                    <a:pt x="0" y="39088"/>
                  </a:lnTo>
                  <a:lnTo>
                    <a:pt x="10862" y="63726"/>
                  </a:lnTo>
                  <a:lnTo>
                    <a:pt x="17168" y="0"/>
                  </a:lnTo>
                  <a:close/>
                </a:path>
                <a:path w="191769" h="633094">
                  <a:moveTo>
                    <a:pt x="32317" y="11934"/>
                  </a:moveTo>
                  <a:lnTo>
                    <a:pt x="191387" y="632716"/>
                  </a:lnTo>
                </a:path>
              </a:pathLst>
            </a:custGeom>
            <a:ln w="7151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924978" y="2489059"/>
              <a:ext cx="18415" cy="62865"/>
            </a:xfrm>
            <a:custGeom>
              <a:avLst/>
              <a:gdLst/>
              <a:ahLst/>
              <a:cxnLst/>
              <a:rect l="l" t="t" r="r" b="b"/>
              <a:pathLst>
                <a:path w="18415" h="62864">
                  <a:moveTo>
                    <a:pt x="10411" y="0"/>
                  </a:moveTo>
                  <a:lnTo>
                    <a:pt x="0" y="26502"/>
                  </a:lnTo>
                  <a:lnTo>
                    <a:pt x="17829" y="62523"/>
                  </a:lnTo>
                  <a:lnTo>
                    <a:pt x="10411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924978" y="2489059"/>
              <a:ext cx="18415" cy="62865"/>
            </a:xfrm>
            <a:custGeom>
              <a:avLst/>
              <a:gdLst/>
              <a:ahLst/>
              <a:cxnLst/>
              <a:rect l="l" t="t" r="r" b="b"/>
              <a:pathLst>
                <a:path w="18415" h="62864">
                  <a:moveTo>
                    <a:pt x="17829" y="62523"/>
                  </a:moveTo>
                  <a:lnTo>
                    <a:pt x="10411" y="0"/>
                  </a:lnTo>
                  <a:lnTo>
                    <a:pt x="0" y="26502"/>
                  </a:lnTo>
                  <a:lnTo>
                    <a:pt x="17829" y="62523"/>
                  </a:lnTo>
                  <a:close/>
                </a:path>
              </a:pathLst>
            </a:custGeom>
            <a:ln w="4002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783736" y="1930801"/>
              <a:ext cx="18415" cy="62865"/>
            </a:xfrm>
            <a:custGeom>
              <a:avLst/>
              <a:gdLst/>
              <a:ahLst/>
              <a:cxnLst/>
              <a:rect l="l" t="t" r="r" b="b"/>
              <a:pathLst>
                <a:path w="18415" h="62864">
                  <a:moveTo>
                    <a:pt x="0" y="0"/>
                  </a:moveTo>
                  <a:lnTo>
                    <a:pt x="7420" y="62523"/>
                  </a:lnTo>
                  <a:lnTo>
                    <a:pt x="17832" y="36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783736" y="1930801"/>
              <a:ext cx="854075" cy="782320"/>
            </a:xfrm>
            <a:custGeom>
              <a:avLst/>
              <a:gdLst/>
              <a:ahLst/>
              <a:cxnLst/>
              <a:rect l="l" t="t" r="r" b="b"/>
              <a:pathLst>
                <a:path w="854075" h="782319">
                  <a:moveTo>
                    <a:pt x="0" y="0"/>
                  </a:moveTo>
                  <a:lnTo>
                    <a:pt x="7420" y="62523"/>
                  </a:lnTo>
                  <a:lnTo>
                    <a:pt x="17832" y="36021"/>
                  </a:lnTo>
                  <a:lnTo>
                    <a:pt x="0" y="0"/>
                  </a:lnTo>
                  <a:close/>
                </a:path>
                <a:path w="854075" h="782319">
                  <a:moveTo>
                    <a:pt x="626814" y="131317"/>
                  </a:moveTo>
                  <a:lnTo>
                    <a:pt x="854058" y="781949"/>
                  </a:lnTo>
                </a:path>
              </a:pathLst>
            </a:custGeom>
            <a:ln w="7151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1618421" y="2654552"/>
              <a:ext cx="19685" cy="58419"/>
            </a:xfrm>
            <a:custGeom>
              <a:avLst/>
              <a:gdLst/>
              <a:ahLst/>
              <a:cxnLst/>
              <a:rect l="l" t="t" r="r" b="b"/>
              <a:pathLst>
                <a:path w="19685" h="58419">
                  <a:moveTo>
                    <a:pt x="8999" y="0"/>
                  </a:moveTo>
                  <a:lnTo>
                    <a:pt x="0" y="31225"/>
                  </a:lnTo>
                  <a:lnTo>
                    <a:pt x="19373" y="58198"/>
                  </a:lnTo>
                  <a:lnTo>
                    <a:pt x="8999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1618421" y="2654552"/>
              <a:ext cx="19685" cy="58419"/>
            </a:xfrm>
            <a:custGeom>
              <a:avLst/>
              <a:gdLst/>
              <a:ahLst/>
              <a:cxnLst/>
              <a:rect l="l" t="t" r="r" b="b"/>
              <a:pathLst>
                <a:path w="19685" h="58419">
                  <a:moveTo>
                    <a:pt x="19373" y="58198"/>
                  </a:moveTo>
                  <a:lnTo>
                    <a:pt x="8999" y="0"/>
                  </a:lnTo>
                  <a:lnTo>
                    <a:pt x="0" y="31225"/>
                  </a:lnTo>
                  <a:lnTo>
                    <a:pt x="19373" y="58198"/>
                  </a:lnTo>
                  <a:close/>
                </a:path>
              </a:pathLst>
            </a:custGeom>
            <a:ln w="4184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1410551" y="2062118"/>
              <a:ext cx="19685" cy="58419"/>
            </a:xfrm>
            <a:custGeom>
              <a:avLst/>
              <a:gdLst/>
              <a:ahLst/>
              <a:cxnLst/>
              <a:rect l="l" t="t" r="r" b="b"/>
              <a:pathLst>
                <a:path w="19684" h="58419">
                  <a:moveTo>
                    <a:pt x="0" y="0"/>
                  </a:moveTo>
                  <a:lnTo>
                    <a:pt x="10377" y="58198"/>
                  </a:lnTo>
                  <a:lnTo>
                    <a:pt x="19373" y="269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1410551" y="1930801"/>
              <a:ext cx="426084" cy="782320"/>
            </a:xfrm>
            <a:custGeom>
              <a:avLst/>
              <a:gdLst/>
              <a:ahLst/>
              <a:cxnLst/>
              <a:rect l="l" t="t" r="r" b="b"/>
              <a:pathLst>
                <a:path w="426085" h="782319">
                  <a:moveTo>
                    <a:pt x="0" y="131317"/>
                  </a:moveTo>
                  <a:lnTo>
                    <a:pt x="10377" y="189515"/>
                  </a:lnTo>
                  <a:lnTo>
                    <a:pt x="19373" y="158298"/>
                  </a:lnTo>
                  <a:lnTo>
                    <a:pt x="0" y="131317"/>
                  </a:lnTo>
                  <a:close/>
                </a:path>
                <a:path w="426085" h="782319">
                  <a:moveTo>
                    <a:pt x="238605" y="781949"/>
                  </a:moveTo>
                  <a:lnTo>
                    <a:pt x="426083" y="0"/>
                  </a:lnTo>
                </a:path>
              </a:pathLst>
            </a:custGeom>
            <a:ln w="7151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1819181" y="1930801"/>
              <a:ext cx="17780" cy="63500"/>
            </a:xfrm>
            <a:custGeom>
              <a:avLst/>
              <a:gdLst/>
              <a:ahLst/>
              <a:cxnLst/>
              <a:rect l="l" t="t" r="r" b="b"/>
              <a:pathLst>
                <a:path w="17780" h="63500">
                  <a:moveTo>
                    <a:pt x="17453" y="0"/>
                  </a:moveTo>
                  <a:lnTo>
                    <a:pt x="0" y="37812"/>
                  </a:lnTo>
                  <a:lnTo>
                    <a:pt x="10675" y="63247"/>
                  </a:lnTo>
                  <a:lnTo>
                    <a:pt x="17453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1819181" y="1930801"/>
              <a:ext cx="17780" cy="63500"/>
            </a:xfrm>
            <a:custGeom>
              <a:avLst/>
              <a:gdLst/>
              <a:ahLst/>
              <a:cxnLst/>
              <a:rect l="l" t="t" r="r" b="b"/>
              <a:pathLst>
                <a:path w="17780" h="63500">
                  <a:moveTo>
                    <a:pt x="17453" y="0"/>
                  </a:moveTo>
                  <a:lnTo>
                    <a:pt x="0" y="37812"/>
                  </a:lnTo>
                  <a:lnTo>
                    <a:pt x="10675" y="63247"/>
                  </a:lnTo>
                  <a:lnTo>
                    <a:pt x="17453" y="0"/>
                  </a:lnTo>
                  <a:close/>
                </a:path>
              </a:pathLst>
            </a:custGeom>
            <a:ln w="3969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1649156" y="2649503"/>
              <a:ext cx="17780" cy="63500"/>
            </a:xfrm>
            <a:custGeom>
              <a:avLst/>
              <a:gdLst/>
              <a:ahLst/>
              <a:cxnLst/>
              <a:rect l="l" t="t" r="r" b="b"/>
              <a:pathLst>
                <a:path w="17780" h="63500">
                  <a:moveTo>
                    <a:pt x="6777" y="0"/>
                  </a:moveTo>
                  <a:lnTo>
                    <a:pt x="0" y="63247"/>
                  </a:lnTo>
                  <a:lnTo>
                    <a:pt x="17456" y="25434"/>
                  </a:lnTo>
                  <a:lnTo>
                    <a:pt x="6777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1649156" y="2649503"/>
              <a:ext cx="17780" cy="63500"/>
            </a:xfrm>
            <a:custGeom>
              <a:avLst/>
              <a:gdLst/>
              <a:ahLst/>
              <a:cxnLst/>
              <a:rect l="l" t="t" r="r" b="b"/>
              <a:pathLst>
                <a:path w="17780" h="63500">
                  <a:moveTo>
                    <a:pt x="0" y="63247"/>
                  </a:moveTo>
                  <a:lnTo>
                    <a:pt x="17456" y="25434"/>
                  </a:lnTo>
                  <a:lnTo>
                    <a:pt x="6777" y="0"/>
                  </a:lnTo>
                  <a:lnTo>
                    <a:pt x="0" y="63247"/>
                  </a:lnTo>
                  <a:close/>
                </a:path>
              </a:pathLst>
            </a:custGeom>
            <a:ln w="3969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8" name="object 118" descr=""/>
          <p:cNvSpPr txBox="1"/>
          <p:nvPr/>
        </p:nvSpPr>
        <p:spPr>
          <a:xfrm>
            <a:off x="567143" y="2903485"/>
            <a:ext cx="1277620" cy="191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spc="-55" b="1">
                <a:latin typeface="Gill Sans MT"/>
                <a:cs typeface="Gill Sans MT"/>
              </a:rPr>
              <a:t>No-</a:t>
            </a:r>
            <a:r>
              <a:rPr dirty="0" sz="1100" spc="-25" b="1">
                <a:latin typeface="Gill Sans MT"/>
                <a:cs typeface="Gill Sans MT"/>
              </a:rPr>
              <a:t>Clone</a:t>
            </a:r>
            <a:r>
              <a:rPr dirty="0" sz="1100" spc="30" b="1">
                <a:latin typeface="Gill Sans MT"/>
                <a:cs typeface="Gill Sans MT"/>
              </a:rPr>
              <a:t> </a:t>
            </a:r>
            <a:r>
              <a:rPr dirty="0" sz="1100" spc="-40" b="1">
                <a:latin typeface="Gill Sans MT"/>
                <a:cs typeface="Gill Sans MT"/>
              </a:rPr>
              <a:t>Theorem,</a:t>
            </a:r>
            <a:endParaRPr sz="1100">
              <a:latin typeface="Gill Sans MT"/>
              <a:cs typeface="Gill Sans MT"/>
            </a:endParaRPr>
          </a:p>
        </p:txBody>
      </p:sp>
      <p:sp>
        <p:nvSpPr>
          <p:cNvPr id="119" name="object 119" descr=""/>
          <p:cNvSpPr txBox="1"/>
          <p:nvPr/>
        </p:nvSpPr>
        <p:spPr>
          <a:xfrm>
            <a:off x="564591" y="3075557"/>
            <a:ext cx="1283335" cy="191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spc="-35" b="1">
                <a:latin typeface="Gill Sans MT"/>
                <a:cs typeface="Gill Sans MT"/>
              </a:rPr>
              <a:t>Quantum</a:t>
            </a:r>
            <a:r>
              <a:rPr dirty="0" sz="1100" spc="-10" b="1">
                <a:latin typeface="Gill Sans MT"/>
                <a:cs typeface="Gill Sans MT"/>
              </a:rPr>
              <a:t> </a:t>
            </a:r>
            <a:r>
              <a:rPr dirty="0" sz="1100" spc="-35" b="1">
                <a:latin typeface="Gill Sans MT"/>
                <a:cs typeface="Gill Sans MT"/>
              </a:rPr>
              <a:t>Memories</a:t>
            </a:r>
            <a:endParaRPr sz="1100">
              <a:latin typeface="Gill Sans MT"/>
              <a:cs typeface="Gill Sans MT"/>
            </a:endParaRPr>
          </a:p>
        </p:txBody>
      </p:sp>
      <p:sp>
        <p:nvSpPr>
          <p:cNvPr id="120" name="object 120" descr=""/>
          <p:cNvSpPr txBox="1"/>
          <p:nvPr/>
        </p:nvSpPr>
        <p:spPr>
          <a:xfrm>
            <a:off x="3801790" y="1914562"/>
            <a:ext cx="318770" cy="575945"/>
          </a:xfrm>
          <a:prstGeom prst="rect">
            <a:avLst/>
          </a:prstGeom>
          <a:ln w="5551">
            <a:solidFill>
              <a:srgbClr val="A9A9A9"/>
            </a:solidFill>
          </a:ln>
        </p:spPr>
        <p:txBody>
          <a:bodyPr wrap="square" lIns="0" tIns="22860" rIns="0" bIns="0" rtlCol="0" vert="horz">
            <a:spAutoFit/>
          </a:bodyPr>
          <a:lstStyle/>
          <a:p>
            <a:pPr marL="8255">
              <a:lnSpc>
                <a:spcPct val="100000"/>
              </a:lnSpc>
              <a:spcBef>
                <a:spcPts val="180"/>
              </a:spcBef>
            </a:pPr>
            <a:r>
              <a:rPr dirty="0" sz="650" spc="-20">
                <a:latin typeface="Cambria"/>
                <a:cs typeface="Cambria"/>
              </a:rPr>
              <a:t>|</a:t>
            </a:r>
            <a:r>
              <a:rPr dirty="0" sz="650" spc="-20" b="1">
                <a:latin typeface="Book Antiqua"/>
                <a:cs typeface="Book Antiqua"/>
              </a:rPr>
              <a:t>e</a:t>
            </a:r>
            <a:r>
              <a:rPr dirty="0" baseline="-12345" sz="675" spc="-30" b="1">
                <a:latin typeface="Cambria"/>
                <a:cs typeface="Cambria"/>
              </a:rPr>
              <a:t>2</a:t>
            </a:r>
            <a:r>
              <a:rPr dirty="0" sz="650" spc="-20">
                <a:latin typeface="Cambria"/>
                <a:cs typeface="Cambria"/>
              </a:rPr>
              <a:t>)</a:t>
            </a:r>
            <a:endParaRPr sz="650">
              <a:latin typeface="Cambria"/>
              <a:cs typeface="Cambria"/>
            </a:endParaRPr>
          </a:p>
          <a:p>
            <a:pPr>
              <a:lnSpc>
                <a:spcPct val="100000"/>
              </a:lnSpc>
            </a:pPr>
            <a:endParaRPr sz="65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50"/>
              </a:spcBef>
            </a:pPr>
            <a:endParaRPr sz="650">
              <a:latin typeface="Cambria"/>
              <a:cs typeface="Cambria"/>
            </a:endParaRPr>
          </a:p>
          <a:p>
            <a:pPr marL="5080">
              <a:lnSpc>
                <a:spcPct val="100000"/>
              </a:lnSpc>
            </a:pPr>
            <a:r>
              <a:rPr dirty="0" sz="650" spc="-20">
                <a:latin typeface="Cambria"/>
                <a:cs typeface="Cambria"/>
              </a:rPr>
              <a:t>|</a:t>
            </a:r>
            <a:r>
              <a:rPr dirty="0" sz="650" spc="-20" b="1">
                <a:latin typeface="Book Antiqua"/>
                <a:cs typeface="Book Antiqua"/>
              </a:rPr>
              <a:t>g</a:t>
            </a:r>
            <a:r>
              <a:rPr dirty="0" baseline="-12345" sz="675" spc="-30" b="1">
                <a:latin typeface="Cambria"/>
                <a:cs typeface="Cambria"/>
              </a:rPr>
              <a:t>2</a:t>
            </a:r>
            <a:r>
              <a:rPr dirty="0" sz="650" spc="-20">
                <a:latin typeface="Cambria"/>
                <a:cs typeface="Cambria"/>
              </a:rPr>
              <a:t>)</a:t>
            </a:r>
            <a:endParaRPr sz="650">
              <a:latin typeface="Cambria"/>
              <a:cs typeface="Cambria"/>
            </a:endParaRPr>
          </a:p>
        </p:txBody>
      </p:sp>
      <p:grpSp>
        <p:nvGrpSpPr>
          <p:cNvPr id="121" name="object 121" descr=""/>
          <p:cNvGrpSpPr/>
          <p:nvPr/>
        </p:nvGrpSpPr>
        <p:grpSpPr>
          <a:xfrm>
            <a:off x="2788767" y="1787254"/>
            <a:ext cx="1016635" cy="932815"/>
            <a:chOff x="2788767" y="1787254"/>
            <a:chExt cx="1016635" cy="932815"/>
          </a:xfrm>
        </p:grpSpPr>
        <p:sp>
          <p:nvSpPr>
            <p:cNvPr id="122" name="object 122" descr=""/>
            <p:cNvSpPr/>
            <p:nvPr/>
          </p:nvSpPr>
          <p:spPr>
            <a:xfrm>
              <a:off x="3146758" y="2236886"/>
              <a:ext cx="50800" cy="4445"/>
            </a:xfrm>
            <a:custGeom>
              <a:avLst/>
              <a:gdLst/>
              <a:ahLst/>
              <a:cxnLst/>
              <a:rect l="l" t="t" r="r" b="b"/>
              <a:pathLst>
                <a:path w="50800" h="4444">
                  <a:moveTo>
                    <a:pt x="0" y="0"/>
                  </a:moveTo>
                  <a:lnTo>
                    <a:pt x="50605" y="400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3176412" y="2225355"/>
              <a:ext cx="20955" cy="27940"/>
            </a:xfrm>
            <a:custGeom>
              <a:avLst/>
              <a:gdLst/>
              <a:ahLst/>
              <a:cxnLst/>
              <a:rect l="l" t="t" r="r" b="b"/>
              <a:pathLst>
                <a:path w="20955" h="27939">
                  <a:moveTo>
                    <a:pt x="541" y="0"/>
                  </a:moveTo>
                  <a:lnTo>
                    <a:pt x="0" y="27791"/>
                  </a:lnTo>
                  <a:lnTo>
                    <a:pt x="20951" y="15533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3049955" y="2225355"/>
              <a:ext cx="170180" cy="27940"/>
            </a:xfrm>
            <a:custGeom>
              <a:avLst/>
              <a:gdLst/>
              <a:ahLst/>
              <a:cxnLst/>
              <a:rect l="l" t="t" r="r" b="b"/>
              <a:pathLst>
                <a:path w="170180" h="27939">
                  <a:moveTo>
                    <a:pt x="147409" y="15533"/>
                  </a:moveTo>
                  <a:lnTo>
                    <a:pt x="126998" y="0"/>
                  </a:lnTo>
                  <a:lnTo>
                    <a:pt x="126457" y="27791"/>
                  </a:lnTo>
                  <a:lnTo>
                    <a:pt x="147409" y="15533"/>
                  </a:lnTo>
                  <a:close/>
                </a:path>
                <a:path w="170180" h="27939">
                  <a:moveTo>
                    <a:pt x="126791" y="15527"/>
                  </a:moveTo>
                  <a:lnTo>
                    <a:pt x="169901" y="15527"/>
                  </a:lnTo>
                </a:path>
                <a:path w="170180" h="27939">
                  <a:moveTo>
                    <a:pt x="0" y="10480"/>
                  </a:moveTo>
                  <a:lnTo>
                    <a:pt x="50679" y="1048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3102509" y="2175504"/>
              <a:ext cx="50800" cy="108585"/>
            </a:xfrm>
            <a:custGeom>
              <a:avLst/>
              <a:gdLst/>
              <a:ahLst/>
              <a:cxnLst/>
              <a:rect l="l" t="t" r="r" b="b"/>
              <a:pathLst>
                <a:path w="50800" h="108585">
                  <a:moveTo>
                    <a:pt x="0" y="0"/>
                  </a:moveTo>
                  <a:lnTo>
                    <a:pt x="0" y="108214"/>
                  </a:lnTo>
                  <a:lnTo>
                    <a:pt x="19728" y="103962"/>
                  </a:lnTo>
                  <a:lnTo>
                    <a:pt x="35838" y="92367"/>
                  </a:lnTo>
                  <a:lnTo>
                    <a:pt x="46699" y="75169"/>
                  </a:lnTo>
                  <a:lnTo>
                    <a:pt x="50682" y="54110"/>
                  </a:lnTo>
                  <a:lnTo>
                    <a:pt x="46699" y="33047"/>
                  </a:lnTo>
                  <a:lnTo>
                    <a:pt x="35838" y="15848"/>
                  </a:lnTo>
                  <a:lnTo>
                    <a:pt x="19728" y="4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3102509" y="2175504"/>
              <a:ext cx="50800" cy="108585"/>
            </a:xfrm>
            <a:custGeom>
              <a:avLst/>
              <a:gdLst/>
              <a:ahLst/>
              <a:cxnLst/>
              <a:rect l="l" t="t" r="r" b="b"/>
              <a:pathLst>
                <a:path w="50800" h="108585">
                  <a:moveTo>
                    <a:pt x="0" y="0"/>
                  </a:moveTo>
                  <a:lnTo>
                    <a:pt x="19728" y="4252"/>
                  </a:lnTo>
                  <a:lnTo>
                    <a:pt x="35838" y="15848"/>
                  </a:lnTo>
                  <a:lnTo>
                    <a:pt x="46699" y="33047"/>
                  </a:lnTo>
                  <a:lnTo>
                    <a:pt x="50682" y="54110"/>
                  </a:lnTo>
                  <a:lnTo>
                    <a:pt x="46699" y="75169"/>
                  </a:lnTo>
                  <a:lnTo>
                    <a:pt x="35838" y="92367"/>
                  </a:lnTo>
                  <a:lnTo>
                    <a:pt x="19728" y="103962"/>
                  </a:lnTo>
                  <a:lnTo>
                    <a:pt x="0" y="10821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3102509" y="217550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w="0" h="108585">
                  <a:moveTo>
                    <a:pt x="0" y="0"/>
                  </a:moveTo>
                  <a:lnTo>
                    <a:pt x="0" y="108214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3102509" y="217550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w="0" h="108585">
                  <a:moveTo>
                    <a:pt x="0" y="0"/>
                  </a:moveTo>
                  <a:lnTo>
                    <a:pt x="0" y="10821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9" name="object 12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43992" y="2188235"/>
              <a:ext cx="160995" cy="97229"/>
            </a:xfrm>
            <a:prstGeom prst="rect">
              <a:avLst/>
            </a:prstGeom>
          </p:spPr>
        </p:pic>
        <p:sp>
          <p:nvSpPr>
            <p:cNvPr id="130" name="object 130" descr=""/>
            <p:cNvSpPr/>
            <p:nvPr/>
          </p:nvSpPr>
          <p:spPr>
            <a:xfrm>
              <a:off x="2790037" y="2701514"/>
              <a:ext cx="195580" cy="17780"/>
            </a:xfrm>
            <a:custGeom>
              <a:avLst/>
              <a:gdLst/>
              <a:ahLst/>
              <a:cxnLst/>
              <a:rect l="l" t="t" r="r" b="b"/>
              <a:pathLst>
                <a:path w="195580" h="17780">
                  <a:moveTo>
                    <a:pt x="195518" y="0"/>
                  </a:moveTo>
                  <a:lnTo>
                    <a:pt x="0" y="0"/>
                  </a:lnTo>
                  <a:lnTo>
                    <a:pt x="0" y="17239"/>
                  </a:lnTo>
                  <a:lnTo>
                    <a:pt x="195518" y="17239"/>
                  </a:lnTo>
                  <a:lnTo>
                    <a:pt x="195518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2790037" y="2701514"/>
              <a:ext cx="195580" cy="17780"/>
            </a:xfrm>
            <a:custGeom>
              <a:avLst/>
              <a:gdLst/>
              <a:ahLst/>
              <a:cxnLst/>
              <a:rect l="l" t="t" r="r" b="b"/>
              <a:pathLst>
                <a:path w="195580" h="17780">
                  <a:moveTo>
                    <a:pt x="0" y="0"/>
                  </a:moveTo>
                  <a:lnTo>
                    <a:pt x="0" y="17239"/>
                  </a:lnTo>
                  <a:lnTo>
                    <a:pt x="195518" y="17239"/>
                  </a:lnTo>
                  <a:lnTo>
                    <a:pt x="195518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2790385" y="1788524"/>
              <a:ext cx="195580" cy="17780"/>
            </a:xfrm>
            <a:custGeom>
              <a:avLst/>
              <a:gdLst/>
              <a:ahLst/>
              <a:cxnLst/>
              <a:rect l="l" t="t" r="r" b="b"/>
              <a:pathLst>
                <a:path w="195580" h="17780">
                  <a:moveTo>
                    <a:pt x="195519" y="0"/>
                  </a:moveTo>
                  <a:lnTo>
                    <a:pt x="0" y="0"/>
                  </a:lnTo>
                  <a:lnTo>
                    <a:pt x="0" y="17245"/>
                  </a:lnTo>
                  <a:lnTo>
                    <a:pt x="195519" y="17245"/>
                  </a:lnTo>
                  <a:lnTo>
                    <a:pt x="195519" y="0"/>
                  </a:lnTo>
                  <a:close/>
                </a:path>
              </a:pathLst>
            </a:custGeom>
            <a:solidFill>
              <a:srgbClr val="9F1F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2790385" y="1788524"/>
              <a:ext cx="195580" cy="17780"/>
            </a:xfrm>
            <a:custGeom>
              <a:avLst/>
              <a:gdLst/>
              <a:ahLst/>
              <a:cxnLst/>
              <a:rect l="l" t="t" r="r" b="b"/>
              <a:pathLst>
                <a:path w="195580" h="17780">
                  <a:moveTo>
                    <a:pt x="0" y="0"/>
                  </a:moveTo>
                  <a:lnTo>
                    <a:pt x="0" y="17245"/>
                  </a:lnTo>
                  <a:lnTo>
                    <a:pt x="195519" y="17245"/>
                  </a:lnTo>
                  <a:lnTo>
                    <a:pt x="195519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F1FE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2889058" y="2226661"/>
              <a:ext cx="148590" cy="108585"/>
            </a:xfrm>
            <a:custGeom>
              <a:avLst/>
              <a:gdLst/>
              <a:ahLst/>
              <a:cxnLst/>
              <a:rect l="l" t="t" r="r" b="b"/>
              <a:pathLst>
                <a:path w="148589" h="108585">
                  <a:moveTo>
                    <a:pt x="0" y="107969"/>
                  </a:moveTo>
                  <a:lnTo>
                    <a:pt x="16459" y="0"/>
                  </a:lnTo>
                  <a:lnTo>
                    <a:pt x="32918" y="107969"/>
                  </a:lnTo>
                  <a:lnTo>
                    <a:pt x="49377" y="0"/>
                  </a:lnTo>
                  <a:lnTo>
                    <a:pt x="65838" y="107969"/>
                  </a:lnTo>
                  <a:lnTo>
                    <a:pt x="82296" y="0"/>
                  </a:lnTo>
                  <a:lnTo>
                    <a:pt x="98756" y="107969"/>
                  </a:lnTo>
                  <a:lnTo>
                    <a:pt x="115214" y="53984"/>
                  </a:lnTo>
                  <a:lnTo>
                    <a:pt x="148132" y="53984"/>
                  </a:lnTo>
                </a:path>
              </a:pathLst>
            </a:custGeom>
            <a:ln w="590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3016493" y="2266741"/>
              <a:ext cx="20955" cy="27940"/>
            </a:xfrm>
            <a:custGeom>
              <a:avLst/>
              <a:gdLst/>
              <a:ahLst/>
              <a:cxnLst/>
              <a:rect l="l" t="t" r="r" b="b"/>
              <a:pathLst>
                <a:path w="20955" h="27939">
                  <a:moveTo>
                    <a:pt x="0" y="0"/>
                  </a:moveTo>
                  <a:lnTo>
                    <a:pt x="0" y="27809"/>
                  </a:lnTo>
                  <a:lnTo>
                    <a:pt x="20697" y="139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 descr=""/>
            <p:cNvSpPr/>
            <p:nvPr/>
          </p:nvSpPr>
          <p:spPr>
            <a:xfrm>
              <a:off x="3016493" y="2266741"/>
              <a:ext cx="20955" cy="27940"/>
            </a:xfrm>
            <a:custGeom>
              <a:avLst/>
              <a:gdLst/>
              <a:ahLst/>
              <a:cxnLst/>
              <a:rect l="l" t="t" r="r" b="b"/>
              <a:pathLst>
                <a:path w="20955" h="27939">
                  <a:moveTo>
                    <a:pt x="20697" y="13904"/>
                  </a:moveTo>
                  <a:lnTo>
                    <a:pt x="0" y="0"/>
                  </a:lnTo>
                  <a:lnTo>
                    <a:pt x="0" y="27809"/>
                  </a:lnTo>
                  <a:lnTo>
                    <a:pt x="20697" y="13904"/>
                  </a:lnTo>
                  <a:close/>
                </a:path>
              </a:pathLst>
            </a:custGeom>
            <a:ln w="483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 descr=""/>
            <p:cNvSpPr/>
            <p:nvPr/>
          </p:nvSpPr>
          <p:spPr>
            <a:xfrm>
              <a:off x="2847822" y="1822788"/>
              <a:ext cx="635" cy="422275"/>
            </a:xfrm>
            <a:custGeom>
              <a:avLst/>
              <a:gdLst/>
              <a:ahLst/>
              <a:cxnLst/>
              <a:rect l="l" t="t" r="r" b="b"/>
              <a:pathLst>
                <a:path w="635" h="422275">
                  <a:moveTo>
                    <a:pt x="436" y="0"/>
                  </a:moveTo>
                  <a:lnTo>
                    <a:pt x="0" y="422108"/>
                  </a:lnTo>
                </a:path>
              </a:pathLst>
            </a:custGeom>
            <a:ln w="5913">
              <a:solidFill>
                <a:srgbClr val="A9A9A9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2840973" y="2203111"/>
              <a:ext cx="13970" cy="41910"/>
            </a:xfrm>
            <a:custGeom>
              <a:avLst/>
              <a:gdLst/>
              <a:ahLst/>
              <a:cxnLst/>
              <a:rect l="l" t="t" r="r" b="b"/>
              <a:pathLst>
                <a:path w="13969" h="41910">
                  <a:moveTo>
                    <a:pt x="0" y="0"/>
                  </a:moveTo>
                  <a:lnTo>
                    <a:pt x="6849" y="41786"/>
                  </a:lnTo>
                  <a:lnTo>
                    <a:pt x="13784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2840973" y="2203111"/>
              <a:ext cx="13970" cy="41910"/>
            </a:xfrm>
            <a:custGeom>
              <a:avLst/>
              <a:gdLst/>
              <a:ahLst/>
              <a:cxnLst/>
              <a:rect l="l" t="t" r="r" b="b"/>
              <a:pathLst>
                <a:path w="13969" h="41910">
                  <a:moveTo>
                    <a:pt x="6849" y="41786"/>
                  </a:moveTo>
                  <a:lnTo>
                    <a:pt x="13784" y="53"/>
                  </a:lnTo>
                  <a:lnTo>
                    <a:pt x="0" y="0"/>
                  </a:lnTo>
                  <a:lnTo>
                    <a:pt x="6849" y="41786"/>
                  </a:lnTo>
                  <a:close/>
                </a:path>
              </a:pathLst>
            </a:custGeom>
            <a:ln w="6504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0" name="object 140" descr=""/>
          <p:cNvSpPr txBox="1"/>
          <p:nvPr/>
        </p:nvSpPr>
        <p:spPr>
          <a:xfrm>
            <a:off x="3860822" y="2492140"/>
            <a:ext cx="218440" cy="1492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00" spc="-215" b="1">
                <a:latin typeface="Book Antiqua"/>
                <a:cs typeface="Book Antiqua"/>
              </a:rPr>
              <a:t>Qubit</a:t>
            </a:r>
            <a:r>
              <a:rPr dirty="0" sz="800" spc="-15" b="1">
                <a:latin typeface="Book Antiqua"/>
                <a:cs typeface="Book Antiqua"/>
              </a:rPr>
              <a:t> </a:t>
            </a:r>
            <a:r>
              <a:rPr dirty="0" sz="800" spc="-110" b="1">
                <a:latin typeface="Book Antiqua"/>
                <a:cs typeface="Book Antiqua"/>
              </a:rPr>
              <a:t>2</a:t>
            </a:r>
            <a:endParaRPr sz="800">
              <a:latin typeface="Book Antiqua"/>
              <a:cs typeface="Book Antiqua"/>
            </a:endParaRPr>
          </a:p>
        </p:txBody>
      </p:sp>
      <p:sp>
        <p:nvSpPr>
          <p:cNvPr id="141" name="object 141" descr=""/>
          <p:cNvSpPr txBox="1"/>
          <p:nvPr/>
        </p:nvSpPr>
        <p:spPr>
          <a:xfrm>
            <a:off x="2681143" y="1735116"/>
            <a:ext cx="132080" cy="1282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20"/>
              </a:spcBef>
            </a:pPr>
            <a:r>
              <a:rPr dirty="0" sz="650" spc="-70">
                <a:latin typeface="Cambria"/>
                <a:cs typeface="Cambria"/>
              </a:rPr>
              <a:t>|</a:t>
            </a:r>
            <a:r>
              <a:rPr dirty="0" sz="650" spc="-70" b="1">
                <a:latin typeface="Book Antiqua"/>
                <a:cs typeface="Book Antiqua"/>
              </a:rPr>
              <a:t>e</a:t>
            </a:r>
            <a:r>
              <a:rPr dirty="0" baseline="-12345" sz="675" spc="-104" b="1">
                <a:latin typeface="Cambria"/>
                <a:cs typeface="Cambria"/>
              </a:rPr>
              <a:t>1</a:t>
            </a:r>
            <a:r>
              <a:rPr dirty="0" sz="650" spc="-70">
                <a:latin typeface="Cambria"/>
                <a:cs typeface="Cambria"/>
              </a:rPr>
              <a:t>)</a:t>
            </a:r>
            <a:endParaRPr sz="650">
              <a:latin typeface="Cambria"/>
              <a:cs typeface="Cambria"/>
            </a:endParaRPr>
          </a:p>
        </p:txBody>
      </p:sp>
      <p:sp>
        <p:nvSpPr>
          <p:cNvPr id="142" name="object 142" descr=""/>
          <p:cNvSpPr txBox="1"/>
          <p:nvPr/>
        </p:nvSpPr>
        <p:spPr>
          <a:xfrm>
            <a:off x="2689891" y="2621072"/>
            <a:ext cx="134620" cy="1282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20"/>
              </a:spcBef>
            </a:pPr>
            <a:r>
              <a:rPr dirty="0" sz="650" spc="-75">
                <a:latin typeface="Cambria"/>
                <a:cs typeface="Cambria"/>
              </a:rPr>
              <a:t>|</a:t>
            </a:r>
            <a:r>
              <a:rPr dirty="0" sz="650" spc="-75" b="1">
                <a:latin typeface="Book Antiqua"/>
                <a:cs typeface="Book Antiqua"/>
              </a:rPr>
              <a:t>g</a:t>
            </a:r>
            <a:r>
              <a:rPr dirty="0" baseline="-12345" sz="675" spc="-112" b="1">
                <a:latin typeface="Cambria"/>
                <a:cs typeface="Cambria"/>
              </a:rPr>
              <a:t>1</a:t>
            </a:r>
            <a:r>
              <a:rPr dirty="0" sz="650" spc="-75">
                <a:latin typeface="Cambria"/>
                <a:cs typeface="Cambria"/>
              </a:rPr>
              <a:t>)</a:t>
            </a:r>
            <a:endParaRPr sz="650">
              <a:latin typeface="Cambria"/>
              <a:cs typeface="Cambria"/>
            </a:endParaRPr>
          </a:p>
        </p:txBody>
      </p:sp>
      <p:grpSp>
        <p:nvGrpSpPr>
          <p:cNvPr id="143" name="object 143" descr=""/>
          <p:cNvGrpSpPr/>
          <p:nvPr/>
        </p:nvGrpSpPr>
        <p:grpSpPr>
          <a:xfrm>
            <a:off x="2681475" y="1695852"/>
            <a:ext cx="964565" cy="1121410"/>
            <a:chOff x="2681475" y="1695852"/>
            <a:chExt cx="964565" cy="1121410"/>
          </a:xfrm>
        </p:grpSpPr>
        <p:sp>
          <p:nvSpPr>
            <p:cNvPr id="144" name="object 144" descr=""/>
            <p:cNvSpPr/>
            <p:nvPr/>
          </p:nvSpPr>
          <p:spPr>
            <a:xfrm>
              <a:off x="2683798" y="1698175"/>
              <a:ext cx="366395" cy="1116965"/>
            </a:xfrm>
            <a:custGeom>
              <a:avLst/>
              <a:gdLst/>
              <a:ahLst/>
              <a:cxnLst/>
              <a:rect l="l" t="t" r="r" b="b"/>
              <a:pathLst>
                <a:path w="366394" h="1116964">
                  <a:moveTo>
                    <a:pt x="0" y="0"/>
                  </a:moveTo>
                  <a:lnTo>
                    <a:pt x="0" y="1116462"/>
                  </a:lnTo>
                  <a:lnTo>
                    <a:pt x="365789" y="1116462"/>
                  </a:lnTo>
                  <a:lnTo>
                    <a:pt x="365789" y="0"/>
                  </a:lnTo>
                  <a:lnTo>
                    <a:pt x="0" y="0"/>
                  </a:lnTo>
                  <a:close/>
                </a:path>
              </a:pathLst>
            </a:custGeom>
            <a:ln w="3898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 descr=""/>
            <p:cNvSpPr/>
            <p:nvPr/>
          </p:nvSpPr>
          <p:spPr>
            <a:xfrm>
              <a:off x="3214768" y="2029387"/>
              <a:ext cx="429895" cy="405765"/>
            </a:xfrm>
            <a:custGeom>
              <a:avLst/>
              <a:gdLst/>
              <a:ahLst/>
              <a:cxnLst/>
              <a:rect l="l" t="t" r="r" b="b"/>
              <a:pathLst>
                <a:path w="429895" h="405764">
                  <a:moveTo>
                    <a:pt x="427987" y="0"/>
                  </a:moveTo>
                  <a:lnTo>
                    <a:pt x="0" y="10510"/>
                  </a:lnTo>
                  <a:lnTo>
                    <a:pt x="1818" y="405579"/>
                  </a:lnTo>
                  <a:lnTo>
                    <a:pt x="429805" y="395074"/>
                  </a:lnTo>
                  <a:lnTo>
                    <a:pt x="427987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3214768" y="2029387"/>
              <a:ext cx="429895" cy="405765"/>
            </a:xfrm>
            <a:custGeom>
              <a:avLst/>
              <a:gdLst/>
              <a:ahLst/>
              <a:cxnLst/>
              <a:rect l="l" t="t" r="r" b="b"/>
              <a:pathLst>
                <a:path w="429895" h="405764">
                  <a:moveTo>
                    <a:pt x="0" y="10510"/>
                  </a:moveTo>
                  <a:lnTo>
                    <a:pt x="1818" y="405579"/>
                  </a:lnTo>
                  <a:lnTo>
                    <a:pt x="429805" y="395074"/>
                  </a:lnTo>
                  <a:lnTo>
                    <a:pt x="427987" y="0"/>
                  </a:lnTo>
                  <a:lnTo>
                    <a:pt x="0" y="10510"/>
                  </a:lnTo>
                  <a:close/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7" name="object 147" descr=""/>
          <p:cNvSpPr txBox="1"/>
          <p:nvPr/>
        </p:nvSpPr>
        <p:spPr>
          <a:xfrm>
            <a:off x="3287292" y="2122017"/>
            <a:ext cx="304800" cy="1492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00" spc="-195" b="1">
                <a:latin typeface="Book Antiqua"/>
                <a:cs typeface="Book Antiqua"/>
              </a:rPr>
              <a:t>Transducer</a:t>
            </a:r>
            <a:endParaRPr sz="800">
              <a:latin typeface="Book Antiqua"/>
              <a:cs typeface="Book Antiqua"/>
            </a:endParaRPr>
          </a:p>
        </p:txBody>
      </p:sp>
      <p:sp>
        <p:nvSpPr>
          <p:cNvPr id="148" name="object 148" descr=""/>
          <p:cNvSpPr txBox="1"/>
          <p:nvPr/>
        </p:nvSpPr>
        <p:spPr>
          <a:xfrm>
            <a:off x="2658897" y="2819271"/>
            <a:ext cx="1486535" cy="44830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03505">
              <a:lnSpc>
                <a:spcPts val="805"/>
              </a:lnSpc>
              <a:spcBef>
                <a:spcPts val="105"/>
              </a:spcBef>
            </a:pPr>
            <a:r>
              <a:rPr dirty="0" sz="800" spc="-215" b="1">
                <a:latin typeface="Book Antiqua"/>
                <a:cs typeface="Book Antiqua"/>
              </a:rPr>
              <a:t>Qubit</a:t>
            </a:r>
            <a:r>
              <a:rPr dirty="0" sz="800" spc="-15" b="1">
                <a:latin typeface="Book Antiqua"/>
                <a:cs typeface="Book Antiqua"/>
              </a:rPr>
              <a:t> </a:t>
            </a:r>
            <a:r>
              <a:rPr dirty="0" sz="800" spc="-50" b="1">
                <a:latin typeface="Book Antiqua"/>
                <a:cs typeface="Book Antiqua"/>
              </a:rPr>
              <a:t>1</a:t>
            </a:r>
            <a:endParaRPr sz="800">
              <a:latin typeface="Book Antiqua"/>
              <a:cs typeface="Book Antiqua"/>
            </a:endParaRPr>
          </a:p>
          <a:p>
            <a:pPr marL="45720">
              <a:lnSpc>
                <a:spcPts val="1165"/>
              </a:lnSpc>
            </a:pPr>
            <a:r>
              <a:rPr dirty="0" sz="1100" spc="-25" b="1">
                <a:latin typeface="Gill Sans MT"/>
                <a:cs typeface="Gill Sans MT"/>
              </a:rPr>
              <a:t>Different</a:t>
            </a:r>
            <a:r>
              <a:rPr dirty="0" sz="1100" spc="40" b="1">
                <a:latin typeface="Gill Sans MT"/>
                <a:cs typeface="Gill Sans MT"/>
              </a:rPr>
              <a:t> </a:t>
            </a:r>
            <a:r>
              <a:rPr dirty="0" sz="1100" spc="-10" b="1">
                <a:latin typeface="Gill Sans MT"/>
                <a:cs typeface="Gill Sans MT"/>
              </a:rPr>
              <a:t>Frequencies,</a:t>
            </a:r>
            <a:endParaRPr sz="11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100" spc="-35" b="1">
                <a:latin typeface="Gill Sans MT"/>
                <a:cs typeface="Gill Sans MT"/>
              </a:rPr>
              <a:t>Quantum</a:t>
            </a:r>
            <a:r>
              <a:rPr dirty="0" sz="1100" spc="-10" b="1">
                <a:latin typeface="Gill Sans MT"/>
                <a:cs typeface="Gill Sans MT"/>
              </a:rPr>
              <a:t> </a:t>
            </a:r>
            <a:r>
              <a:rPr dirty="0" sz="1100" spc="-30" b="1">
                <a:latin typeface="Gill Sans MT"/>
                <a:cs typeface="Gill Sans MT"/>
              </a:rPr>
              <a:t>Transduction</a:t>
            </a:r>
            <a:endParaRPr sz="1100">
              <a:latin typeface="Gill Sans MT"/>
              <a:cs typeface="Gill Sans MT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sz="1400" spc="-50"/>
              <a:t>Photon-</a:t>
            </a:r>
            <a:r>
              <a:rPr dirty="0" sz="1400" spc="-35"/>
              <a:t>mediated</a:t>
            </a:r>
            <a:r>
              <a:rPr dirty="0" sz="1400" spc="-15"/>
              <a:t> </a:t>
            </a:r>
            <a:r>
              <a:rPr dirty="0" sz="1400" spc="-75"/>
              <a:t>processes</a:t>
            </a:r>
            <a:r>
              <a:rPr dirty="0" sz="1400" spc="-10"/>
              <a:t> for </a:t>
            </a:r>
            <a:r>
              <a:rPr dirty="0" sz="1400"/>
              <a:t>QIP</a:t>
            </a:r>
            <a:r>
              <a:rPr dirty="0" sz="1400" spc="-10"/>
              <a:t> </a:t>
            </a:r>
            <a:r>
              <a:rPr dirty="0" sz="1400" spc="-50"/>
              <a:t>challenges</a:t>
            </a:r>
            <a:r>
              <a:rPr dirty="0" sz="1400" spc="-10"/>
              <a:t> </a:t>
            </a:r>
            <a:r>
              <a:rPr dirty="0" sz="1400" spc="-25"/>
              <a:t>...</a:t>
            </a:r>
            <a:endParaRPr sz="1400"/>
          </a:p>
        </p:txBody>
      </p:sp>
      <p:sp>
        <p:nvSpPr>
          <p:cNvPr id="3" name="object 3" descr=""/>
          <p:cNvSpPr txBox="1"/>
          <p:nvPr/>
        </p:nvSpPr>
        <p:spPr>
          <a:xfrm>
            <a:off x="777875" y="357922"/>
            <a:ext cx="3053080" cy="36385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762635" marR="5080" indent="-750570">
              <a:lnSpc>
                <a:spcPct val="102600"/>
              </a:lnSpc>
              <a:spcBef>
                <a:spcPts val="55"/>
              </a:spcBef>
            </a:pPr>
            <a:r>
              <a:rPr dirty="0" sz="1100" spc="-25" b="1">
                <a:latin typeface="Gill Sans MT"/>
                <a:cs typeface="Gill Sans MT"/>
              </a:rPr>
              <a:t>Hong-Ou-</a:t>
            </a:r>
            <a:r>
              <a:rPr dirty="0" sz="1100" b="1">
                <a:latin typeface="Gill Sans MT"/>
                <a:cs typeface="Gill Sans MT"/>
              </a:rPr>
              <a:t>Mandel</a:t>
            </a:r>
            <a:r>
              <a:rPr dirty="0" sz="1100" spc="30" b="1">
                <a:latin typeface="Gill Sans MT"/>
                <a:cs typeface="Gill Sans MT"/>
              </a:rPr>
              <a:t> </a:t>
            </a:r>
            <a:r>
              <a:rPr dirty="0" sz="1100" spc="-35" b="1">
                <a:latin typeface="Gill Sans MT"/>
                <a:cs typeface="Gill Sans MT"/>
              </a:rPr>
              <a:t>Two-</a:t>
            </a:r>
            <a:r>
              <a:rPr dirty="0" sz="1100" b="1">
                <a:latin typeface="Gill Sans MT"/>
                <a:cs typeface="Gill Sans MT"/>
              </a:rPr>
              <a:t>Photon</a:t>
            </a:r>
            <a:r>
              <a:rPr dirty="0" sz="1100" spc="30" b="1">
                <a:latin typeface="Gill Sans MT"/>
                <a:cs typeface="Gill Sans MT"/>
              </a:rPr>
              <a:t> </a:t>
            </a:r>
            <a:r>
              <a:rPr dirty="0" sz="1100" spc="-35" b="1">
                <a:latin typeface="Gill Sans MT"/>
                <a:cs typeface="Gill Sans MT"/>
              </a:rPr>
              <a:t>Interference</a:t>
            </a:r>
            <a:r>
              <a:rPr dirty="0" sz="1100" spc="30" b="1">
                <a:latin typeface="Gill Sans MT"/>
                <a:cs typeface="Gill Sans MT"/>
              </a:rPr>
              <a:t> </a:t>
            </a:r>
            <a:r>
              <a:rPr dirty="0" sz="1100" spc="-25" b="1">
                <a:latin typeface="Gill Sans MT"/>
                <a:cs typeface="Gill Sans MT"/>
              </a:rPr>
              <a:t>and Distinguishable</a:t>
            </a:r>
            <a:r>
              <a:rPr dirty="0" sz="1100" spc="70" b="1">
                <a:latin typeface="Gill Sans MT"/>
                <a:cs typeface="Gill Sans MT"/>
              </a:rPr>
              <a:t> </a:t>
            </a:r>
            <a:r>
              <a:rPr dirty="0" sz="1100" spc="-10" b="1">
                <a:latin typeface="Gill Sans MT"/>
                <a:cs typeface="Gill Sans MT"/>
              </a:rPr>
              <a:t>Photons</a:t>
            </a:r>
            <a:endParaRPr sz="1100">
              <a:latin typeface="Gill Sans MT"/>
              <a:cs typeface="Gill Sans MT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659832" y="1063939"/>
            <a:ext cx="1102995" cy="695960"/>
            <a:chOff x="1659832" y="1063939"/>
            <a:chExt cx="1102995" cy="695960"/>
          </a:xfrm>
        </p:grpSpPr>
        <p:sp>
          <p:nvSpPr>
            <p:cNvPr id="5" name="object 5" descr=""/>
            <p:cNvSpPr/>
            <p:nvPr/>
          </p:nvSpPr>
          <p:spPr>
            <a:xfrm>
              <a:off x="1823410" y="1064892"/>
              <a:ext cx="76200" cy="73660"/>
            </a:xfrm>
            <a:custGeom>
              <a:avLst/>
              <a:gdLst/>
              <a:ahLst/>
              <a:cxnLst/>
              <a:rect l="l" t="t" r="r" b="b"/>
              <a:pathLst>
                <a:path w="76200" h="73659">
                  <a:moveTo>
                    <a:pt x="2376" y="0"/>
                  </a:moveTo>
                  <a:lnTo>
                    <a:pt x="297" y="3149"/>
                  </a:lnTo>
                  <a:lnTo>
                    <a:pt x="0" y="10565"/>
                  </a:lnTo>
                  <a:lnTo>
                    <a:pt x="0" y="62575"/>
                  </a:lnTo>
                  <a:lnTo>
                    <a:pt x="297" y="69991"/>
                  </a:lnTo>
                  <a:lnTo>
                    <a:pt x="2376" y="73140"/>
                  </a:lnTo>
                  <a:lnTo>
                    <a:pt x="8021" y="72632"/>
                  </a:lnTo>
                  <a:lnTo>
                    <a:pt x="54667" y="55261"/>
                  </a:lnTo>
                  <a:lnTo>
                    <a:pt x="76061" y="36572"/>
                  </a:lnTo>
                  <a:lnTo>
                    <a:pt x="69821" y="26921"/>
                  </a:lnTo>
                  <a:lnTo>
                    <a:pt x="19014" y="4063"/>
                  </a:lnTo>
                  <a:lnTo>
                    <a:pt x="23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823410" y="1064892"/>
              <a:ext cx="76200" cy="73660"/>
            </a:xfrm>
            <a:custGeom>
              <a:avLst/>
              <a:gdLst/>
              <a:ahLst/>
              <a:cxnLst/>
              <a:rect l="l" t="t" r="r" b="b"/>
              <a:pathLst>
                <a:path w="76200" h="73659">
                  <a:moveTo>
                    <a:pt x="0" y="62575"/>
                  </a:moveTo>
                  <a:lnTo>
                    <a:pt x="0" y="50791"/>
                  </a:lnTo>
                  <a:lnTo>
                    <a:pt x="0" y="36570"/>
                  </a:lnTo>
                  <a:lnTo>
                    <a:pt x="0" y="22349"/>
                  </a:lnTo>
                  <a:lnTo>
                    <a:pt x="0" y="10565"/>
                  </a:lnTo>
                  <a:lnTo>
                    <a:pt x="297" y="3149"/>
                  </a:lnTo>
                  <a:lnTo>
                    <a:pt x="2376" y="0"/>
                  </a:lnTo>
                  <a:lnTo>
                    <a:pt x="8021" y="507"/>
                  </a:lnTo>
                  <a:lnTo>
                    <a:pt x="19014" y="4063"/>
                  </a:lnTo>
                  <a:lnTo>
                    <a:pt x="35949" y="10057"/>
                  </a:lnTo>
                  <a:lnTo>
                    <a:pt x="54667" y="17880"/>
                  </a:lnTo>
                  <a:lnTo>
                    <a:pt x="69821" y="26921"/>
                  </a:lnTo>
                  <a:lnTo>
                    <a:pt x="76061" y="36572"/>
                  </a:lnTo>
                  <a:lnTo>
                    <a:pt x="69821" y="46221"/>
                  </a:lnTo>
                  <a:lnTo>
                    <a:pt x="19014" y="69077"/>
                  </a:lnTo>
                  <a:lnTo>
                    <a:pt x="2376" y="73140"/>
                  </a:lnTo>
                  <a:lnTo>
                    <a:pt x="297" y="69991"/>
                  </a:lnTo>
                  <a:lnTo>
                    <a:pt x="0" y="62575"/>
                  </a:lnTo>
                  <a:close/>
                </a:path>
                <a:path w="76200" h="73659">
                  <a:moveTo>
                    <a:pt x="42327" y="61762"/>
                  </a:move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664912" y="1102547"/>
              <a:ext cx="159385" cy="1270"/>
            </a:xfrm>
            <a:custGeom>
              <a:avLst/>
              <a:gdLst/>
              <a:ahLst/>
              <a:cxnLst/>
              <a:rect l="l" t="t" r="r" b="b"/>
              <a:pathLst>
                <a:path w="159385" h="1269">
                  <a:moveTo>
                    <a:pt x="0" y="0"/>
                  </a:moveTo>
                  <a:lnTo>
                    <a:pt x="159165" y="731"/>
                  </a:lnTo>
                </a:path>
              </a:pathLst>
            </a:custGeom>
            <a:ln w="9625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832444" y="1677578"/>
              <a:ext cx="78740" cy="81280"/>
            </a:xfrm>
            <a:custGeom>
              <a:avLst/>
              <a:gdLst/>
              <a:ahLst/>
              <a:cxnLst/>
              <a:rect l="l" t="t" r="r" b="b"/>
              <a:pathLst>
                <a:path w="78739" h="81280">
                  <a:moveTo>
                    <a:pt x="2447" y="0"/>
                  </a:moveTo>
                  <a:lnTo>
                    <a:pt x="305" y="3494"/>
                  </a:lnTo>
                  <a:lnTo>
                    <a:pt x="0" y="11722"/>
                  </a:lnTo>
                  <a:lnTo>
                    <a:pt x="0" y="69435"/>
                  </a:lnTo>
                  <a:lnTo>
                    <a:pt x="305" y="77661"/>
                  </a:lnTo>
                  <a:lnTo>
                    <a:pt x="2447" y="81154"/>
                  </a:lnTo>
                  <a:lnTo>
                    <a:pt x="8261" y="80590"/>
                  </a:lnTo>
                  <a:lnTo>
                    <a:pt x="56297" y="61319"/>
                  </a:lnTo>
                  <a:lnTo>
                    <a:pt x="78326" y="40579"/>
                  </a:lnTo>
                  <a:lnTo>
                    <a:pt x="71901" y="29870"/>
                  </a:lnTo>
                  <a:lnTo>
                    <a:pt x="37021" y="11159"/>
                  </a:lnTo>
                  <a:lnTo>
                    <a:pt x="24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832444" y="1677578"/>
              <a:ext cx="78740" cy="81280"/>
            </a:xfrm>
            <a:custGeom>
              <a:avLst/>
              <a:gdLst/>
              <a:ahLst/>
              <a:cxnLst/>
              <a:rect l="l" t="t" r="r" b="b"/>
              <a:pathLst>
                <a:path w="78739" h="81280">
                  <a:moveTo>
                    <a:pt x="0" y="69435"/>
                  </a:moveTo>
                  <a:lnTo>
                    <a:pt x="0" y="56360"/>
                  </a:lnTo>
                  <a:lnTo>
                    <a:pt x="0" y="40579"/>
                  </a:lnTo>
                  <a:lnTo>
                    <a:pt x="0" y="24798"/>
                  </a:lnTo>
                  <a:lnTo>
                    <a:pt x="0" y="11722"/>
                  </a:lnTo>
                  <a:lnTo>
                    <a:pt x="305" y="3494"/>
                  </a:lnTo>
                  <a:lnTo>
                    <a:pt x="2447" y="0"/>
                  </a:lnTo>
                  <a:lnTo>
                    <a:pt x="8261" y="563"/>
                  </a:lnTo>
                  <a:lnTo>
                    <a:pt x="19581" y="4508"/>
                  </a:lnTo>
                  <a:lnTo>
                    <a:pt x="37021" y="11159"/>
                  </a:lnTo>
                  <a:lnTo>
                    <a:pt x="56297" y="19838"/>
                  </a:lnTo>
                  <a:lnTo>
                    <a:pt x="71901" y="29870"/>
                  </a:lnTo>
                  <a:lnTo>
                    <a:pt x="78326" y="40579"/>
                  </a:lnTo>
                  <a:lnTo>
                    <a:pt x="71901" y="51287"/>
                  </a:lnTo>
                  <a:lnTo>
                    <a:pt x="37021" y="69997"/>
                  </a:lnTo>
                  <a:lnTo>
                    <a:pt x="2447" y="81154"/>
                  </a:lnTo>
                  <a:lnTo>
                    <a:pt x="305" y="77661"/>
                  </a:lnTo>
                  <a:lnTo>
                    <a:pt x="0" y="6943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671430" y="1718041"/>
              <a:ext cx="164465" cy="1270"/>
            </a:xfrm>
            <a:custGeom>
              <a:avLst/>
              <a:gdLst/>
              <a:ahLst/>
              <a:cxnLst/>
              <a:rect l="l" t="t" r="r" b="b"/>
              <a:pathLst>
                <a:path w="164464" h="1269">
                  <a:moveTo>
                    <a:pt x="0" y="813"/>
                  </a:moveTo>
                  <a:lnTo>
                    <a:pt x="163904" y="0"/>
                  </a:lnTo>
                </a:path>
              </a:pathLst>
            </a:custGeom>
            <a:ln w="9625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2189" y="1479634"/>
              <a:ext cx="138551" cy="18098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6523" y="1189626"/>
              <a:ext cx="138556" cy="18098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3391" y="1514478"/>
              <a:ext cx="129622" cy="15948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50025" y="1194921"/>
              <a:ext cx="129622" cy="15948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1884435" y="1104020"/>
              <a:ext cx="194945" cy="0"/>
            </a:xfrm>
            <a:custGeom>
              <a:avLst/>
              <a:gdLst/>
              <a:ahLst/>
              <a:cxnLst/>
              <a:rect l="l" t="t" r="r" b="b"/>
              <a:pathLst>
                <a:path w="194944" h="0">
                  <a:moveTo>
                    <a:pt x="0" y="0"/>
                  </a:moveTo>
                  <a:lnTo>
                    <a:pt x="194445" y="0"/>
                  </a:lnTo>
                </a:path>
              </a:pathLst>
            </a:custGeom>
            <a:ln w="57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2045771" y="1092802"/>
              <a:ext cx="33655" cy="22860"/>
            </a:xfrm>
            <a:custGeom>
              <a:avLst/>
              <a:gdLst/>
              <a:ahLst/>
              <a:cxnLst/>
              <a:rect l="l" t="t" r="r" b="b"/>
              <a:pathLst>
                <a:path w="33655" h="22859">
                  <a:moveTo>
                    <a:pt x="0" y="0"/>
                  </a:moveTo>
                  <a:lnTo>
                    <a:pt x="0" y="22436"/>
                  </a:lnTo>
                  <a:lnTo>
                    <a:pt x="33109" y="112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884435" y="1092802"/>
              <a:ext cx="194945" cy="629285"/>
            </a:xfrm>
            <a:custGeom>
              <a:avLst/>
              <a:gdLst/>
              <a:ahLst/>
              <a:cxnLst/>
              <a:rect l="l" t="t" r="r" b="b"/>
              <a:pathLst>
                <a:path w="194944" h="629285">
                  <a:moveTo>
                    <a:pt x="194445" y="11218"/>
                  </a:moveTo>
                  <a:lnTo>
                    <a:pt x="161336" y="0"/>
                  </a:lnTo>
                  <a:lnTo>
                    <a:pt x="161336" y="22436"/>
                  </a:lnTo>
                  <a:lnTo>
                    <a:pt x="194445" y="11218"/>
                  </a:lnTo>
                  <a:close/>
                </a:path>
                <a:path w="194944" h="629285">
                  <a:moveTo>
                    <a:pt x="0" y="628854"/>
                  </a:moveTo>
                  <a:lnTo>
                    <a:pt x="194445" y="628854"/>
                  </a:lnTo>
                </a:path>
              </a:pathLst>
            </a:custGeom>
            <a:ln w="5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045771" y="1710438"/>
              <a:ext cx="33655" cy="22860"/>
            </a:xfrm>
            <a:custGeom>
              <a:avLst/>
              <a:gdLst/>
              <a:ahLst/>
              <a:cxnLst/>
              <a:rect l="l" t="t" r="r" b="b"/>
              <a:pathLst>
                <a:path w="33655" h="22860">
                  <a:moveTo>
                    <a:pt x="0" y="0"/>
                  </a:moveTo>
                  <a:lnTo>
                    <a:pt x="0" y="22436"/>
                  </a:lnTo>
                  <a:lnTo>
                    <a:pt x="33109" y="112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2045771" y="1710438"/>
              <a:ext cx="33655" cy="22860"/>
            </a:xfrm>
            <a:custGeom>
              <a:avLst/>
              <a:gdLst/>
              <a:ahLst/>
              <a:cxnLst/>
              <a:rect l="l" t="t" r="r" b="b"/>
              <a:pathLst>
                <a:path w="33655" h="22860">
                  <a:moveTo>
                    <a:pt x="33109" y="11218"/>
                  </a:moveTo>
                  <a:lnTo>
                    <a:pt x="0" y="0"/>
                  </a:lnTo>
                  <a:lnTo>
                    <a:pt x="0" y="22436"/>
                  </a:lnTo>
                  <a:lnTo>
                    <a:pt x="33109" y="11218"/>
                  </a:lnTo>
                  <a:close/>
                </a:path>
              </a:pathLst>
            </a:custGeom>
            <a:ln w="57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2272158" y="1414861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89" h="0">
                  <a:moveTo>
                    <a:pt x="0" y="0"/>
                  </a:moveTo>
                  <a:lnTo>
                    <a:pt x="97222" y="0"/>
                  </a:lnTo>
                </a:path>
              </a:pathLst>
            </a:custGeom>
            <a:ln w="96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2078880" y="1104020"/>
              <a:ext cx="680720" cy="617855"/>
            </a:xfrm>
            <a:custGeom>
              <a:avLst/>
              <a:gdLst/>
              <a:ahLst/>
              <a:cxnLst/>
              <a:rect l="l" t="t" r="r" b="b"/>
              <a:pathLst>
                <a:path w="680719" h="617855">
                  <a:moveTo>
                    <a:pt x="0" y="0"/>
                  </a:moveTo>
                  <a:lnTo>
                    <a:pt x="486118" y="617635"/>
                  </a:lnTo>
                  <a:lnTo>
                    <a:pt x="486118" y="617635"/>
                  </a:lnTo>
                </a:path>
                <a:path w="680719" h="617855">
                  <a:moveTo>
                    <a:pt x="0" y="617635"/>
                  </a:moveTo>
                  <a:lnTo>
                    <a:pt x="486118" y="0"/>
                  </a:lnTo>
                </a:path>
                <a:path w="680719" h="617855">
                  <a:moveTo>
                    <a:pt x="486118" y="617635"/>
                  </a:moveTo>
                  <a:lnTo>
                    <a:pt x="680568" y="617635"/>
                  </a:lnTo>
                </a:path>
              </a:pathLst>
            </a:custGeom>
            <a:ln w="5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2726339" y="1710438"/>
              <a:ext cx="33655" cy="22860"/>
            </a:xfrm>
            <a:custGeom>
              <a:avLst/>
              <a:gdLst/>
              <a:ahLst/>
              <a:cxnLst/>
              <a:rect l="l" t="t" r="r" b="b"/>
              <a:pathLst>
                <a:path w="33655" h="22860">
                  <a:moveTo>
                    <a:pt x="0" y="0"/>
                  </a:moveTo>
                  <a:lnTo>
                    <a:pt x="0" y="22436"/>
                  </a:lnTo>
                  <a:lnTo>
                    <a:pt x="33109" y="112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2565003" y="1103457"/>
              <a:ext cx="194945" cy="629920"/>
            </a:xfrm>
            <a:custGeom>
              <a:avLst/>
              <a:gdLst/>
              <a:ahLst/>
              <a:cxnLst/>
              <a:rect l="l" t="t" r="r" b="b"/>
              <a:pathLst>
                <a:path w="194944" h="629919">
                  <a:moveTo>
                    <a:pt x="194445" y="618198"/>
                  </a:moveTo>
                  <a:lnTo>
                    <a:pt x="161336" y="606980"/>
                  </a:lnTo>
                  <a:lnTo>
                    <a:pt x="161336" y="629417"/>
                  </a:lnTo>
                  <a:lnTo>
                    <a:pt x="194445" y="618198"/>
                  </a:lnTo>
                  <a:close/>
                </a:path>
                <a:path w="194944" h="629919">
                  <a:moveTo>
                    <a:pt x="0" y="1102"/>
                  </a:moveTo>
                  <a:lnTo>
                    <a:pt x="194445" y="0"/>
                  </a:lnTo>
                </a:path>
              </a:pathLst>
            </a:custGeom>
            <a:ln w="57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2726278" y="1092426"/>
              <a:ext cx="33655" cy="22860"/>
            </a:xfrm>
            <a:custGeom>
              <a:avLst/>
              <a:gdLst/>
              <a:ahLst/>
              <a:cxnLst/>
              <a:rect l="l" t="t" r="r" b="b"/>
              <a:pathLst>
                <a:path w="33655" h="22859">
                  <a:moveTo>
                    <a:pt x="0" y="0"/>
                  </a:moveTo>
                  <a:lnTo>
                    <a:pt x="122" y="22436"/>
                  </a:lnTo>
                  <a:lnTo>
                    <a:pt x="33170" y="11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2726278" y="1092426"/>
              <a:ext cx="33655" cy="22860"/>
            </a:xfrm>
            <a:custGeom>
              <a:avLst/>
              <a:gdLst/>
              <a:ahLst/>
              <a:cxnLst/>
              <a:rect l="l" t="t" r="r" b="b"/>
              <a:pathLst>
                <a:path w="33655" h="22859">
                  <a:moveTo>
                    <a:pt x="33170" y="11030"/>
                  </a:moveTo>
                  <a:lnTo>
                    <a:pt x="0" y="0"/>
                  </a:lnTo>
                  <a:lnTo>
                    <a:pt x="122" y="22436"/>
                  </a:lnTo>
                  <a:lnTo>
                    <a:pt x="33170" y="11030"/>
                  </a:lnTo>
                  <a:close/>
                </a:path>
              </a:pathLst>
            </a:custGeom>
            <a:ln w="57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 descr=""/>
          <p:cNvSpPr txBox="1"/>
          <p:nvPr/>
        </p:nvSpPr>
        <p:spPr>
          <a:xfrm>
            <a:off x="3034566" y="894073"/>
            <a:ext cx="198755" cy="1447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sz="750" spc="30" b="1">
                <a:latin typeface="Cambria"/>
                <a:cs typeface="Cambria"/>
              </a:rPr>
              <a:t>D</a:t>
            </a:r>
            <a:r>
              <a:rPr dirty="0" baseline="-10101" sz="825" spc="44" b="1">
                <a:latin typeface="Cambria"/>
                <a:cs typeface="Cambria"/>
              </a:rPr>
              <a:t>1</a:t>
            </a:r>
            <a:endParaRPr baseline="-10101" sz="825">
              <a:latin typeface="Cambria"/>
              <a:cs typeface="Cambria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3058627" y="1773389"/>
            <a:ext cx="109855" cy="1447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50" spc="85" b="1">
                <a:latin typeface="Cambria"/>
                <a:cs typeface="Cambria"/>
              </a:rPr>
              <a:t>D</a:t>
            </a:r>
            <a:endParaRPr sz="750">
              <a:latin typeface="Cambria"/>
              <a:cs typeface="Cambria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3142900" y="1818701"/>
            <a:ext cx="64135" cy="1085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50" spc="-50" b="1">
                <a:latin typeface="Cambria"/>
                <a:cs typeface="Cambria"/>
              </a:rPr>
              <a:t>2</a:t>
            </a:r>
            <a:endParaRPr sz="550">
              <a:latin typeface="Cambria"/>
              <a:cs typeface="Cambria"/>
            </a:endParaRPr>
          </a:p>
        </p:txBody>
      </p:sp>
      <p:grpSp>
        <p:nvGrpSpPr>
          <p:cNvPr id="29" name="object 29" descr=""/>
          <p:cNvGrpSpPr/>
          <p:nvPr/>
        </p:nvGrpSpPr>
        <p:grpSpPr>
          <a:xfrm>
            <a:off x="2262791" y="1395742"/>
            <a:ext cx="117475" cy="48895"/>
            <a:chOff x="2262791" y="1395742"/>
            <a:chExt cx="117475" cy="48895"/>
          </a:xfrm>
        </p:grpSpPr>
        <p:sp>
          <p:nvSpPr>
            <p:cNvPr id="30" name="object 30" descr=""/>
            <p:cNvSpPr/>
            <p:nvPr/>
          </p:nvSpPr>
          <p:spPr>
            <a:xfrm>
              <a:off x="2265966" y="1398917"/>
              <a:ext cx="111125" cy="42545"/>
            </a:xfrm>
            <a:custGeom>
              <a:avLst/>
              <a:gdLst/>
              <a:ahLst/>
              <a:cxnLst/>
              <a:rect l="l" t="t" r="r" b="b"/>
              <a:pathLst>
                <a:path w="111125" h="42544">
                  <a:moveTo>
                    <a:pt x="110631" y="0"/>
                  </a:moveTo>
                  <a:lnTo>
                    <a:pt x="0" y="0"/>
                  </a:lnTo>
                  <a:lnTo>
                    <a:pt x="0" y="42168"/>
                  </a:lnTo>
                  <a:lnTo>
                    <a:pt x="110631" y="42168"/>
                  </a:lnTo>
                  <a:lnTo>
                    <a:pt x="110631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2265966" y="1398917"/>
              <a:ext cx="111125" cy="42545"/>
            </a:xfrm>
            <a:custGeom>
              <a:avLst/>
              <a:gdLst/>
              <a:ahLst/>
              <a:cxnLst/>
              <a:rect l="l" t="t" r="r" b="b"/>
              <a:pathLst>
                <a:path w="111125" h="42544">
                  <a:moveTo>
                    <a:pt x="0" y="0"/>
                  </a:moveTo>
                  <a:lnTo>
                    <a:pt x="0" y="42168"/>
                  </a:lnTo>
                  <a:lnTo>
                    <a:pt x="110631" y="42168"/>
                  </a:lnTo>
                  <a:lnTo>
                    <a:pt x="110631" y="0"/>
                  </a:lnTo>
                  <a:lnTo>
                    <a:pt x="0" y="0"/>
                  </a:lnTo>
                  <a:close/>
                </a:path>
              </a:pathLst>
            </a:custGeom>
            <a:ln w="5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 descr=""/>
          <p:cNvSpPr txBox="1"/>
          <p:nvPr/>
        </p:nvSpPr>
        <p:spPr>
          <a:xfrm>
            <a:off x="2759117" y="1356872"/>
            <a:ext cx="488315" cy="1447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50" spc="-10" b="1">
                <a:solidFill>
                  <a:srgbClr val="8A008A"/>
                </a:solidFill>
                <a:latin typeface="Cambria"/>
                <a:cs typeface="Cambria"/>
              </a:rPr>
              <a:t>Detectors</a:t>
            </a:r>
            <a:endParaRPr sz="750">
              <a:latin typeface="Cambria"/>
              <a:cs typeface="Cambria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2205272" y="1187637"/>
            <a:ext cx="234315" cy="125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50" spc="-10" b="1">
                <a:latin typeface="Cambria"/>
                <a:cs typeface="Cambria"/>
              </a:rPr>
              <a:t>50:50</a:t>
            </a:r>
            <a:endParaRPr sz="650">
              <a:latin typeface="Cambria"/>
              <a:cs typeface="Cambria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1542020" y="1370839"/>
            <a:ext cx="444500" cy="1447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50" spc="-10" b="1">
                <a:solidFill>
                  <a:srgbClr val="8A008A"/>
                </a:solidFill>
                <a:latin typeface="Cambria"/>
                <a:cs typeface="Cambria"/>
              </a:rPr>
              <a:t>Emitters</a:t>
            </a:r>
            <a:endParaRPr sz="750">
              <a:latin typeface="Cambria"/>
              <a:cs typeface="Cambria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2239583" y="1484368"/>
            <a:ext cx="192405" cy="125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50" spc="40" b="1">
                <a:latin typeface="Cambria"/>
                <a:cs typeface="Cambria"/>
              </a:rPr>
              <a:t>B.S.</a:t>
            </a:r>
            <a:endParaRPr sz="650">
              <a:latin typeface="Cambria"/>
              <a:cs typeface="Cambria"/>
            </a:endParaRPr>
          </a:p>
        </p:txBody>
      </p:sp>
      <p:grpSp>
        <p:nvGrpSpPr>
          <p:cNvPr id="36" name="object 36" descr=""/>
          <p:cNvGrpSpPr/>
          <p:nvPr/>
        </p:nvGrpSpPr>
        <p:grpSpPr>
          <a:xfrm>
            <a:off x="1136827" y="833623"/>
            <a:ext cx="1867535" cy="1242060"/>
            <a:chOff x="1136827" y="833623"/>
            <a:chExt cx="1867535" cy="1242060"/>
          </a:xfrm>
        </p:grpSpPr>
        <p:sp>
          <p:nvSpPr>
            <p:cNvPr id="37" name="object 37" descr=""/>
            <p:cNvSpPr/>
            <p:nvPr/>
          </p:nvSpPr>
          <p:spPr>
            <a:xfrm>
              <a:off x="2827578" y="1726281"/>
              <a:ext cx="165100" cy="0"/>
            </a:xfrm>
            <a:custGeom>
              <a:avLst/>
              <a:gdLst/>
              <a:ahLst/>
              <a:cxnLst/>
              <a:rect l="l" t="t" r="r" b="b"/>
              <a:pathLst>
                <a:path w="165100" h="0">
                  <a:moveTo>
                    <a:pt x="0" y="0"/>
                  </a:moveTo>
                  <a:lnTo>
                    <a:pt x="164552" y="0"/>
                  </a:lnTo>
                </a:path>
              </a:pathLst>
            </a:custGeom>
            <a:ln w="9625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2769476" y="1686341"/>
              <a:ext cx="64135" cy="74295"/>
            </a:xfrm>
            <a:custGeom>
              <a:avLst/>
              <a:gdLst/>
              <a:ahLst/>
              <a:cxnLst/>
              <a:rect l="l" t="t" r="r" b="b"/>
              <a:pathLst>
                <a:path w="64135" h="74294">
                  <a:moveTo>
                    <a:pt x="0" y="0"/>
                  </a:moveTo>
                  <a:lnTo>
                    <a:pt x="71" y="5977"/>
                  </a:lnTo>
                  <a:lnTo>
                    <a:pt x="136" y="11492"/>
                  </a:lnTo>
                  <a:lnTo>
                    <a:pt x="222" y="18724"/>
                  </a:lnTo>
                  <a:lnTo>
                    <a:pt x="322" y="27149"/>
                  </a:lnTo>
                  <a:lnTo>
                    <a:pt x="430" y="36243"/>
                  </a:lnTo>
                  <a:lnTo>
                    <a:pt x="540" y="45466"/>
                  </a:lnTo>
                  <a:lnTo>
                    <a:pt x="644" y="54201"/>
                  </a:lnTo>
                  <a:lnTo>
                    <a:pt x="734" y="61816"/>
                  </a:lnTo>
                  <a:lnTo>
                    <a:pt x="804" y="67679"/>
                  </a:lnTo>
                  <a:lnTo>
                    <a:pt x="879" y="74041"/>
                  </a:lnTo>
                  <a:lnTo>
                    <a:pt x="46273" y="54201"/>
                  </a:lnTo>
                  <a:lnTo>
                    <a:pt x="63914" y="36243"/>
                  </a:lnTo>
                  <a:lnTo>
                    <a:pt x="58599" y="27149"/>
                  </a:lnTo>
                  <a:lnTo>
                    <a:pt x="45852" y="18724"/>
                  </a:lnTo>
                  <a:lnTo>
                    <a:pt x="30143" y="11492"/>
                  </a:lnTo>
                  <a:lnTo>
                    <a:pt x="15944" y="5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2769476" y="1686341"/>
              <a:ext cx="64135" cy="74295"/>
            </a:xfrm>
            <a:custGeom>
              <a:avLst/>
              <a:gdLst/>
              <a:ahLst/>
              <a:cxnLst/>
              <a:rect l="l" t="t" r="r" b="b"/>
              <a:pathLst>
                <a:path w="64135" h="74294">
                  <a:moveTo>
                    <a:pt x="733" y="61702"/>
                  </a:moveTo>
                  <a:lnTo>
                    <a:pt x="600" y="50519"/>
                  </a:lnTo>
                  <a:lnTo>
                    <a:pt x="439" y="37023"/>
                  </a:lnTo>
                  <a:lnTo>
                    <a:pt x="279" y="23527"/>
                  </a:lnTo>
                  <a:lnTo>
                    <a:pt x="146" y="12344"/>
                  </a:lnTo>
                  <a:lnTo>
                    <a:pt x="0" y="0"/>
                  </a:lnTo>
                  <a:lnTo>
                    <a:pt x="45852" y="18724"/>
                  </a:lnTo>
                  <a:lnTo>
                    <a:pt x="63914" y="36243"/>
                  </a:lnTo>
                  <a:lnTo>
                    <a:pt x="58816" y="45466"/>
                  </a:lnTo>
                  <a:lnTo>
                    <a:pt x="46273" y="54201"/>
                  </a:lnTo>
                  <a:lnTo>
                    <a:pt x="30739" y="61816"/>
                  </a:lnTo>
                  <a:lnTo>
                    <a:pt x="16672" y="67679"/>
                  </a:lnTo>
                  <a:lnTo>
                    <a:pt x="879" y="74042"/>
                  </a:lnTo>
                  <a:lnTo>
                    <a:pt x="733" y="6170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2834441" y="1111869"/>
              <a:ext cx="165100" cy="0"/>
            </a:xfrm>
            <a:custGeom>
              <a:avLst/>
              <a:gdLst/>
              <a:ahLst/>
              <a:cxnLst/>
              <a:rect l="l" t="t" r="r" b="b"/>
              <a:pathLst>
                <a:path w="165100" h="0">
                  <a:moveTo>
                    <a:pt x="0" y="0"/>
                  </a:moveTo>
                  <a:lnTo>
                    <a:pt x="164552" y="0"/>
                  </a:lnTo>
                </a:path>
              </a:pathLst>
            </a:custGeom>
            <a:ln w="9625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2765612" y="1073595"/>
              <a:ext cx="64135" cy="74295"/>
            </a:xfrm>
            <a:custGeom>
              <a:avLst/>
              <a:gdLst/>
              <a:ahLst/>
              <a:cxnLst/>
              <a:rect l="l" t="t" r="r" b="b"/>
              <a:pathLst>
                <a:path w="64135" h="74294">
                  <a:moveTo>
                    <a:pt x="0" y="0"/>
                  </a:moveTo>
                  <a:lnTo>
                    <a:pt x="71" y="5977"/>
                  </a:lnTo>
                  <a:lnTo>
                    <a:pt x="136" y="11492"/>
                  </a:lnTo>
                  <a:lnTo>
                    <a:pt x="222" y="18724"/>
                  </a:lnTo>
                  <a:lnTo>
                    <a:pt x="322" y="27149"/>
                  </a:lnTo>
                  <a:lnTo>
                    <a:pt x="430" y="36243"/>
                  </a:lnTo>
                  <a:lnTo>
                    <a:pt x="540" y="45466"/>
                  </a:lnTo>
                  <a:lnTo>
                    <a:pt x="644" y="54201"/>
                  </a:lnTo>
                  <a:lnTo>
                    <a:pt x="734" y="61816"/>
                  </a:lnTo>
                  <a:lnTo>
                    <a:pt x="804" y="67679"/>
                  </a:lnTo>
                  <a:lnTo>
                    <a:pt x="879" y="74041"/>
                  </a:lnTo>
                  <a:lnTo>
                    <a:pt x="46273" y="54201"/>
                  </a:lnTo>
                  <a:lnTo>
                    <a:pt x="63914" y="36243"/>
                  </a:lnTo>
                  <a:lnTo>
                    <a:pt x="58599" y="27149"/>
                  </a:lnTo>
                  <a:lnTo>
                    <a:pt x="45852" y="18724"/>
                  </a:lnTo>
                  <a:lnTo>
                    <a:pt x="30143" y="11492"/>
                  </a:lnTo>
                  <a:lnTo>
                    <a:pt x="15944" y="5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2765612" y="1073594"/>
              <a:ext cx="64135" cy="74295"/>
            </a:xfrm>
            <a:custGeom>
              <a:avLst/>
              <a:gdLst/>
              <a:ahLst/>
              <a:cxnLst/>
              <a:rect l="l" t="t" r="r" b="b"/>
              <a:pathLst>
                <a:path w="64135" h="74294">
                  <a:moveTo>
                    <a:pt x="733" y="61702"/>
                  </a:moveTo>
                  <a:lnTo>
                    <a:pt x="600" y="50519"/>
                  </a:lnTo>
                  <a:lnTo>
                    <a:pt x="439" y="37023"/>
                  </a:lnTo>
                  <a:lnTo>
                    <a:pt x="279" y="23527"/>
                  </a:lnTo>
                  <a:lnTo>
                    <a:pt x="146" y="12344"/>
                  </a:lnTo>
                  <a:lnTo>
                    <a:pt x="0" y="0"/>
                  </a:lnTo>
                  <a:lnTo>
                    <a:pt x="45852" y="18724"/>
                  </a:lnTo>
                  <a:lnTo>
                    <a:pt x="63914" y="36243"/>
                  </a:lnTo>
                  <a:lnTo>
                    <a:pt x="58816" y="45466"/>
                  </a:lnTo>
                  <a:lnTo>
                    <a:pt x="46273" y="54201"/>
                  </a:lnTo>
                  <a:lnTo>
                    <a:pt x="30739" y="61816"/>
                  </a:lnTo>
                  <a:lnTo>
                    <a:pt x="16672" y="67679"/>
                  </a:lnTo>
                  <a:lnTo>
                    <a:pt x="879" y="74042"/>
                  </a:lnTo>
                  <a:lnTo>
                    <a:pt x="733" y="6170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1218730" y="871354"/>
              <a:ext cx="278765" cy="6985"/>
            </a:xfrm>
            <a:custGeom>
              <a:avLst/>
              <a:gdLst/>
              <a:ahLst/>
              <a:cxnLst/>
              <a:rect l="l" t="t" r="r" b="b"/>
              <a:pathLst>
                <a:path w="278765" h="6984">
                  <a:moveTo>
                    <a:pt x="278541" y="0"/>
                  </a:moveTo>
                  <a:lnTo>
                    <a:pt x="0" y="0"/>
                  </a:lnTo>
                  <a:lnTo>
                    <a:pt x="0" y="6780"/>
                  </a:lnTo>
                  <a:lnTo>
                    <a:pt x="278541" y="6780"/>
                  </a:lnTo>
                  <a:lnTo>
                    <a:pt x="278541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1218730" y="871354"/>
              <a:ext cx="278765" cy="6985"/>
            </a:xfrm>
            <a:custGeom>
              <a:avLst/>
              <a:gdLst/>
              <a:ahLst/>
              <a:cxnLst/>
              <a:rect l="l" t="t" r="r" b="b"/>
              <a:pathLst>
                <a:path w="278765" h="6984">
                  <a:moveTo>
                    <a:pt x="0" y="6780"/>
                  </a:moveTo>
                  <a:lnTo>
                    <a:pt x="0" y="0"/>
                  </a:lnTo>
                  <a:lnTo>
                    <a:pt x="278541" y="0"/>
                  </a:lnTo>
                  <a:lnTo>
                    <a:pt x="278541" y="6780"/>
                  </a:lnTo>
                  <a:lnTo>
                    <a:pt x="0" y="6780"/>
                  </a:lnTo>
                  <a:close/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6058" y="833623"/>
              <a:ext cx="75138" cy="84043"/>
            </a:xfrm>
            <a:prstGeom prst="rect">
              <a:avLst/>
            </a:prstGeom>
          </p:spPr>
        </p:pic>
        <p:sp>
          <p:nvSpPr>
            <p:cNvPr id="46" name="object 46" descr=""/>
            <p:cNvSpPr/>
            <p:nvPr/>
          </p:nvSpPr>
          <p:spPr>
            <a:xfrm>
              <a:off x="1355572" y="926314"/>
              <a:ext cx="0" cy="328930"/>
            </a:xfrm>
            <a:custGeom>
              <a:avLst/>
              <a:gdLst/>
              <a:ahLst/>
              <a:cxnLst/>
              <a:rect l="l" t="t" r="r" b="b"/>
              <a:pathLst>
                <a:path w="0" h="328930">
                  <a:moveTo>
                    <a:pt x="0" y="0"/>
                  </a:moveTo>
                  <a:lnTo>
                    <a:pt x="0" y="328547"/>
                  </a:lnTo>
                </a:path>
              </a:pathLst>
            </a:custGeom>
            <a:ln w="3783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1355572" y="926314"/>
              <a:ext cx="0" cy="123825"/>
            </a:xfrm>
            <a:custGeom>
              <a:avLst/>
              <a:gdLst/>
              <a:ahLst/>
              <a:cxnLst/>
              <a:rect l="l" t="t" r="r" b="b"/>
              <a:pathLst>
                <a:path w="0" h="123825">
                  <a:moveTo>
                    <a:pt x="0" y="0"/>
                  </a:moveTo>
                  <a:lnTo>
                    <a:pt x="0" y="123202"/>
                  </a:lnTo>
                </a:path>
              </a:pathLst>
            </a:custGeom>
            <a:ln w="56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344546" y="1015829"/>
              <a:ext cx="22225" cy="34290"/>
            </a:xfrm>
            <a:custGeom>
              <a:avLst/>
              <a:gdLst/>
              <a:ahLst/>
              <a:cxnLst/>
              <a:rect l="l" t="t" r="r" b="b"/>
              <a:pathLst>
                <a:path w="22225" h="34290">
                  <a:moveTo>
                    <a:pt x="22050" y="0"/>
                  </a:moveTo>
                  <a:lnTo>
                    <a:pt x="0" y="0"/>
                  </a:lnTo>
                  <a:lnTo>
                    <a:pt x="11025" y="33688"/>
                  </a:lnTo>
                  <a:lnTo>
                    <a:pt x="220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344546" y="1015829"/>
              <a:ext cx="22225" cy="34290"/>
            </a:xfrm>
            <a:custGeom>
              <a:avLst/>
              <a:gdLst/>
              <a:ahLst/>
              <a:cxnLst/>
              <a:rect l="l" t="t" r="r" b="b"/>
              <a:pathLst>
                <a:path w="22225" h="34290">
                  <a:moveTo>
                    <a:pt x="11025" y="33688"/>
                  </a:moveTo>
                  <a:lnTo>
                    <a:pt x="22050" y="0"/>
                  </a:lnTo>
                  <a:lnTo>
                    <a:pt x="0" y="0"/>
                  </a:lnTo>
                  <a:lnTo>
                    <a:pt x="11025" y="33688"/>
                  </a:lnTo>
                  <a:close/>
                </a:path>
              </a:pathLst>
            </a:custGeom>
            <a:ln w="5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288086" y="892626"/>
              <a:ext cx="2540" cy="346710"/>
            </a:xfrm>
            <a:custGeom>
              <a:avLst/>
              <a:gdLst/>
              <a:ahLst/>
              <a:cxnLst/>
              <a:rect l="l" t="t" r="r" b="b"/>
              <a:pathLst>
                <a:path w="2540" h="346709">
                  <a:moveTo>
                    <a:pt x="0" y="0"/>
                  </a:moveTo>
                  <a:lnTo>
                    <a:pt x="2158" y="346127"/>
                  </a:lnTo>
                </a:path>
              </a:pathLst>
            </a:custGeom>
            <a:ln w="37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274194" y="1190526"/>
              <a:ext cx="31750" cy="48260"/>
            </a:xfrm>
            <a:custGeom>
              <a:avLst/>
              <a:gdLst/>
              <a:ahLst/>
              <a:cxnLst/>
              <a:rect l="l" t="t" r="r" b="b"/>
              <a:pathLst>
                <a:path w="31750" h="48259">
                  <a:moveTo>
                    <a:pt x="31500" y="0"/>
                  </a:moveTo>
                  <a:lnTo>
                    <a:pt x="0" y="206"/>
                  </a:lnTo>
                  <a:lnTo>
                    <a:pt x="16050" y="48227"/>
                  </a:lnTo>
                  <a:lnTo>
                    <a:pt x="315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274194" y="1190526"/>
              <a:ext cx="31750" cy="48260"/>
            </a:xfrm>
            <a:custGeom>
              <a:avLst/>
              <a:gdLst/>
              <a:ahLst/>
              <a:cxnLst/>
              <a:rect l="l" t="t" r="r" b="b"/>
              <a:pathLst>
                <a:path w="31750" h="48259">
                  <a:moveTo>
                    <a:pt x="16050" y="48227"/>
                  </a:moveTo>
                  <a:lnTo>
                    <a:pt x="31500" y="0"/>
                  </a:lnTo>
                  <a:lnTo>
                    <a:pt x="0" y="206"/>
                  </a:lnTo>
                  <a:lnTo>
                    <a:pt x="16050" y="48227"/>
                  </a:lnTo>
                  <a:close/>
                </a:path>
              </a:pathLst>
            </a:custGeom>
            <a:ln w="38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272636" y="892626"/>
              <a:ext cx="31750" cy="48260"/>
            </a:xfrm>
            <a:custGeom>
              <a:avLst/>
              <a:gdLst/>
              <a:ahLst/>
              <a:cxnLst/>
              <a:rect l="l" t="t" r="r" b="b"/>
              <a:pathLst>
                <a:path w="31750" h="48259">
                  <a:moveTo>
                    <a:pt x="15450" y="0"/>
                  </a:moveTo>
                  <a:lnTo>
                    <a:pt x="0" y="48227"/>
                  </a:lnTo>
                  <a:lnTo>
                    <a:pt x="31500" y="48025"/>
                  </a:lnTo>
                  <a:lnTo>
                    <a:pt x="154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272636" y="892626"/>
              <a:ext cx="31750" cy="48260"/>
            </a:xfrm>
            <a:custGeom>
              <a:avLst/>
              <a:gdLst/>
              <a:ahLst/>
              <a:cxnLst/>
              <a:rect l="l" t="t" r="r" b="b"/>
              <a:pathLst>
                <a:path w="31750" h="48259">
                  <a:moveTo>
                    <a:pt x="15450" y="0"/>
                  </a:moveTo>
                  <a:lnTo>
                    <a:pt x="0" y="48227"/>
                  </a:lnTo>
                  <a:lnTo>
                    <a:pt x="31500" y="48025"/>
                  </a:lnTo>
                  <a:lnTo>
                    <a:pt x="15450" y="0"/>
                  </a:lnTo>
                  <a:close/>
                </a:path>
              </a:pathLst>
            </a:custGeom>
            <a:ln w="38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140002" y="1544350"/>
              <a:ext cx="512445" cy="527685"/>
            </a:xfrm>
            <a:custGeom>
              <a:avLst/>
              <a:gdLst/>
              <a:ahLst/>
              <a:cxnLst/>
              <a:rect l="l" t="t" r="r" b="b"/>
              <a:pathLst>
                <a:path w="512444" h="527685">
                  <a:moveTo>
                    <a:pt x="0" y="0"/>
                  </a:moveTo>
                  <a:lnTo>
                    <a:pt x="0" y="527644"/>
                  </a:lnTo>
                  <a:lnTo>
                    <a:pt x="512191" y="527644"/>
                  </a:lnTo>
                  <a:lnTo>
                    <a:pt x="512191" y="0"/>
                  </a:lnTo>
                  <a:lnTo>
                    <a:pt x="0" y="0"/>
                  </a:lnTo>
                  <a:close/>
                </a:path>
              </a:pathLst>
            </a:custGeom>
            <a:ln w="57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8270" y="1728254"/>
              <a:ext cx="214798" cy="93863"/>
            </a:xfrm>
            <a:prstGeom prst="rect">
              <a:avLst/>
            </a:prstGeom>
          </p:spPr>
        </p:pic>
        <p:sp>
          <p:nvSpPr>
            <p:cNvPr id="57" name="object 57" descr=""/>
            <p:cNvSpPr/>
            <p:nvPr/>
          </p:nvSpPr>
          <p:spPr>
            <a:xfrm>
              <a:off x="1229776" y="1609762"/>
              <a:ext cx="279400" cy="6985"/>
            </a:xfrm>
            <a:custGeom>
              <a:avLst/>
              <a:gdLst/>
              <a:ahLst/>
              <a:cxnLst/>
              <a:rect l="l" t="t" r="r" b="b"/>
              <a:pathLst>
                <a:path w="279400" h="6984">
                  <a:moveTo>
                    <a:pt x="278936" y="0"/>
                  </a:moveTo>
                  <a:lnTo>
                    <a:pt x="0" y="0"/>
                  </a:lnTo>
                  <a:lnTo>
                    <a:pt x="0" y="6713"/>
                  </a:lnTo>
                  <a:lnTo>
                    <a:pt x="278936" y="6713"/>
                  </a:lnTo>
                  <a:lnTo>
                    <a:pt x="278936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229776" y="1609762"/>
              <a:ext cx="279400" cy="6985"/>
            </a:xfrm>
            <a:custGeom>
              <a:avLst/>
              <a:gdLst/>
              <a:ahLst/>
              <a:cxnLst/>
              <a:rect l="l" t="t" r="r" b="b"/>
              <a:pathLst>
                <a:path w="279400" h="6984">
                  <a:moveTo>
                    <a:pt x="0" y="6713"/>
                  </a:moveTo>
                  <a:lnTo>
                    <a:pt x="0" y="0"/>
                  </a:lnTo>
                  <a:lnTo>
                    <a:pt x="278936" y="0"/>
                  </a:lnTo>
                  <a:lnTo>
                    <a:pt x="278936" y="6713"/>
                  </a:lnTo>
                  <a:lnTo>
                    <a:pt x="0" y="6713"/>
                  </a:lnTo>
                  <a:close/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236260" y="1993149"/>
              <a:ext cx="279400" cy="6985"/>
            </a:xfrm>
            <a:custGeom>
              <a:avLst/>
              <a:gdLst/>
              <a:ahLst/>
              <a:cxnLst/>
              <a:rect l="l" t="t" r="r" b="b"/>
              <a:pathLst>
                <a:path w="279400" h="6985">
                  <a:moveTo>
                    <a:pt x="278936" y="0"/>
                  </a:moveTo>
                  <a:lnTo>
                    <a:pt x="0" y="0"/>
                  </a:lnTo>
                  <a:lnTo>
                    <a:pt x="0" y="6713"/>
                  </a:lnTo>
                  <a:lnTo>
                    <a:pt x="278936" y="6713"/>
                  </a:lnTo>
                  <a:lnTo>
                    <a:pt x="278936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236260" y="1993149"/>
              <a:ext cx="279400" cy="6985"/>
            </a:xfrm>
            <a:custGeom>
              <a:avLst/>
              <a:gdLst/>
              <a:ahLst/>
              <a:cxnLst/>
              <a:rect l="l" t="t" r="r" b="b"/>
              <a:pathLst>
                <a:path w="279400" h="6985">
                  <a:moveTo>
                    <a:pt x="0" y="6713"/>
                  </a:moveTo>
                  <a:lnTo>
                    <a:pt x="0" y="0"/>
                  </a:lnTo>
                  <a:lnTo>
                    <a:pt x="278936" y="0"/>
                  </a:lnTo>
                  <a:lnTo>
                    <a:pt x="278936" y="6713"/>
                  </a:lnTo>
                  <a:lnTo>
                    <a:pt x="0" y="6713"/>
                  </a:lnTo>
                  <a:close/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27240" y="1572402"/>
              <a:ext cx="75241" cy="83216"/>
            </a:xfrm>
            <a:prstGeom prst="rect">
              <a:avLst/>
            </a:prstGeom>
          </p:spPr>
        </p:pic>
        <p:sp>
          <p:nvSpPr>
            <p:cNvPr id="62" name="object 62" descr=""/>
            <p:cNvSpPr/>
            <p:nvPr/>
          </p:nvSpPr>
          <p:spPr>
            <a:xfrm>
              <a:off x="1366809" y="1664169"/>
              <a:ext cx="0" cy="325755"/>
            </a:xfrm>
            <a:custGeom>
              <a:avLst/>
              <a:gdLst/>
              <a:ahLst/>
              <a:cxnLst/>
              <a:rect l="l" t="t" r="r" b="b"/>
              <a:pathLst>
                <a:path w="0" h="325755">
                  <a:moveTo>
                    <a:pt x="0" y="0"/>
                  </a:moveTo>
                  <a:lnTo>
                    <a:pt x="0" y="325250"/>
                  </a:lnTo>
                </a:path>
              </a:pathLst>
            </a:custGeom>
            <a:ln w="3783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1366809" y="1664169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5">
                  <a:moveTo>
                    <a:pt x="0" y="0"/>
                  </a:moveTo>
                  <a:lnTo>
                    <a:pt x="0" y="121970"/>
                  </a:lnTo>
                </a:path>
              </a:pathLst>
            </a:custGeom>
            <a:ln w="56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355784" y="1752452"/>
              <a:ext cx="22225" cy="34290"/>
            </a:xfrm>
            <a:custGeom>
              <a:avLst/>
              <a:gdLst/>
              <a:ahLst/>
              <a:cxnLst/>
              <a:rect l="l" t="t" r="r" b="b"/>
              <a:pathLst>
                <a:path w="22225" h="34289">
                  <a:moveTo>
                    <a:pt x="22050" y="0"/>
                  </a:moveTo>
                  <a:lnTo>
                    <a:pt x="0" y="0"/>
                  </a:lnTo>
                  <a:lnTo>
                    <a:pt x="11025" y="33688"/>
                  </a:lnTo>
                  <a:lnTo>
                    <a:pt x="220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1355784" y="1752452"/>
              <a:ext cx="22225" cy="34290"/>
            </a:xfrm>
            <a:custGeom>
              <a:avLst/>
              <a:gdLst/>
              <a:ahLst/>
              <a:cxnLst/>
              <a:rect l="l" t="t" r="r" b="b"/>
              <a:pathLst>
                <a:path w="22225" h="34289">
                  <a:moveTo>
                    <a:pt x="11025" y="33688"/>
                  </a:moveTo>
                  <a:lnTo>
                    <a:pt x="22050" y="0"/>
                  </a:lnTo>
                  <a:lnTo>
                    <a:pt x="0" y="0"/>
                  </a:lnTo>
                  <a:lnTo>
                    <a:pt x="11025" y="33688"/>
                  </a:lnTo>
                  <a:close/>
                </a:path>
              </a:pathLst>
            </a:custGeom>
            <a:ln w="5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299225" y="1620562"/>
              <a:ext cx="2540" cy="342900"/>
            </a:xfrm>
            <a:custGeom>
              <a:avLst/>
              <a:gdLst/>
              <a:ahLst/>
              <a:cxnLst/>
              <a:rect l="l" t="t" r="r" b="b"/>
              <a:pathLst>
                <a:path w="2540" h="342900">
                  <a:moveTo>
                    <a:pt x="0" y="0"/>
                  </a:moveTo>
                  <a:lnTo>
                    <a:pt x="2161" y="342657"/>
                  </a:lnTo>
                </a:path>
              </a:pathLst>
            </a:custGeom>
            <a:ln w="37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1285332" y="1914988"/>
              <a:ext cx="31750" cy="48260"/>
            </a:xfrm>
            <a:custGeom>
              <a:avLst/>
              <a:gdLst/>
              <a:ahLst/>
              <a:cxnLst/>
              <a:rect l="l" t="t" r="r" b="b"/>
              <a:pathLst>
                <a:path w="31750" h="48260">
                  <a:moveTo>
                    <a:pt x="31500" y="0"/>
                  </a:moveTo>
                  <a:lnTo>
                    <a:pt x="0" y="206"/>
                  </a:lnTo>
                  <a:lnTo>
                    <a:pt x="16053" y="48231"/>
                  </a:lnTo>
                  <a:lnTo>
                    <a:pt x="315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1285332" y="1914988"/>
              <a:ext cx="31750" cy="48260"/>
            </a:xfrm>
            <a:custGeom>
              <a:avLst/>
              <a:gdLst/>
              <a:ahLst/>
              <a:cxnLst/>
              <a:rect l="l" t="t" r="r" b="b"/>
              <a:pathLst>
                <a:path w="31750" h="48260">
                  <a:moveTo>
                    <a:pt x="16053" y="48231"/>
                  </a:moveTo>
                  <a:lnTo>
                    <a:pt x="31500" y="0"/>
                  </a:lnTo>
                  <a:lnTo>
                    <a:pt x="0" y="206"/>
                  </a:lnTo>
                  <a:lnTo>
                    <a:pt x="16053" y="48231"/>
                  </a:lnTo>
                  <a:close/>
                </a:path>
              </a:pathLst>
            </a:custGeom>
            <a:ln w="38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1283778" y="1620562"/>
              <a:ext cx="31750" cy="48260"/>
            </a:xfrm>
            <a:custGeom>
              <a:avLst/>
              <a:gdLst/>
              <a:ahLst/>
              <a:cxnLst/>
              <a:rect l="l" t="t" r="r" b="b"/>
              <a:pathLst>
                <a:path w="31750" h="48260">
                  <a:moveTo>
                    <a:pt x="15446" y="0"/>
                  </a:moveTo>
                  <a:lnTo>
                    <a:pt x="0" y="48231"/>
                  </a:lnTo>
                  <a:lnTo>
                    <a:pt x="31500" y="48025"/>
                  </a:lnTo>
                  <a:lnTo>
                    <a:pt x="1544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1283778" y="1620562"/>
              <a:ext cx="31750" cy="48260"/>
            </a:xfrm>
            <a:custGeom>
              <a:avLst/>
              <a:gdLst/>
              <a:ahLst/>
              <a:cxnLst/>
              <a:rect l="l" t="t" r="r" b="b"/>
              <a:pathLst>
                <a:path w="31750" h="48260">
                  <a:moveTo>
                    <a:pt x="15446" y="0"/>
                  </a:moveTo>
                  <a:lnTo>
                    <a:pt x="0" y="48231"/>
                  </a:lnTo>
                  <a:lnTo>
                    <a:pt x="31500" y="48025"/>
                  </a:lnTo>
                  <a:lnTo>
                    <a:pt x="15446" y="0"/>
                  </a:lnTo>
                  <a:close/>
                </a:path>
              </a:pathLst>
            </a:custGeom>
            <a:ln w="38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1" name="object 71" descr=""/>
          <p:cNvSpPr txBox="1"/>
          <p:nvPr/>
        </p:nvSpPr>
        <p:spPr>
          <a:xfrm>
            <a:off x="1140647" y="1729797"/>
            <a:ext cx="172085" cy="125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dirty="0" baseline="8547" sz="975" spc="89" b="1">
                <a:latin typeface="Cambria"/>
                <a:cs typeface="Cambria"/>
              </a:rPr>
              <a:t>∆</a:t>
            </a:r>
            <a:r>
              <a:rPr dirty="0" sz="450" spc="60" b="1">
                <a:latin typeface="Cambria"/>
                <a:cs typeface="Cambria"/>
              </a:rPr>
              <a:t>2</a:t>
            </a:r>
            <a:endParaRPr sz="450">
              <a:latin typeface="Cambria"/>
              <a:cs typeface="Cambria"/>
            </a:endParaRPr>
          </a:p>
        </p:txBody>
      </p:sp>
      <p:pic>
        <p:nvPicPr>
          <p:cNvPr id="72" name="object 72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17482" y="1007340"/>
            <a:ext cx="203969" cy="94753"/>
          </a:xfrm>
          <a:prstGeom prst="rect">
            <a:avLst/>
          </a:prstGeom>
        </p:spPr>
      </p:pic>
      <p:sp>
        <p:nvSpPr>
          <p:cNvPr id="73" name="object 73" descr=""/>
          <p:cNvSpPr txBox="1"/>
          <p:nvPr/>
        </p:nvSpPr>
        <p:spPr>
          <a:xfrm>
            <a:off x="2877482" y="1742716"/>
            <a:ext cx="79375" cy="16891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00" spc="-50">
                <a:latin typeface="Cambria"/>
                <a:cs typeface="Cambria"/>
              </a:rPr>
              <a:t>4</a:t>
            </a:r>
            <a:endParaRPr sz="900">
              <a:latin typeface="Cambria"/>
              <a:cs typeface="Cambria"/>
            </a:endParaRPr>
          </a:p>
        </p:txBody>
      </p:sp>
      <p:sp>
        <p:nvSpPr>
          <p:cNvPr id="74" name="object 74" descr=""/>
          <p:cNvSpPr txBox="1"/>
          <p:nvPr/>
        </p:nvSpPr>
        <p:spPr>
          <a:xfrm>
            <a:off x="2893706" y="929640"/>
            <a:ext cx="79375" cy="16891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00" spc="-50">
                <a:latin typeface="Cambria"/>
                <a:cs typeface="Cambria"/>
              </a:rPr>
              <a:t>3</a:t>
            </a:r>
            <a:endParaRPr sz="900">
              <a:latin typeface="Cambria"/>
              <a:cs typeface="Cambria"/>
            </a:endParaRPr>
          </a:p>
        </p:txBody>
      </p:sp>
      <p:sp>
        <p:nvSpPr>
          <p:cNvPr id="75" name="object 75" descr=""/>
          <p:cNvSpPr txBox="1"/>
          <p:nvPr/>
        </p:nvSpPr>
        <p:spPr>
          <a:xfrm>
            <a:off x="1672749" y="925510"/>
            <a:ext cx="79375" cy="16891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00" spc="-50">
                <a:latin typeface="Cambria"/>
                <a:cs typeface="Cambria"/>
              </a:rPr>
              <a:t>1</a:t>
            </a:r>
            <a:endParaRPr sz="900">
              <a:latin typeface="Cambria"/>
              <a:cs typeface="Cambria"/>
            </a:endParaRPr>
          </a:p>
        </p:txBody>
      </p:sp>
      <p:sp>
        <p:nvSpPr>
          <p:cNvPr id="76" name="object 76" descr=""/>
          <p:cNvSpPr txBox="1"/>
          <p:nvPr/>
        </p:nvSpPr>
        <p:spPr>
          <a:xfrm>
            <a:off x="1693031" y="1734462"/>
            <a:ext cx="79375" cy="16891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00" spc="-50">
                <a:latin typeface="Cambria"/>
                <a:cs typeface="Cambria"/>
              </a:rPr>
              <a:t>2</a:t>
            </a:r>
            <a:endParaRPr sz="900">
              <a:latin typeface="Cambria"/>
              <a:cs typeface="Cambria"/>
            </a:endParaRPr>
          </a:p>
        </p:txBody>
      </p:sp>
      <p:sp>
        <p:nvSpPr>
          <p:cNvPr id="77" name="object 77" descr=""/>
          <p:cNvSpPr txBox="1"/>
          <p:nvPr/>
        </p:nvSpPr>
        <p:spPr>
          <a:xfrm>
            <a:off x="1139020" y="799324"/>
            <a:ext cx="513080" cy="551180"/>
          </a:xfrm>
          <a:prstGeom prst="rect">
            <a:avLst/>
          </a:prstGeom>
          <a:ln w="5722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450">
              <a:latin typeface="Times New Roman"/>
              <a:cs typeface="Times New Roman"/>
            </a:endParaRPr>
          </a:p>
          <a:p>
            <a:pPr marL="20955">
              <a:lnSpc>
                <a:spcPct val="100000"/>
              </a:lnSpc>
            </a:pPr>
            <a:r>
              <a:rPr dirty="0" baseline="8547" sz="975" spc="89" b="1">
                <a:latin typeface="Cambria"/>
                <a:cs typeface="Cambria"/>
              </a:rPr>
              <a:t>∆</a:t>
            </a:r>
            <a:r>
              <a:rPr dirty="0" sz="450" spc="60" b="1">
                <a:latin typeface="Cambria"/>
                <a:cs typeface="Cambria"/>
              </a:rPr>
              <a:t>1</a:t>
            </a:r>
            <a:endParaRPr sz="450">
              <a:latin typeface="Cambria"/>
              <a:cs typeface="Cambria"/>
            </a:endParaRPr>
          </a:p>
          <a:p>
            <a:pPr marL="85090">
              <a:lnSpc>
                <a:spcPct val="100000"/>
              </a:lnSpc>
              <a:spcBef>
                <a:spcPts val="275"/>
              </a:spcBef>
              <a:tabLst>
                <a:tab pos="366395" algn="l"/>
              </a:tabLst>
            </a:pPr>
            <a:r>
              <a:rPr dirty="0" u="sng" sz="750">
                <a:uFill>
                  <a:solidFill>
                    <a:srgbClr val="A9A9A9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u="none" sz="750" spc="25" b="1">
                <a:latin typeface="Cambria"/>
                <a:cs typeface="Cambria"/>
              </a:rPr>
              <a:t>E</a:t>
            </a:r>
            <a:r>
              <a:rPr dirty="0" u="none" baseline="-10101" sz="825" spc="37" b="1">
                <a:latin typeface="Cambria"/>
                <a:cs typeface="Cambria"/>
              </a:rPr>
              <a:t>1</a:t>
            </a:r>
            <a:endParaRPr baseline="-10101" sz="825">
              <a:latin typeface="Cambria"/>
              <a:cs typeface="Cambria"/>
            </a:endParaRPr>
          </a:p>
        </p:txBody>
      </p:sp>
      <p:sp>
        <p:nvSpPr>
          <p:cNvPr id="78" name="object 78" descr=""/>
          <p:cNvSpPr txBox="1"/>
          <p:nvPr/>
        </p:nvSpPr>
        <p:spPr>
          <a:xfrm>
            <a:off x="1489021" y="1844582"/>
            <a:ext cx="173990" cy="1447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0"/>
              </a:spcBef>
            </a:pPr>
            <a:r>
              <a:rPr dirty="0" sz="750" spc="25" b="1">
                <a:latin typeface="Cambria"/>
                <a:cs typeface="Cambria"/>
              </a:rPr>
              <a:t>E</a:t>
            </a:r>
            <a:r>
              <a:rPr dirty="0" baseline="-10101" sz="825" spc="37" b="1">
                <a:latin typeface="Cambria"/>
                <a:cs typeface="Cambria"/>
              </a:rPr>
              <a:t>2</a:t>
            </a:r>
            <a:endParaRPr baseline="-10101" sz="825">
              <a:latin typeface="Cambria"/>
              <a:cs typeface="Cambria"/>
            </a:endParaRPr>
          </a:p>
        </p:txBody>
      </p:sp>
      <p:grpSp>
        <p:nvGrpSpPr>
          <p:cNvPr id="79" name="object 79" descr=""/>
          <p:cNvGrpSpPr/>
          <p:nvPr/>
        </p:nvGrpSpPr>
        <p:grpSpPr>
          <a:xfrm>
            <a:off x="2571027" y="1040952"/>
            <a:ext cx="669290" cy="1541780"/>
            <a:chOff x="2571027" y="1040952"/>
            <a:chExt cx="669290" cy="1541780"/>
          </a:xfrm>
        </p:grpSpPr>
        <p:pic>
          <p:nvPicPr>
            <p:cNvPr id="80" name="object 8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17941" y="1044127"/>
              <a:ext cx="218884" cy="111354"/>
            </a:xfrm>
            <a:prstGeom prst="rect">
              <a:avLst/>
            </a:prstGeom>
          </p:spPr>
        </p:pic>
        <p:sp>
          <p:nvSpPr>
            <p:cNvPr id="81" name="object 81" descr=""/>
            <p:cNvSpPr/>
            <p:nvPr/>
          </p:nvSpPr>
          <p:spPr>
            <a:xfrm>
              <a:off x="3017941" y="1044127"/>
              <a:ext cx="219075" cy="111760"/>
            </a:xfrm>
            <a:custGeom>
              <a:avLst/>
              <a:gdLst/>
              <a:ahLst/>
              <a:cxnLst/>
              <a:rect l="l" t="t" r="r" b="b"/>
              <a:pathLst>
                <a:path w="219075" h="111759">
                  <a:moveTo>
                    <a:pt x="0" y="0"/>
                  </a:moveTo>
                  <a:lnTo>
                    <a:pt x="0" y="111354"/>
                  </a:lnTo>
                  <a:lnTo>
                    <a:pt x="218884" y="111354"/>
                  </a:lnTo>
                  <a:lnTo>
                    <a:pt x="218884" y="0"/>
                  </a:lnTo>
                  <a:lnTo>
                    <a:pt x="0" y="0"/>
                  </a:lnTo>
                  <a:close/>
                </a:path>
              </a:pathLst>
            </a:custGeom>
            <a:ln w="57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2" name="object 8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17941" y="1670507"/>
              <a:ext cx="218884" cy="111354"/>
            </a:xfrm>
            <a:prstGeom prst="rect">
              <a:avLst/>
            </a:prstGeom>
          </p:spPr>
        </p:pic>
        <p:sp>
          <p:nvSpPr>
            <p:cNvPr id="83" name="object 83" descr=""/>
            <p:cNvSpPr/>
            <p:nvPr/>
          </p:nvSpPr>
          <p:spPr>
            <a:xfrm>
              <a:off x="3017941" y="1670507"/>
              <a:ext cx="219075" cy="111760"/>
            </a:xfrm>
            <a:custGeom>
              <a:avLst/>
              <a:gdLst/>
              <a:ahLst/>
              <a:cxnLst/>
              <a:rect l="l" t="t" r="r" b="b"/>
              <a:pathLst>
                <a:path w="219075" h="111760">
                  <a:moveTo>
                    <a:pt x="0" y="0"/>
                  </a:moveTo>
                  <a:lnTo>
                    <a:pt x="0" y="111354"/>
                  </a:lnTo>
                  <a:lnTo>
                    <a:pt x="218884" y="111354"/>
                  </a:lnTo>
                  <a:lnTo>
                    <a:pt x="218884" y="0"/>
                  </a:lnTo>
                  <a:lnTo>
                    <a:pt x="0" y="0"/>
                  </a:lnTo>
                  <a:close/>
                </a:path>
              </a:pathLst>
            </a:custGeom>
            <a:ln w="57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2572297" y="2102814"/>
              <a:ext cx="572135" cy="477520"/>
            </a:xfrm>
            <a:custGeom>
              <a:avLst/>
              <a:gdLst/>
              <a:ahLst/>
              <a:cxnLst/>
              <a:rect l="l" t="t" r="r" b="b"/>
              <a:pathLst>
                <a:path w="572135" h="477519">
                  <a:moveTo>
                    <a:pt x="307312" y="0"/>
                  </a:moveTo>
                  <a:lnTo>
                    <a:pt x="296458" y="14080"/>
                  </a:lnTo>
                  <a:lnTo>
                    <a:pt x="283906" y="51201"/>
                  </a:lnTo>
                  <a:lnTo>
                    <a:pt x="272357" y="97408"/>
                  </a:lnTo>
                  <a:lnTo>
                    <a:pt x="246068" y="213413"/>
                  </a:lnTo>
                  <a:lnTo>
                    <a:pt x="231909" y="271416"/>
                  </a:lnTo>
                  <a:lnTo>
                    <a:pt x="217460" y="321554"/>
                  </a:lnTo>
                  <a:lnTo>
                    <a:pt x="199149" y="366998"/>
                  </a:lnTo>
                  <a:lnTo>
                    <a:pt x="157999" y="414874"/>
                  </a:lnTo>
                  <a:lnTo>
                    <a:pt x="104012" y="440219"/>
                  </a:lnTo>
                  <a:lnTo>
                    <a:pt x="46249" y="461468"/>
                  </a:lnTo>
                  <a:lnTo>
                    <a:pt x="0" y="477213"/>
                  </a:lnTo>
                  <a:lnTo>
                    <a:pt x="543647" y="477213"/>
                  </a:lnTo>
                  <a:lnTo>
                    <a:pt x="564127" y="477085"/>
                  </a:lnTo>
                  <a:lnTo>
                    <a:pt x="571582" y="476189"/>
                  </a:lnTo>
                  <a:lnTo>
                    <a:pt x="566581" y="473757"/>
                  </a:lnTo>
                  <a:lnTo>
                    <a:pt x="522223" y="461212"/>
                  </a:lnTo>
                  <a:lnTo>
                    <a:pt x="488529" y="449563"/>
                  </a:lnTo>
                  <a:lnTo>
                    <a:pt x="453701" y="433307"/>
                  </a:lnTo>
                  <a:lnTo>
                    <a:pt x="399806" y="383895"/>
                  </a:lnTo>
                  <a:lnTo>
                    <a:pt x="383572" y="349204"/>
                  </a:lnTo>
                  <a:lnTo>
                    <a:pt x="371869" y="306833"/>
                  </a:lnTo>
                  <a:lnTo>
                    <a:pt x="362431" y="256016"/>
                  </a:lnTo>
                  <a:lnTo>
                    <a:pt x="353371" y="197259"/>
                  </a:lnTo>
                  <a:lnTo>
                    <a:pt x="344311" y="136199"/>
                  </a:lnTo>
                  <a:lnTo>
                    <a:pt x="335251" y="79748"/>
                  </a:lnTo>
                  <a:lnTo>
                    <a:pt x="326191" y="34819"/>
                  </a:lnTo>
                  <a:lnTo>
                    <a:pt x="317034" y="7424"/>
                  </a:lnTo>
                  <a:lnTo>
                    <a:pt x="307312" y="0"/>
                  </a:lnTo>
                  <a:close/>
                </a:path>
              </a:pathLst>
            </a:custGeom>
            <a:solidFill>
              <a:srgbClr val="FF0000">
                <a:alpha val="7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2572297" y="2102814"/>
              <a:ext cx="572135" cy="477520"/>
            </a:xfrm>
            <a:custGeom>
              <a:avLst/>
              <a:gdLst/>
              <a:ahLst/>
              <a:cxnLst/>
              <a:rect l="l" t="t" r="r" b="b"/>
              <a:pathLst>
                <a:path w="572135" h="477519">
                  <a:moveTo>
                    <a:pt x="0" y="477213"/>
                  </a:moveTo>
                  <a:lnTo>
                    <a:pt x="377" y="477085"/>
                  </a:lnTo>
                  <a:lnTo>
                    <a:pt x="3020" y="476189"/>
                  </a:lnTo>
                  <a:lnTo>
                    <a:pt x="10194" y="473757"/>
                  </a:lnTo>
                  <a:lnTo>
                    <a:pt x="24164" y="469022"/>
                  </a:lnTo>
                  <a:lnTo>
                    <a:pt x="46249" y="461468"/>
                  </a:lnTo>
                  <a:lnTo>
                    <a:pt x="104012" y="440219"/>
                  </a:lnTo>
                  <a:lnTo>
                    <a:pt x="157999" y="414874"/>
                  </a:lnTo>
                  <a:lnTo>
                    <a:pt x="199149" y="366998"/>
                  </a:lnTo>
                  <a:lnTo>
                    <a:pt x="217460" y="321554"/>
                  </a:lnTo>
                  <a:lnTo>
                    <a:pt x="231909" y="271416"/>
                  </a:lnTo>
                  <a:lnTo>
                    <a:pt x="246068" y="213413"/>
                  </a:lnTo>
                  <a:lnTo>
                    <a:pt x="259647" y="153444"/>
                  </a:lnTo>
                  <a:lnTo>
                    <a:pt x="272357" y="97408"/>
                  </a:lnTo>
                  <a:lnTo>
                    <a:pt x="283906" y="51201"/>
                  </a:lnTo>
                  <a:lnTo>
                    <a:pt x="296458" y="14080"/>
                  </a:lnTo>
                  <a:lnTo>
                    <a:pt x="307312" y="0"/>
                  </a:lnTo>
                  <a:lnTo>
                    <a:pt x="317034" y="7424"/>
                  </a:lnTo>
                  <a:lnTo>
                    <a:pt x="326191" y="34819"/>
                  </a:lnTo>
                  <a:lnTo>
                    <a:pt x="335251" y="79748"/>
                  </a:lnTo>
                  <a:lnTo>
                    <a:pt x="344311" y="136199"/>
                  </a:lnTo>
                  <a:lnTo>
                    <a:pt x="353371" y="197259"/>
                  </a:lnTo>
                  <a:lnTo>
                    <a:pt x="362431" y="256016"/>
                  </a:lnTo>
                  <a:lnTo>
                    <a:pt x="371869" y="306833"/>
                  </a:lnTo>
                  <a:lnTo>
                    <a:pt x="383572" y="349204"/>
                  </a:lnTo>
                  <a:lnTo>
                    <a:pt x="399806" y="383895"/>
                  </a:lnTo>
                  <a:lnTo>
                    <a:pt x="453701" y="433307"/>
                  </a:lnTo>
                  <a:lnTo>
                    <a:pt x="488529" y="449563"/>
                  </a:lnTo>
                  <a:lnTo>
                    <a:pt x="549687" y="469022"/>
                  </a:lnTo>
                  <a:lnTo>
                    <a:pt x="566581" y="473757"/>
                  </a:lnTo>
                  <a:lnTo>
                    <a:pt x="571582" y="476189"/>
                  </a:lnTo>
                  <a:lnTo>
                    <a:pt x="564127" y="477085"/>
                  </a:lnTo>
                  <a:lnTo>
                    <a:pt x="543647" y="477213"/>
                  </a:lnTo>
                  <a:lnTo>
                    <a:pt x="509857" y="477213"/>
                  </a:lnTo>
                  <a:lnTo>
                    <a:pt x="463609" y="477213"/>
                  </a:lnTo>
                  <a:lnTo>
                    <a:pt x="0" y="477213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2600274" y="2104057"/>
              <a:ext cx="572135" cy="477520"/>
            </a:xfrm>
            <a:custGeom>
              <a:avLst/>
              <a:gdLst/>
              <a:ahLst/>
              <a:cxnLst/>
              <a:rect l="l" t="t" r="r" b="b"/>
              <a:pathLst>
                <a:path w="572135" h="477519">
                  <a:moveTo>
                    <a:pt x="307312" y="0"/>
                  </a:moveTo>
                  <a:lnTo>
                    <a:pt x="296458" y="14081"/>
                  </a:lnTo>
                  <a:lnTo>
                    <a:pt x="283906" y="51205"/>
                  </a:lnTo>
                  <a:lnTo>
                    <a:pt x="272357" y="97410"/>
                  </a:lnTo>
                  <a:lnTo>
                    <a:pt x="246068" y="213416"/>
                  </a:lnTo>
                  <a:lnTo>
                    <a:pt x="231909" y="271419"/>
                  </a:lnTo>
                  <a:lnTo>
                    <a:pt x="217460" y="321558"/>
                  </a:lnTo>
                  <a:lnTo>
                    <a:pt x="199149" y="366999"/>
                  </a:lnTo>
                  <a:lnTo>
                    <a:pt x="157999" y="414875"/>
                  </a:lnTo>
                  <a:lnTo>
                    <a:pt x="104012" y="440221"/>
                  </a:lnTo>
                  <a:lnTo>
                    <a:pt x="46249" y="461469"/>
                  </a:lnTo>
                  <a:lnTo>
                    <a:pt x="0" y="477212"/>
                  </a:lnTo>
                  <a:lnTo>
                    <a:pt x="543647" y="477212"/>
                  </a:lnTo>
                  <a:lnTo>
                    <a:pt x="564127" y="477084"/>
                  </a:lnTo>
                  <a:lnTo>
                    <a:pt x="571582" y="476189"/>
                  </a:lnTo>
                  <a:lnTo>
                    <a:pt x="566581" y="473757"/>
                  </a:lnTo>
                  <a:lnTo>
                    <a:pt x="522223" y="461213"/>
                  </a:lnTo>
                  <a:lnTo>
                    <a:pt x="488529" y="449565"/>
                  </a:lnTo>
                  <a:lnTo>
                    <a:pt x="453701" y="433307"/>
                  </a:lnTo>
                  <a:lnTo>
                    <a:pt x="399806" y="383897"/>
                  </a:lnTo>
                  <a:lnTo>
                    <a:pt x="383572" y="349207"/>
                  </a:lnTo>
                  <a:lnTo>
                    <a:pt x="371869" y="306835"/>
                  </a:lnTo>
                  <a:lnTo>
                    <a:pt x="362431" y="256015"/>
                  </a:lnTo>
                  <a:lnTo>
                    <a:pt x="353371" y="197259"/>
                  </a:lnTo>
                  <a:lnTo>
                    <a:pt x="344311" y="136200"/>
                  </a:lnTo>
                  <a:lnTo>
                    <a:pt x="335251" y="79749"/>
                  </a:lnTo>
                  <a:lnTo>
                    <a:pt x="326191" y="34818"/>
                  </a:lnTo>
                  <a:lnTo>
                    <a:pt x="317034" y="7424"/>
                  </a:lnTo>
                  <a:lnTo>
                    <a:pt x="307312" y="0"/>
                  </a:lnTo>
                  <a:close/>
                </a:path>
              </a:pathLst>
            </a:custGeom>
            <a:solidFill>
              <a:srgbClr val="0000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2600274" y="2104057"/>
              <a:ext cx="572135" cy="477520"/>
            </a:xfrm>
            <a:custGeom>
              <a:avLst/>
              <a:gdLst/>
              <a:ahLst/>
              <a:cxnLst/>
              <a:rect l="l" t="t" r="r" b="b"/>
              <a:pathLst>
                <a:path w="572135" h="477519">
                  <a:moveTo>
                    <a:pt x="0" y="477212"/>
                  </a:moveTo>
                  <a:lnTo>
                    <a:pt x="377" y="477084"/>
                  </a:lnTo>
                  <a:lnTo>
                    <a:pt x="3020" y="476189"/>
                  </a:lnTo>
                  <a:lnTo>
                    <a:pt x="10194" y="473757"/>
                  </a:lnTo>
                  <a:lnTo>
                    <a:pt x="24164" y="469021"/>
                  </a:lnTo>
                  <a:lnTo>
                    <a:pt x="73998" y="451613"/>
                  </a:lnTo>
                  <a:lnTo>
                    <a:pt x="132895" y="428061"/>
                  </a:lnTo>
                  <a:lnTo>
                    <a:pt x="179706" y="396313"/>
                  </a:lnTo>
                  <a:lnTo>
                    <a:pt x="217460" y="321558"/>
                  </a:lnTo>
                  <a:lnTo>
                    <a:pt x="231909" y="271419"/>
                  </a:lnTo>
                  <a:lnTo>
                    <a:pt x="246068" y="213416"/>
                  </a:lnTo>
                  <a:lnTo>
                    <a:pt x="259647" y="153446"/>
                  </a:lnTo>
                  <a:lnTo>
                    <a:pt x="272357" y="97410"/>
                  </a:lnTo>
                  <a:lnTo>
                    <a:pt x="283906" y="51205"/>
                  </a:lnTo>
                  <a:lnTo>
                    <a:pt x="296458" y="14081"/>
                  </a:lnTo>
                  <a:lnTo>
                    <a:pt x="307312" y="0"/>
                  </a:lnTo>
                  <a:lnTo>
                    <a:pt x="317034" y="7424"/>
                  </a:lnTo>
                  <a:lnTo>
                    <a:pt x="326191" y="34818"/>
                  </a:lnTo>
                  <a:lnTo>
                    <a:pt x="335251" y="79749"/>
                  </a:lnTo>
                  <a:lnTo>
                    <a:pt x="344311" y="136200"/>
                  </a:lnTo>
                  <a:lnTo>
                    <a:pt x="353371" y="197259"/>
                  </a:lnTo>
                  <a:lnTo>
                    <a:pt x="362431" y="256015"/>
                  </a:lnTo>
                  <a:lnTo>
                    <a:pt x="371869" y="306835"/>
                  </a:lnTo>
                  <a:lnTo>
                    <a:pt x="383572" y="349207"/>
                  </a:lnTo>
                  <a:lnTo>
                    <a:pt x="399806" y="383897"/>
                  </a:lnTo>
                  <a:lnTo>
                    <a:pt x="453701" y="433307"/>
                  </a:lnTo>
                  <a:lnTo>
                    <a:pt x="488529" y="449565"/>
                  </a:lnTo>
                  <a:lnTo>
                    <a:pt x="549687" y="469021"/>
                  </a:lnTo>
                  <a:lnTo>
                    <a:pt x="566581" y="473757"/>
                  </a:lnTo>
                  <a:lnTo>
                    <a:pt x="571582" y="476189"/>
                  </a:lnTo>
                  <a:lnTo>
                    <a:pt x="564127" y="477084"/>
                  </a:lnTo>
                  <a:lnTo>
                    <a:pt x="543647" y="477212"/>
                  </a:lnTo>
                  <a:lnTo>
                    <a:pt x="509857" y="477212"/>
                  </a:lnTo>
                  <a:lnTo>
                    <a:pt x="463609" y="477212"/>
                  </a:lnTo>
                  <a:lnTo>
                    <a:pt x="0" y="4772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2904065" y="218457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962"/>
                  </a:moveTo>
                  <a:lnTo>
                    <a:pt x="277" y="281"/>
                  </a:lnTo>
                  <a:lnTo>
                    <a:pt x="946" y="0"/>
                  </a:lnTo>
                  <a:lnTo>
                    <a:pt x="1614" y="281"/>
                  </a:lnTo>
                  <a:lnTo>
                    <a:pt x="1892" y="962"/>
                  </a:lnTo>
                  <a:lnTo>
                    <a:pt x="1614" y="1643"/>
                  </a:lnTo>
                  <a:lnTo>
                    <a:pt x="946" y="1925"/>
                  </a:lnTo>
                  <a:lnTo>
                    <a:pt x="277" y="1643"/>
                  </a:lnTo>
                  <a:lnTo>
                    <a:pt x="0" y="9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9" name="object 89" descr=""/>
          <p:cNvSpPr txBox="1"/>
          <p:nvPr/>
        </p:nvSpPr>
        <p:spPr>
          <a:xfrm>
            <a:off x="1261830" y="2341465"/>
            <a:ext cx="186690" cy="1447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sz="750" spc="25" b="1">
                <a:latin typeface="Cambria"/>
                <a:cs typeface="Cambria"/>
              </a:rPr>
              <a:t>E</a:t>
            </a:r>
            <a:r>
              <a:rPr dirty="0" baseline="-10101" sz="825" spc="37" b="1">
                <a:latin typeface="Cambria"/>
                <a:cs typeface="Cambria"/>
              </a:rPr>
              <a:t>1</a:t>
            </a:r>
            <a:endParaRPr baseline="-10101" sz="825">
              <a:latin typeface="Cambria"/>
              <a:cs typeface="Cambria"/>
            </a:endParaRPr>
          </a:p>
        </p:txBody>
      </p:sp>
      <p:grpSp>
        <p:nvGrpSpPr>
          <p:cNvPr id="90" name="object 90" descr=""/>
          <p:cNvGrpSpPr/>
          <p:nvPr/>
        </p:nvGrpSpPr>
        <p:grpSpPr>
          <a:xfrm>
            <a:off x="1234254" y="2131310"/>
            <a:ext cx="932180" cy="426720"/>
            <a:chOff x="1234254" y="2131310"/>
            <a:chExt cx="932180" cy="426720"/>
          </a:xfrm>
        </p:grpSpPr>
        <p:sp>
          <p:nvSpPr>
            <p:cNvPr id="91" name="object 91" descr=""/>
            <p:cNvSpPr/>
            <p:nvPr/>
          </p:nvSpPr>
          <p:spPr>
            <a:xfrm>
              <a:off x="1235211" y="2132267"/>
              <a:ext cx="559435" cy="422909"/>
            </a:xfrm>
            <a:custGeom>
              <a:avLst/>
              <a:gdLst/>
              <a:ahLst/>
              <a:cxnLst/>
              <a:rect l="l" t="t" r="r" b="b"/>
              <a:pathLst>
                <a:path w="559435" h="422910">
                  <a:moveTo>
                    <a:pt x="300657" y="0"/>
                  </a:moveTo>
                  <a:lnTo>
                    <a:pt x="290038" y="12468"/>
                  </a:lnTo>
                  <a:lnTo>
                    <a:pt x="277758" y="45340"/>
                  </a:lnTo>
                  <a:lnTo>
                    <a:pt x="266457" y="86255"/>
                  </a:lnTo>
                  <a:lnTo>
                    <a:pt x="240739" y="188977"/>
                  </a:lnTo>
                  <a:lnTo>
                    <a:pt x="226887" y="240337"/>
                  </a:lnTo>
                  <a:lnTo>
                    <a:pt x="212750" y="284733"/>
                  </a:lnTo>
                  <a:lnTo>
                    <a:pt x="194836" y="324974"/>
                  </a:lnTo>
                  <a:lnTo>
                    <a:pt x="154575" y="367366"/>
                  </a:lnTo>
                  <a:lnTo>
                    <a:pt x="101757" y="389810"/>
                  </a:lnTo>
                  <a:lnTo>
                    <a:pt x="45246" y="408627"/>
                  </a:lnTo>
                  <a:lnTo>
                    <a:pt x="0" y="422566"/>
                  </a:lnTo>
                  <a:lnTo>
                    <a:pt x="550869" y="422566"/>
                  </a:lnTo>
                  <a:lnTo>
                    <a:pt x="559205" y="421660"/>
                  </a:lnTo>
                  <a:lnTo>
                    <a:pt x="554311" y="419507"/>
                  </a:lnTo>
                  <a:lnTo>
                    <a:pt x="510913" y="408400"/>
                  </a:lnTo>
                  <a:lnTo>
                    <a:pt x="477947" y="398085"/>
                  </a:lnTo>
                  <a:lnTo>
                    <a:pt x="413680" y="364531"/>
                  </a:lnTo>
                  <a:lnTo>
                    <a:pt x="375266" y="309219"/>
                  </a:lnTo>
                  <a:lnTo>
                    <a:pt x="363815" y="271700"/>
                  </a:lnTo>
                  <a:lnTo>
                    <a:pt x="354581" y="226698"/>
                  </a:lnTo>
                  <a:lnTo>
                    <a:pt x="345716" y="174671"/>
                  </a:lnTo>
                  <a:lnTo>
                    <a:pt x="336853" y="120603"/>
                  </a:lnTo>
                  <a:lnTo>
                    <a:pt x="327990" y="70615"/>
                  </a:lnTo>
                  <a:lnTo>
                    <a:pt x="319125" y="30830"/>
                  </a:lnTo>
                  <a:lnTo>
                    <a:pt x="310168" y="6573"/>
                  </a:lnTo>
                  <a:lnTo>
                    <a:pt x="300657" y="0"/>
                  </a:lnTo>
                  <a:close/>
                </a:path>
              </a:pathLst>
            </a:custGeom>
            <a:solidFill>
              <a:srgbClr val="FF0000">
                <a:alpha val="7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1235211" y="2132267"/>
              <a:ext cx="559435" cy="422909"/>
            </a:xfrm>
            <a:custGeom>
              <a:avLst/>
              <a:gdLst/>
              <a:ahLst/>
              <a:cxnLst/>
              <a:rect l="l" t="t" r="r" b="b"/>
              <a:pathLst>
                <a:path w="559435" h="422910">
                  <a:moveTo>
                    <a:pt x="0" y="422566"/>
                  </a:moveTo>
                  <a:lnTo>
                    <a:pt x="23638" y="415314"/>
                  </a:lnTo>
                  <a:lnTo>
                    <a:pt x="45246" y="408627"/>
                  </a:lnTo>
                  <a:lnTo>
                    <a:pt x="101757" y="389810"/>
                  </a:lnTo>
                  <a:lnTo>
                    <a:pt x="154575" y="367366"/>
                  </a:lnTo>
                  <a:lnTo>
                    <a:pt x="194836" y="324974"/>
                  </a:lnTo>
                  <a:lnTo>
                    <a:pt x="212750" y="284733"/>
                  </a:lnTo>
                  <a:lnTo>
                    <a:pt x="226887" y="240337"/>
                  </a:lnTo>
                  <a:lnTo>
                    <a:pt x="240739" y="188977"/>
                  </a:lnTo>
                  <a:lnTo>
                    <a:pt x="254023" y="135875"/>
                  </a:lnTo>
                  <a:lnTo>
                    <a:pt x="266457" y="86255"/>
                  </a:lnTo>
                  <a:lnTo>
                    <a:pt x="277758" y="45340"/>
                  </a:lnTo>
                  <a:lnTo>
                    <a:pt x="290038" y="12468"/>
                  </a:lnTo>
                  <a:lnTo>
                    <a:pt x="300657" y="0"/>
                  </a:lnTo>
                  <a:lnTo>
                    <a:pt x="310168" y="6573"/>
                  </a:lnTo>
                  <a:lnTo>
                    <a:pt x="319125" y="30830"/>
                  </a:lnTo>
                  <a:lnTo>
                    <a:pt x="327990" y="70615"/>
                  </a:lnTo>
                  <a:lnTo>
                    <a:pt x="336853" y="120603"/>
                  </a:lnTo>
                  <a:lnTo>
                    <a:pt x="345716" y="174671"/>
                  </a:lnTo>
                  <a:lnTo>
                    <a:pt x="354581" y="226698"/>
                  </a:lnTo>
                  <a:lnTo>
                    <a:pt x="363815" y="271700"/>
                  </a:lnTo>
                  <a:lnTo>
                    <a:pt x="375266" y="309219"/>
                  </a:lnTo>
                  <a:lnTo>
                    <a:pt x="413680" y="364531"/>
                  </a:lnTo>
                  <a:lnTo>
                    <a:pt x="477947" y="398085"/>
                  </a:lnTo>
                  <a:lnTo>
                    <a:pt x="537783" y="415314"/>
                  </a:lnTo>
                  <a:lnTo>
                    <a:pt x="554311" y="419507"/>
                  </a:lnTo>
                  <a:lnTo>
                    <a:pt x="559205" y="421660"/>
                  </a:lnTo>
                  <a:lnTo>
                    <a:pt x="551911" y="422453"/>
                  </a:lnTo>
                  <a:lnTo>
                    <a:pt x="531875" y="422566"/>
                  </a:lnTo>
                  <a:lnTo>
                    <a:pt x="498817" y="422566"/>
                  </a:lnTo>
                  <a:lnTo>
                    <a:pt x="453571" y="422566"/>
                  </a:lnTo>
                  <a:lnTo>
                    <a:pt x="0" y="422566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1606053" y="2134471"/>
              <a:ext cx="559435" cy="422909"/>
            </a:xfrm>
            <a:custGeom>
              <a:avLst/>
              <a:gdLst/>
              <a:ahLst/>
              <a:cxnLst/>
              <a:rect l="l" t="t" r="r" b="b"/>
              <a:pathLst>
                <a:path w="559435" h="422910">
                  <a:moveTo>
                    <a:pt x="300656" y="0"/>
                  </a:moveTo>
                  <a:lnTo>
                    <a:pt x="290037" y="12468"/>
                  </a:lnTo>
                  <a:lnTo>
                    <a:pt x="277757" y="45340"/>
                  </a:lnTo>
                  <a:lnTo>
                    <a:pt x="266458" y="86255"/>
                  </a:lnTo>
                  <a:lnTo>
                    <a:pt x="240739" y="188977"/>
                  </a:lnTo>
                  <a:lnTo>
                    <a:pt x="226886" y="240337"/>
                  </a:lnTo>
                  <a:lnTo>
                    <a:pt x="212749" y="284733"/>
                  </a:lnTo>
                  <a:lnTo>
                    <a:pt x="194835" y="324974"/>
                  </a:lnTo>
                  <a:lnTo>
                    <a:pt x="154575" y="367368"/>
                  </a:lnTo>
                  <a:lnTo>
                    <a:pt x="101758" y="389810"/>
                  </a:lnTo>
                  <a:lnTo>
                    <a:pt x="45247" y="408627"/>
                  </a:lnTo>
                  <a:lnTo>
                    <a:pt x="0" y="422571"/>
                  </a:lnTo>
                  <a:lnTo>
                    <a:pt x="550871" y="422571"/>
                  </a:lnTo>
                  <a:lnTo>
                    <a:pt x="559208" y="421664"/>
                  </a:lnTo>
                  <a:lnTo>
                    <a:pt x="554313" y="419510"/>
                  </a:lnTo>
                  <a:lnTo>
                    <a:pt x="510912" y="408400"/>
                  </a:lnTo>
                  <a:lnTo>
                    <a:pt x="477948" y="398086"/>
                  </a:lnTo>
                  <a:lnTo>
                    <a:pt x="413680" y="364536"/>
                  </a:lnTo>
                  <a:lnTo>
                    <a:pt x="375265" y="309219"/>
                  </a:lnTo>
                  <a:lnTo>
                    <a:pt x="363816" y="271700"/>
                  </a:lnTo>
                  <a:lnTo>
                    <a:pt x="354584" y="226698"/>
                  </a:lnTo>
                  <a:lnTo>
                    <a:pt x="345719" y="174671"/>
                  </a:lnTo>
                  <a:lnTo>
                    <a:pt x="336854" y="120603"/>
                  </a:lnTo>
                  <a:lnTo>
                    <a:pt x="327989" y="70615"/>
                  </a:lnTo>
                  <a:lnTo>
                    <a:pt x="319124" y="30830"/>
                  </a:lnTo>
                  <a:lnTo>
                    <a:pt x="310167" y="6573"/>
                  </a:lnTo>
                  <a:lnTo>
                    <a:pt x="300656" y="0"/>
                  </a:lnTo>
                  <a:close/>
                </a:path>
              </a:pathLst>
            </a:custGeom>
            <a:solidFill>
              <a:srgbClr val="0000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1606053" y="2134471"/>
              <a:ext cx="559435" cy="422909"/>
            </a:xfrm>
            <a:custGeom>
              <a:avLst/>
              <a:gdLst/>
              <a:ahLst/>
              <a:cxnLst/>
              <a:rect l="l" t="t" r="r" b="b"/>
              <a:pathLst>
                <a:path w="559435" h="422910">
                  <a:moveTo>
                    <a:pt x="0" y="422571"/>
                  </a:moveTo>
                  <a:lnTo>
                    <a:pt x="23639" y="415314"/>
                  </a:lnTo>
                  <a:lnTo>
                    <a:pt x="45247" y="408627"/>
                  </a:lnTo>
                  <a:lnTo>
                    <a:pt x="101758" y="389810"/>
                  </a:lnTo>
                  <a:lnTo>
                    <a:pt x="154575" y="367368"/>
                  </a:lnTo>
                  <a:lnTo>
                    <a:pt x="194835" y="324975"/>
                  </a:lnTo>
                  <a:lnTo>
                    <a:pt x="212749" y="284733"/>
                  </a:lnTo>
                  <a:lnTo>
                    <a:pt x="226886" y="240337"/>
                  </a:lnTo>
                  <a:lnTo>
                    <a:pt x="240739" y="188977"/>
                  </a:lnTo>
                  <a:lnTo>
                    <a:pt x="254024" y="135875"/>
                  </a:lnTo>
                  <a:lnTo>
                    <a:pt x="266458" y="86255"/>
                  </a:lnTo>
                  <a:lnTo>
                    <a:pt x="277757" y="45340"/>
                  </a:lnTo>
                  <a:lnTo>
                    <a:pt x="290037" y="12468"/>
                  </a:lnTo>
                  <a:lnTo>
                    <a:pt x="300656" y="0"/>
                  </a:lnTo>
                  <a:lnTo>
                    <a:pt x="310167" y="6573"/>
                  </a:lnTo>
                  <a:lnTo>
                    <a:pt x="319124" y="30830"/>
                  </a:lnTo>
                  <a:lnTo>
                    <a:pt x="327989" y="70615"/>
                  </a:lnTo>
                  <a:lnTo>
                    <a:pt x="336854" y="120603"/>
                  </a:lnTo>
                  <a:lnTo>
                    <a:pt x="345719" y="174671"/>
                  </a:lnTo>
                  <a:lnTo>
                    <a:pt x="354584" y="226698"/>
                  </a:lnTo>
                  <a:lnTo>
                    <a:pt x="363816" y="271700"/>
                  </a:lnTo>
                  <a:lnTo>
                    <a:pt x="375265" y="309219"/>
                  </a:lnTo>
                  <a:lnTo>
                    <a:pt x="413680" y="364536"/>
                  </a:lnTo>
                  <a:lnTo>
                    <a:pt x="477948" y="398086"/>
                  </a:lnTo>
                  <a:lnTo>
                    <a:pt x="537782" y="415314"/>
                  </a:lnTo>
                  <a:lnTo>
                    <a:pt x="554313" y="419510"/>
                  </a:lnTo>
                  <a:lnTo>
                    <a:pt x="559208" y="421664"/>
                  </a:lnTo>
                  <a:lnTo>
                    <a:pt x="551913" y="422458"/>
                  </a:lnTo>
                  <a:lnTo>
                    <a:pt x="531874" y="422571"/>
                  </a:lnTo>
                  <a:lnTo>
                    <a:pt x="498816" y="422571"/>
                  </a:lnTo>
                  <a:lnTo>
                    <a:pt x="453570" y="422571"/>
                  </a:lnTo>
                  <a:lnTo>
                    <a:pt x="0" y="422571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1646948" y="220675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962"/>
                  </a:moveTo>
                  <a:lnTo>
                    <a:pt x="277" y="281"/>
                  </a:lnTo>
                  <a:lnTo>
                    <a:pt x="945" y="0"/>
                  </a:lnTo>
                  <a:lnTo>
                    <a:pt x="1614" y="281"/>
                  </a:lnTo>
                  <a:lnTo>
                    <a:pt x="1891" y="962"/>
                  </a:lnTo>
                  <a:lnTo>
                    <a:pt x="1614" y="1643"/>
                  </a:lnTo>
                  <a:lnTo>
                    <a:pt x="945" y="1925"/>
                  </a:lnTo>
                  <a:lnTo>
                    <a:pt x="277" y="1643"/>
                  </a:lnTo>
                  <a:lnTo>
                    <a:pt x="0" y="9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6" name="object 96" descr=""/>
          <p:cNvSpPr txBox="1"/>
          <p:nvPr/>
        </p:nvSpPr>
        <p:spPr>
          <a:xfrm>
            <a:off x="2981549" y="1914276"/>
            <a:ext cx="342900" cy="610235"/>
          </a:xfrm>
          <a:prstGeom prst="rect">
            <a:avLst/>
          </a:prstGeom>
        </p:spPr>
        <p:txBody>
          <a:bodyPr wrap="square" lIns="0" tIns="154305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1215"/>
              </a:spcBef>
            </a:pPr>
            <a:r>
              <a:rPr dirty="0" sz="1700" spc="890">
                <a:solidFill>
                  <a:srgbClr val="00FF00"/>
                </a:solidFill>
                <a:latin typeface="Arial"/>
                <a:cs typeface="Arial"/>
              </a:rPr>
              <a:t>4</a:t>
            </a:r>
            <a:endParaRPr sz="17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540"/>
              </a:spcBef>
            </a:pPr>
            <a:r>
              <a:rPr dirty="0" sz="750" spc="25" b="1">
                <a:latin typeface="Cambria"/>
                <a:cs typeface="Cambria"/>
              </a:rPr>
              <a:t>E</a:t>
            </a:r>
            <a:r>
              <a:rPr dirty="0" baseline="-10101" sz="825" spc="37" b="1">
                <a:latin typeface="Cambria"/>
                <a:cs typeface="Cambria"/>
              </a:rPr>
              <a:t>2</a:t>
            </a:r>
            <a:endParaRPr baseline="-10101" sz="825">
              <a:latin typeface="Cambria"/>
              <a:cs typeface="Cambria"/>
            </a:endParaRPr>
          </a:p>
        </p:txBody>
      </p:sp>
      <p:sp>
        <p:nvSpPr>
          <p:cNvPr id="97" name="object 97" descr=""/>
          <p:cNvSpPr txBox="1"/>
          <p:nvPr/>
        </p:nvSpPr>
        <p:spPr>
          <a:xfrm>
            <a:off x="1974850" y="1954097"/>
            <a:ext cx="828040" cy="552450"/>
          </a:xfrm>
          <a:prstGeom prst="rect">
            <a:avLst/>
          </a:prstGeom>
        </p:spPr>
        <p:txBody>
          <a:bodyPr wrap="square" lIns="0" tIns="114300" rIns="0" bIns="0" rtlCol="0" vert="horz">
            <a:spAutoFit/>
          </a:bodyPr>
          <a:lstStyle/>
          <a:p>
            <a:pPr marL="94615">
              <a:lnSpc>
                <a:spcPct val="100000"/>
              </a:lnSpc>
              <a:spcBef>
                <a:spcPts val="900"/>
              </a:spcBef>
            </a:pPr>
            <a:r>
              <a:rPr dirty="0" sz="1700" spc="509">
                <a:solidFill>
                  <a:srgbClr val="FF0000"/>
                </a:solidFill>
                <a:latin typeface="Arial"/>
                <a:cs typeface="Arial"/>
              </a:rPr>
              <a:t>8</a:t>
            </a:r>
            <a:endParaRPr sz="17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400"/>
              </a:spcBef>
              <a:tabLst>
                <a:tab pos="666115" algn="l"/>
              </a:tabLst>
            </a:pPr>
            <a:r>
              <a:rPr dirty="0" sz="750" spc="25" b="1">
                <a:latin typeface="Cambria"/>
                <a:cs typeface="Cambria"/>
              </a:rPr>
              <a:t>E</a:t>
            </a:r>
            <a:r>
              <a:rPr dirty="0" baseline="-10101" sz="825" spc="37" b="1">
                <a:latin typeface="Cambria"/>
                <a:cs typeface="Cambria"/>
              </a:rPr>
              <a:t>2</a:t>
            </a:r>
            <a:r>
              <a:rPr dirty="0" baseline="-10101" sz="825" b="1">
                <a:latin typeface="Cambria"/>
                <a:cs typeface="Cambria"/>
              </a:rPr>
              <a:t>	</a:t>
            </a:r>
            <a:r>
              <a:rPr dirty="0" baseline="3703" sz="1125" spc="37" b="1">
                <a:latin typeface="Cambria"/>
                <a:cs typeface="Cambria"/>
              </a:rPr>
              <a:t>E</a:t>
            </a:r>
            <a:r>
              <a:rPr dirty="0" baseline="-5050" sz="825" spc="37" b="1">
                <a:latin typeface="Cambria"/>
                <a:cs typeface="Cambria"/>
              </a:rPr>
              <a:t>1</a:t>
            </a:r>
            <a:endParaRPr baseline="-5050" sz="825">
              <a:latin typeface="Cambria"/>
              <a:cs typeface="Cambria"/>
            </a:endParaRPr>
          </a:p>
        </p:txBody>
      </p:sp>
      <p:sp>
        <p:nvSpPr>
          <p:cNvPr id="98" name="object 98" descr=""/>
          <p:cNvSpPr txBox="1"/>
          <p:nvPr/>
        </p:nvSpPr>
        <p:spPr>
          <a:xfrm>
            <a:off x="786561" y="2589401"/>
            <a:ext cx="3035300" cy="62865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ctr" marL="363220" marR="356235">
              <a:lnSpc>
                <a:spcPct val="102600"/>
              </a:lnSpc>
              <a:spcBef>
                <a:spcPts val="55"/>
              </a:spcBef>
            </a:pPr>
            <a:r>
              <a:rPr dirty="0" sz="1100">
                <a:latin typeface="Tahoma"/>
                <a:cs typeface="Tahoma"/>
              </a:rPr>
              <a:t>Can</a:t>
            </a:r>
            <a:r>
              <a:rPr dirty="0" sz="1100" spc="-6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the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 spc="-30">
                <a:latin typeface="Tahoma"/>
                <a:cs typeface="Tahoma"/>
              </a:rPr>
              <a:t>spectra</a:t>
            </a:r>
            <a:r>
              <a:rPr dirty="0" sz="1100" spc="-5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be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adjusted</a:t>
            </a:r>
            <a:r>
              <a:rPr dirty="0" sz="1100" spc="-45">
                <a:latin typeface="Tahoma"/>
                <a:cs typeface="Tahoma"/>
              </a:rPr>
              <a:t> </a:t>
            </a:r>
            <a:r>
              <a:rPr dirty="0" sz="1100" spc="-30">
                <a:latin typeface="Tahoma"/>
                <a:cs typeface="Tahoma"/>
              </a:rPr>
              <a:t>as</a:t>
            </a:r>
            <a:r>
              <a:rPr dirty="0" sz="1100" spc="-60">
                <a:latin typeface="Tahoma"/>
                <a:cs typeface="Tahoma"/>
              </a:rPr>
              <a:t> </a:t>
            </a:r>
            <a:r>
              <a:rPr dirty="0" sz="1100" spc="-65">
                <a:latin typeface="Tahoma"/>
                <a:cs typeface="Tahoma"/>
              </a:rPr>
              <a:t>needed? </a:t>
            </a:r>
            <a:r>
              <a:rPr dirty="0" sz="1100">
                <a:latin typeface="Tahoma"/>
                <a:cs typeface="Tahoma"/>
              </a:rPr>
              <a:t>Can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 spc="-95">
                <a:latin typeface="Tahoma"/>
                <a:cs typeface="Tahoma"/>
              </a:rPr>
              <a:t>we</a:t>
            </a:r>
            <a:r>
              <a:rPr dirty="0" sz="1100" spc="10">
                <a:latin typeface="Tahoma"/>
                <a:cs typeface="Tahoma"/>
              </a:rPr>
              <a:t> </a:t>
            </a:r>
            <a:r>
              <a:rPr dirty="0" sz="1100" spc="-55">
                <a:latin typeface="Tahoma"/>
                <a:cs typeface="Tahoma"/>
              </a:rPr>
              <a:t>overcome</a:t>
            </a:r>
            <a:r>
              <a:rPr dirty="0" sz="1100" spc="-25">
                <a:latin typeface="Tahoma"/>
                <a:cs typeface="Tahoma"/>
              </a:rPr>
              <a:t> spectral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diffusion?</a:t>
            </a:r>
            <a:endParaRPr sz="11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645"/>
              </a:spcBef>
            </a:pPr>
            <a:r>
              <a:rPr dirty="0" sz="1200" b="1">
                <a:latin typeface="Gill Sans MT"/>
                <a:cs typeface="Gill Sans MT"/>
              </a:rPr>
              <a:t>Can</a:t>
            </a:r>
            <a:r>
              <a:rPr dirty="0" sz="1200" spc="10" b="1">
                <a:latin typeface="Gill Sans MT"/>
                <a:cs typeface="Gill Sans MT"/>
              </a:rPr>
              <a:t> </a:t>
            </a:r>
            <a:r>
              <a:rPr dirty="0" sz="1200" b="1">
                <a:latin typeface="Gill Sans MT"/>
                <a:cs typeface="Gill Sans MT"/>
              </a:rPr>
              <a:t>we</a:t>
            </a:r>
            <a:r>
              <a:rPr dirty="0" sz="1200" spc="10" b="1">
                <a:latin typeface="Gill Sans MT"/>
                <a:cs typeface="Gill Sans MT"/>
              </a:rPr>
              <a:t> </a:t>
            </a:r>
            <a:r>
              <a:rPr dirty="0" sz="1200" spc="-45" b="1">
                <a:latin typeface="Gill Sans MT"/>
                <a:cs typeface="Gill Sans MT"/>
              </a:rPr>
              <a:t>restore</a:t>
            </a:r>
            <a:r>
              <a:rPr dirty="0" sz="1200" spc="10" b="1">
                <a:latin typeface="Gill Sans MT"/>
                <a:cs typeface="Gill Sans MT"/>
              </a:rPr>
              <a:t> </a:t>
            </a:r>
            <a:r>
              <a:rPr dirty="0" sz="1200" b="1">
                <a:latin typeface="Gill Sans MT"/>
                <a:cs typeface="Gill Sans MT"/>
              </a:rPr>
              <a:t>TPI</a:t>
            </a:r>
            <a:r>
              <a:rPr dirty="0" sz="1200" spc="10" b="1">
                <a:latin typeface="Gill Sans MT"/>
                <a:cs typeface="Gill Sans MT"/>
              </a:rPr>
              <a:t> </a:t>
            </a:r>
            <a:r>
              <a:rPr dirty="0" sz="1200" b="1">
                <a:latin typeface="Gill Sans MT"/>
                <a:cs typeface="Gill Sans MT"/>
              </a:rPr>
              <a:t>with</a:t>
            </a:r>
            <a:r>
              <a:rPr dirty="0" sz="1200" spc="5" b="1">
                <a:latin typeface="Gill Sans MT"/>
                <a:cs typeface="Gill Sans MT"/>
              </a:rPr>
              <a:t> </a:t>
            </a:r>
            <a:r>
              <a:rPr dirty="0" sz="1200" spc="-30" b="1">
                <a:latin typeface="Gill Sans MT"/>
                <a:cs typeface="Gill Sans MT"/>
              </a:rPr>
              <a:t>external</a:t>
            </a:r>
            <a:r>
              <a:rPr dirty="0" sz="1200" spc="10" b="1">
                <a:latin typeface="Gill Sans MT"/>
                <a:cs typeface="Gill Sans MT"/>
              </a:rPr>
              <a:t> </a:t>
            </a:r>
            <a:r>
              <a:rPr dirty="0" sz="1200" spc="-10" b="1">
                <a:latin typeface="Gill Sans MT"/>
                <a:cs typeface="Gill Sans MT"/>
              </a:rPr>
              <a:t>controls?</a:t>
            </a:r>
            <a:endParaRPr sz="1200">
              <a:latin typeface="Gill Sans MT"/>
              <a:cs typeface="Gill Sans MT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72527"/>
            <a:ext cx="2574290" cy="2444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00"/>
              <a:t>The</a:t>
            </a:r>
            <a:r>
              <a:rPr dirty="0" sz="1400" spc="-45"/>
              <a:t> </a:t>
            </a:r>
            <a:r>
              <a:rPr dirty="0" sz="1400" spc="-50"/>
              <a:t>challenge</a:t>
            </a:r>
            <a:r>
              <a:rPr dirty="0" sz="1400" spc="-45"/>
              <a:t> </a:t>
            </a:r>
            <a:r>
              <a:rPr dirty="0" sz="1400"/>
              <a:t>of</a:t>
            </a:r>
            <a:r>
              <a:rPr dirty="0" sz="1400" spc="-40"/>
              <a:t> </a:t>
            </a:r>
            <a:r>
              <a:rPr dirty="0" sz="1400" spc="-30"/>
              <a:t>spectral</a:t>
            </a:r>
            <a:r>
              <a:rPr dirty="0" sz="1400" spc="-45"/>
              <a:t> </a:t>
            </a:r>
            <a:r>
              <a:rPr dirty="0" sz="1400" spc="-30"/>
              <a:t>diffusion</a:t>
            </a:r>
            <a:endParaRPr sz="1400"/>
          </a:p>
        </p:txBody>
      </p:sp>
      <p:grpSp>
        <p:nvGrpSpPr>
          <p:cNvPr id="3" name="object 3" descr=""/>
          <p:cNvGrpSpPr/>
          <p:nvPr/>
        </p:nvGrpSpPr>
        <p:grpSpPr>
          <a:xfrm>
            <a:off x="1170483" y="1622662"/>
            <a:ext cx="1049020" cy="675005"/>
            <a:chOff x="1170483" y="1622662"/>
            <a:chExt cx="1049020" cy="675005"/>
          </a:xfrm>
        </p:grpSpPr>
        <p:sp>
          <p:nvSpPr>
            <p:cNvPr id="4" name="object 4" descr=""/>
            <p:cNvSpPr/>
            <p:nvPr/>
          </p:nvSpPr>
          <p:spPr>
            <a:xfrm>
              <a:off x="1174928" y="2269007"/>
              <a:ext cx="1000760" cy="635"/>
            </a:xfrm>
            <a:custGeom>
              <a:avLst/>
              <a:gdLst/>
              <a:ahLst/>
              <a:cxnLst/>
              <a:rect l="l" t="t" r="r" b="b"/>
              <a:pathLst>
                <a:path w="1000760" h="635">
                  <a:moveTo>
                    <a:pt x="0" y="0"/>
                  </a:moveTo>
                  <a:lnTo>
                    <a:pt x="1000473" y="565"/>
                  </a:lnTo>
                </a:path>
              </a:pathLst>
            </a:custGeom>
            <a:ln w="84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172585" y="2241299"/>
              <a:ext cx="46990" cy="56515"/>
            </a:xfrm>
            <a:custGeom>
              <a:avLst/>
              <a:gdLst/>
              <a:ahLst/>
              <a:cxnLst/>
              <a:rect l="l" t="t" r="r" b="b"/>
              <a:pathLst>
                <a:path w="46989" h="56514">
                  <a:moveTo>
                    <a:pt x="0" y="0"/>
                  </a:moveTo>
                  <a:lnTo>
                    <a:pt x="18301" y="28272"/>
                  </a:lnTo>
                  <a:lnTo>
                    <a:pt x="0" y="55980"/>
                  </a:lnTo>
                  <a:lnTo>
                    <a:pt x="46457" y="282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474788" y="1625519"/>
              <a:ext cx="551180" cy="593725"/>
            </a:xfrm>
            <a:custGeom>
              <a:avLst/>
              <a:gdLst/>
              <a:ahLst/>
              <a:cxnLst/>
              <a:rect l="l" t="t" r="r" b="b"/>
              <a:pathLst>
                <a:path w="551180" h="593725">
                  <a:moveTo>
                    <a:pt x="276397" y="0"/>
                  </a:moveTo>
                  <a:lnTo>
                    <a:pt x="259621" y="42118"/>
                  </a:lnTo>
                  <a:lnTo>
                    <a:pt x="252082" y="87959"/>
                  </a:lnTo>
                  <a:lnTo>
                    <a:pt x="244530" y="144272"/>
                  </a:lnTo>
                  <a:lnTo>
                    <a:pt x="236535" y="206518"/>
                  </a:lnTo>
                  <a:lnTo>
                    <a:pt x="227663" y="270161"/>
                  </a:lnTo>
                  <a:lnTo>
                    <a:pt x="217481" y="330663"/>
                  </a:lnTo>
                  <a:lnTo>
                    <a:pt x="205558" y="383485"/>
                  </a:lnTo>
                  <a:lnTo>
                    <a:pt x="191460" y="424091"/>
                  </a:lnTo>
                  <a:lnTo>
                    <a:pt x="160871" y="476307"/>
                  </a:lnTo>
                  <a:lnTo>
                    <a:pt x="125147" y="516255"/>
                  </a:lnTo>
                  <a:lnTo>
                    <a:pt x="85571" y="547002"/>
                  </a:lnTo>
                  <a:lnTo>
                    <a:pt x="43427" y="571615"/>
                  </a:lnTo>
                  <a:lnTo>
                    <a:pt x="0" y="593162"/>
                  </a:lnTo>
                  <a:lnTo>
                    <a:pt x="550917" y="593162"/>
                  </a:lnTo>
                  <a:lnTo>
                    <a:pt x="508045" y="571615"/>
                  </a:lnTo>
                  <a:lnTo>
                    <a:pt x="466411" y="547002"/>
                  </a:lnTo>
                  <a:lnTo>
                    <a:pt x="427256" y="516255"/>
                  </a:lnTo>
                  <a:lnTo>
                    <a:pt x="391817" y="476307"/>
                  </a:lnTo>
                  <a:lnTo>
                    <a:pt x="361334" y="424091"/>
                  </a:lnTo>
                  <a:lnTo>
                    <a:pt x="347375" y="383485"/>
                  </a:lnTo>
                  <a:lnTo>
                    <a:pt x="335556" y="330663"/>
                  </a:lnTo>
                  <a:lnTo>
                    <a:pt x="325443" y="270161"/>
                  </a:lnTo>
                  <a:lnTo>
                    <a:pt x="316606" y="206518"/>
                  </a:lnTo>
                  <a:lnTo>
                    <a:pt x="308610" y="144272"/>
                  </a:lnTo>
                  <a:lnTo>
                    <a:pt x="301024" y="87959"/>
                  </a:lnTo>
                  <a:lnTo>
                    <a:pt x="293415" y="42118"/>
                  </a:lnTo>
                  <a:lnTo>
                    <a:pt x="285350" y="11285"/>
                  </a:lnTo>
                  <a:lnTo>
                    <a:pt x="276397" y="0"/>
                  </a:lnTo>
                  <a:close/>
                </a:path>
              </a:pathLst>
            </a:custGeom>
            <a:solidFill>
              <a:srgbClr val="6699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474788" y="1625519"/>
              <a:ext cx="551180" cy="593725"/>
            </a:xfrm>
            <a:custGeom>
              <a:avLst/>
              <a:gdLst/>
              <a:ahLst/>
              <a:cxnLst/>
              <a:rect l="l" t="t" r="r" b="b"/>
              <a:pathLst>
                <a:path w="551180" h="593725">
                  <a:moveTo>
                    <a:pt x="0" y="593162"/>
                  </a:moveTo>
                  <a:lnTo>
                    <a:pt x="43427" y="571615"/>
                  </a:lnTo>
                  <a:lnTo>
                    <a:pt x="85571" y="547002"/>
                  </a:lnTo>
                  <a:lnTo>
                    <a:pt x="125147" y="516255"/>
                  </a:lnTo>
                  <a:lnTo>
                    <a:pt x="160871" y="476307"/>
                  </a:lnTo>
                  <a:lnTo>
                    <a:pt x="191460" y="424091"/>
                  </a:lnTo>
                  <a:lnTo>
                    <a:pt x="205558" y="383485"/>
                  </a:lnTo>
                  <a:lnTo>
                    <a:pt x="217481" y="330663"/>
                  </a:lnTo>
                  <a:lnTo>
                    <a:pt x="227663" y="270161"/>
                  </a:lnTo>
                  <a:lnTo>
                    <a:pt x="236535" y="206518"/>
                  </a:lnTo>
                  <a:lnTo>
                    <a:pt x="244530" y="144272"/>
                  </a:lnTo>
                  <a:lnTo>
                    <a:pt x="252082" y="87959"/>
                  </a:lnTo>
                  <a:lnTo>
                    <a:pt x="259621" y="42118"/>
                  </a:lnTo>
                  <a:lnTo>
                    <a:pt x="267582" y="11285"/>
                  </a:lnTo>
                  <a:lnTo>
                    <a:pt x="276397" y="0"/>
                  </a:lnTo>
                  <a:lnTo>
                    <a:pt x="285350" y="11285"/>
                  </a:lnTo>
                  <a:lnTo>
                    <a:pt x="293415" y="42118"/>
                  </a:lnTo>
                  <a:lnTo>
                    <a:pt x="301024" y="87959"/>
                  </a:lnTo>
                  <a:lnTo>
                    <a:pt x="308610" y="144272"/>
                  </a:lnTo>
                  <a:lnTo>
                    <a:pt x="316606" y="206518"/>
                  </a:lnTo>
                  <a:lnTo>
                    <a:pt x="325443" y="270161"/>
                  </a:lnTo>
                  <a:lnTo>
                    <a:pt x="335556" y="330663"/>
                  </a:lnTo>
                  <a:lnTo>
                    <a:pt x="347375" y="383485"/>
                  </a:lnTo>
                  <a:lnTo>
                    <a:pt x="361334" y="424091"/>
                  </a:lnTo>
                  <a:lnTo>
                    <a:pt x="391817" y="476307"/>
                  </a:lnTo>
                  <a:lnTo>
                    <a:pt x="427256" y="516255"/>
                  </a:lnTo>
                  <a:lnTo>
                    <a:pt x="466411" y="547002"/>
                  </a:lnTo>
                  <a:lnTo>
                    <a:pt x="508045" y="571615"/>
                  </a:lnTo>
                  <a:lnTo>
                    <a:pt x="550917" y="593162"/>
                  </a:lnTo>
                </a:path>
              </a:pathLst>
            </a:custGeom>
            <a:ln w="50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472463" y="1622729"/>
              <a:ext cx="555625" cy="598805"/>
            </a:xfrm>
            <a:custGeom>
              <a:avLst/>
              <a:gdLst/>
              <a:ahLst/>
              <a:cxnLst/>
              <a:rect l="l" t="t" r="r" b="b"/>
              <a:pathLst>
                <a:path w="555625" h="598805">
                  <a:moveTo>
                    <a:pt x="4648" y="2794"/>
                  </a:moveTo>
                  <a:lnTo>
                    <a:pt x="3962" y="812"/>
                  </a:lnTo>
                  <a:lnTo>
                    <a:pt x="2324" y="0"/>
                  </a:lnTo>
                  <a:lnTo>
                    <a:pt x="673" y="812"/>
                  </a:lnTo>
                  <a:lnTo>
                    <a:pt x="0" y="2794"/>
                  </a:lnTo>
                  <a:lnTo>
                    <a:pt x="673" y="4775"/>
                  </a:lnTo>
                  <a:lnTo>
                    <a:pt x="2324" y="5600"/>
                  </a:lnTo>
                  <a:lnTo>
                    <a:pt x="3962" y="4775"/>
                  </a:lnTo>
                  <a:lnTo>
                    <a:pt x="4648" y="2794"/>
                  </a:lnTo>
                  <a:close/>
                </a:path>
                <a:path w="555625" h="598805">
                  <a:moveTo>
                    <a:pt x="555561" y="595960"/>
                  </a:moveTo>
                  <a:lnTo>
                    <a:pt x="554875" y="593979"/>
                  </a:lnTo>
                  <a:lnTo>
                    <a:pt x="553237" y="593153"/>
                  </a:lnTo>
                  <a:lnTo>
                    <a:pt x="551599" y="593979"/>
                  </a:lnTo>
                  <a:lnTo>
                    <a:pt x="550913" y="595960"/>
                  </a:lnTo>
                  <a:lnTo>
                    <a:pt x="551599" y="597941"/>
                  </a:lnTo>
                  <a:lnTo>
                    <a:pt x="553237" y="598754"/>
                  </a:lnTo>
                  <a:lnTo>
                    <a:pt x="554875" y="597941"/>
                  </a:lnTo>
                  <a:lnTo>
                    <a:pt x="555561" y="5959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728191" y="1999850"/>
              <a:ext cx="50165" cy="0"/>
            </a:xfrm>
            <a:custGeom>
              <a:avLst/>
              <a:gdLst/>
              <a:ahLst/>
              <a:cxnLst/>
              <a:rect l="l" t="t" r="r" b="b"/>
              <a:pathLst>
                <a:path w="50164" h="0">
                  <a:moveTo>
                    <a:pt x="0" y="0"/>
                  </a:moveTo>
                  <a:lnTo>
                    <a:pt x="49742" y="0"/>
                  </a:lnTo>
                </a:path>
              </a:pathLst>
            </a:custGeom>
            <a:ln w="84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688769" y="1974976"/>
              <a:ext cx="128905" cy="50800"/>
            </a:xfrm>
            <a:custGeom>
              <a:avLst/>
              <a:gdLst/>
              <a:ahLst/>
              <a:cxnLst/>
              <a:rect l="l" t="t" r="r" b="b"/>
              <a:pathLst>
                <a:path w="128905" h="50800">
                  <a:moveTo>
                    <a:pt x="41757" y="7353"/>
                  </a:moveTo>
                  <a:lnTo>
                    <a:pt x="38481" y="0"/>
                  </a:lnTo>
                  <a:lnTo>
                    <a:pt x="0" y="24879"/>
                  </a:lnTo>
                  <a:lnTo>
                    <a:pt x="38011" y="50330"/>
                  </a:lnTo>
                  <a:lnTo>
                    <a:pt x="41757" y="42976"/>
                  </a:lnTo>
                  <a:lnTo>
                    <a:pt x="15011" y="24879"/>
                  </a:lnTo>
                  <a:lnTo>
                    <a:pt x="41757" y="7353"/>
                  </a:lnTo>
                  <a:close/>
                </a:path>
                <a:path w="128905" h="50800">
                  <a:moveTo>
                    <a:pt x="128574" y="25450"/>
                  </a:moveTo>
                  <a:lnTo>
                    <a:pt x="90563" y="0"/>
                  </a:lnTo>
                  <a:lnTo>
                    <a:pt x="86347" y="7353"/>
                  </a:lnTo>
                  <a:lnTo>
                    <a:pt x="113563" y="25450"/>
                  </a:lnTo>
                  <a:lnTo>
                    <a:pt x="86347" y="42976"/>
                  </a:lnTo>
                  <a:lnTo>
                    <a:pt x="90093" y="50330"/>
                  </a:lnTo>
                  <a:lnTo>
                    <a:pt x="128574" y="254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1726754" y="1866708"/>
            <a:ext cx="53340" cy="965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50" spc="-50" i="1">
                <a:latin typeface="Times New Roman"/>
                <a:cs typeface="Times New Roman"/>
              </a:rPr>
              <a:t>Γ</a:t>
            </a:r>
            <a:endParaRPr sz="450">
              <a:latin typeface="Times New Roman"/>
              <a:cs typeface="Times New Roman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1449895" y="1575194"/>
            <a:ext cx="304165" cy="692785"/>
            <a:chOff x="1449895" y="1575194"/>
            <a:chExt cx="304165" cy="692785"/>
          </a:xfrm>
        </p:grpSpPr>
        <p:sp>
          <p:nvSpPr>
            <p:cNvPr id="13" name="object 13" descr=""/>
            <p:cNvSpPr/>
            <p:nvPr/>
          </p:nvSpPr>
          <p:spPr>
            <a:xfrm>
              <a:off x="1454610" y="1584806"/>
              <a:ext cx="0" cy="683260"/>
            </a:xfrm>
            <a:custGeom>
              <a:avLst/>
              <a:gdLst/>
              <a:ahLst/>
              <a:cxnLst/>
              <a:rect l="l" t="t" r="r" b="b"/>
              <a:pathLst>
                <a:path w="0" h="683260">
                  <a:moveTo>
                    <a:pt x="0" y="683069"/>
                  </a:moveTo>
                  <a:lnTo>
                    <a:pt x="0" y="637833"/>
                  </a:lnTo>
                </a:path>
                <a:path w="0" h="683260">
                  <a:moveTo>
                    <a:pt x="0" y="603340"/>
                  </a:moveTo>
                  <a:lnTo>
                    <a:pt x="0" y="558103"/>
                  </a:lnTo>
                </a:path>
                <a:path w="0" h="683260">
                  <a:moveTo>
                    <a:pt x="0" y="523611"/>
                  </a:moveTo>
                  <a:lnTo>
                    <a:pt x="0" y="478374"/>
                  </a:lnTo>
                </a:path>
                <a:path w="0" h="683260">
                  <a:moveTo>
                    <a:pt x="0" y="443882"/>
                  </a:moveTo>
                  <a:lnTo>
                    <a:pt x="0" y="398645"/>
                  </a:lnTo>
                </a:path>
                <a:path w="0" h="683260">
                  <a:moveTo>
                    <a:pt x="0" y="364718"/>
                  </a:moveTo>
                  <a:lnTo>
                    <a:pt x="0" y="318916"/>
                  </a:lnTo>
                </a:path>
                <a:path w="0" h="683260">
                  <a:moveTo>
                    <a:pt x="0" y="284989"/>
                  </a:moveTo>
                  <a:lnTo>
                    <a:pt x="0" y="239187"/>
                  </a:lnTo>
                </a:path>
                <a:path w="0" h="683260">
                  <a:moveTo>
                    <a:pt x="0" y="205260"/>
                  </a:moveTo>
                  <a:lnTo>
                    <a:pt x="0" y="159458"/>
                  </a:lnTo>
                </a:path>
                <a:path w="0" h="683260">
                  <a:moveTo>
                    <a:pt x="0" y="125530"/>
                  </a:moveTo>
                  <a:lnTo>
                    <a:pt x="0" y="79729"/>
                  </a:lnTo>
                </a:path>
                <a:path w="0" h="683260">
                  <a:moveTo>
                    <a:pt x="0" y="45801"/>
                  </a:moveTo>
                  <a:lnTo>
                    <a:pt x="0" y="0"/>
                  </a:lnTo>
                </a:path>
              </a:pathLst>
            </a:custGeom>
            <a:ln w="1039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512799" y="1600639"/>
              <a:ext cx="201930" cy="0"/>
            </a:xfrm>
            <a:custGeom>
              <a:avLst/>
              <a:gdLst/>
              <a:ahLst/>
              <a:cxnLst/>
              <a:rect l="l" t="t" r="r" b="b"/>
              <a:pathLst>
                <a:path w="201930" h="0">
                  <a:moveTo>
                    <a:pt x="0" y="0"/>
                  </a:moveTo>
                  <a:lnTo>
                    <a:pt x="201314" y="0"/>
                  </a:lnTo>
                </a:path>
              </a:pathLst>
            </a:custGeom>
            <a:ln w="84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473847" y="1575206"/>
              <a:ext cx="280035" cy="51435"/>
            </a:xfrm>
            <a:custGeom>
              <a:avLst/>
              <a:gdLst/>
              <a:ahLst/>
              <a:cxnLst/>
              <a:rect l="l" t="t" r="r" b="b"/>
              <a:pathLst>
                <a:path w="280035" h="51435">
                  <a:moveTo>
                    <a:pt x="41757" y="7912"/>
                  </a:moveTo>
                  <a:lnTo>
                    <a:pt x="38011" y="0"/>
                  </a:lnTo>
                  <a:lnTo>
                    <a:pt x="0" y="25438"/>
                  </a:lnTo>
                  <a:lnTo>
                    <a:pt x="38011" y="50317"/>
                  </a:lnTo>
                  <a:lnTo>
                    <a:pt x="41757" y="42964"/>
                  </a:lnTo>
                  <a:lnTo>
                    <a:pt x="15011" y="25438"/>
                  </a:lnTo>
                  <a:lnTo>
                    <a:pt x="41757" y="7912"/>
                  </a:lnTo>
                  <a:close/>
                </a:path>
                <a:path w="280035" h="51435">
                  <a:moveTo>
                    <a:pt x="279679" y="25438"/>
                  </a:moveTo>
                  <a:lnTo>
                    <a:pt x="241668" y="0"/>
                  </a:lnTo>
                  <a:lnTo>
                    <a:pt x="237439" y="7912"/>
                  </a:lnTo>
                  <a:lnTo>
                    <a:pt x="264668" y="25438"/>
                  </a:lnTo>
                  <a:lnTo>
                    <a:pt x="237439" y="42964"/>
                  </a:lnTo>
                  <a:lnTo>
                    <a:pt x="241668" y="50888"/>
                  </a:lnTo>
                  <a:lnTo>
                    <a:pt x="279679" y="254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1579405" y="1508210"/>
            <a:ext cx="68580" cy="1123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50" spc="-50" b="1">
                <a:latin typeface="Arial"/>
                <a:cs typeface="Arial"/>
              </a:rPr>
              <a:t>Δ</a:t>
            </a:r>
            <a:endParaRPr sz="55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322657" y="2139823"/>
            <a:ext cx="153035" cy="104139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sz="500" spc="-25" b="1">
                <a:solidFill>
                  <a:srgbClr val="7F0000"/>
                </a:solidFill>
                <a:latin typeface="Arial"/>
                <a:cs typeface="Arial"/>
              </a:rPr>
              <a:t>ω</a:t>
            </a:r>
            <a:r>
              <a:rPr dirty="0" baseline="-27777" sz="750" spc="-37" b="1">
                <a:solidFill>
                  <a:srgbClr val="7F0000"/>
                </a:solidFill>
                <a:latin typeface="Arial"/>
                <a:cs typeface="Arial"/>
              </a:rPr>
              <a:t>0</a:t>
            </a:r>
            <a:endParaRPr baseline="-27777" sz="750">
              <a:latin typeface="Arial"/>
              <a:cs typeface="Arial"/>
            </a:endParaRPr>
          </a:p>
        </p:txBody>
      </p:sp>
      <p:pic>
        <p:nvPicPr>
          <p:cNvPr id="18" name="object 1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7055" y="628610"/>
            <a:ext cx="1102338" cy="1806788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1060397" y="1521781"/>
            <a:ext cx="151765" cy="1752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950" spc="-45" b="1">
                <a:latin typeface="Arial"/>
                <a:cs typeface="Arial"/>
              </a:rPr>
              <a:t>(c)</a:t>
            </a:r>
            <a:endParaRPr sz="95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109670" y="1146319"/>
            <a:ext cx="370205" cy="227329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14"/>
              </a:spcBef>
            </a:pPr>
            <a:r>
              <a:rPr dirty="0" sz="500" spc="-50" b="1">
                <a:latin typeface="Arial"/>
                <a:cs typeface="Arial"/>
              </a:rPr>
              <a:t>Ground</a:t>
            </a:r>
            <a:r>
              <a:rPr dirty="0" sz="500" spc="20" b="1">
                <a:latin typeface="Arial"/>
                <a:cs typeface="Arial"/>
              </a:rPr>
              <a:t> </a:t>
            </a:r>
            <a:r>
              <a:rPr dirty="0" sz="500" spc="-10" b="1">
                <a:latin typeface="Arial"/>
                <a:cs typeface="Arial"/>
              </a:rPr>
              <a:t>State</a:t>
            </a:r>
            <a:endParaRPr sz="500">
              <a:latin typeface="Arial"/>
              <a:cs typeface="Arial"/>
            </a:endParaRPr>
          </a:p>
          <a:p>
            <a:pPr algn="ctr" marL="635">
              <a:lnSpc>
                <a:spcPct val="100000"/>
              </a:lnSpc>
              <a:spcBef>
                <a:spcPts val="430"/>
              </a:spcBef>
            </a:pPr>
            <a:r>
              <a:rPr dirty="0" sz="450" spc="-20" b="1">
                <a:latin typeface="Arial"/>
                <a:cs typeface="Arial"/>
              </a:rPr>
              <a:t>(GS)</a:t>
            </a:r>
            <a:endParaRPr sz="45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085268" y="283435"/>
            <a:ext cx="368300" cy="104139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500" spc="-45" b="1">
                <a:latin typeface="Arial"/>
                <a:cs typeface="Arial"/>
              </a:rPr>
              <a:t>Excited</a:t>
            </a:r>
            <a:r>
              <a:rPr dirty="0" sz="500" spc="30" b="1">
                <a:latin typeface="Arial"/>
                <a:cs typeface="Arial"/>
              </a:rPr>
              <a:t> </a:t>
            </a:r>
            <a:r>
              <a:rPr dirty="0" sz="500" spc="-25" b="1">
                <a:latin typeface="Arial"/>
                <a:cs typeface="Arial"/>
              </a:rPr>
              <a:t>State</a:t>
            </a:r>
            <a:endParaRPr sz="5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208685" y="414620"/>
            <a:ext cx="121920" cy="965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50" spc="-25" b="1">
                <a:latin typeface="Arial"/>
                <a:cs typeface="Arial"/>
              </a:rPr>
              <a:t>(ES</a:t>
            </a:r>
            <a:r>
              <a:rPr dirty="0" sz="400" spc="-25" b="1">
                <a:latin typeface="Arial"/>
                <a:cs typeface="Arial"/>
              </a:rPr>
              <a:t>)</a:t>
            </a:r>
            <a:endParaRPr sz="400">
              <a:latin typeface="Arial"/>
              <a:cs typeface="Arial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1406276" y="383242"/>
            <a:ext cx="578485" cy="903605"/>
            <a:chOff x="1406276" y="383242"/>
            <a:chExt cx="578485" cy="903605"/>
          </a:xfrm>
        </p:grpSpPr>
        <p:sp>
          <p:nvSpPr>
            <p:cNvPr id="24" name="object 24" descr=""/>
            <p:cNvSpPr/>
            <p:nvPr/>
          </p:nvSpPr>
          <p:spPr>
            <a:xfrm>
              <a:off x="1406276" y="1275503"/>
              <a:ext cx="569595" cy="0"/>
            </a:xfrm>
            <a:custGeom>
              <a:avLst/>
              <a:gdLst/>
              <a:ahLst/>
              <a:cxnLst/>
              <a:rect l="l" t="t" r="r" b="b"/>
              <a:pathLst>
                <a:path w="569594" h="0">
                  <a:moveTo>
                    <a:pt x="0" y="0"/>
                  </a:moveTo>
                  <a:lnTo>
                    <a:pt x="569218" y="0"/>
                  </a:lnTo>
                </a:path>
              </a:pathLst>
            </a:custGeom>
            <a:ln w="22563">
              <a:solidFill>
                <a:srgbClr val="CC99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412845" y="394524"/>
              <a:ext cx="572135" cy="0"/>
            </a:xfrm>
            <a:custGeom>
              <a:avLst/>
              <a:gdLst/>
              <a:ahLst/>
              <a:cxnLst/>
              <a:rect l="l" t="t" r="r" b="b"/>
              <a:pathLst>
                <a:path w="572135" h="0">
                  <a:moveTo>
                    <a:pt x="0" y="0"/>
                  </a:moveTo>
                  <a:lnTo>
                    <a:pt x="571564" y="0"/>
                  </a:lnTo>
                </a:path>
              </a:pathLst>
            </a:custGeom>
            <a:ln w="22563">
              <a:solidFill>
                <a:srgbClr val="33996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412845" y="634277"/>
              <a:ext cx="566420" cy="0"/>
            </a:xfrm>
            <a:custGeom>
              <a:avLst/>
              <a:gdLst/>
              <a:ahLst/>
              <a:cxnLst/>
              <a:rect l="l" t="t" r="r" b="b"/>
              <a:pathLst>
                <a:path w="566419" h="0">
                  <a:moveTo>
                    <a:pt x="0" y="0"/>
                  </a:moveTo>
                  <a:lnTo>
                    <a:pt x="37541" y="0"/>
                  </a:lnTo>
                </a:path>
                <a:path w="566419" h="0">
                  <a:moveTo>
                    <a:pt x="66166" y="0"/>
                  </a:moveTo>
                  <a:lnTo>
                    <a:pt x="103707" y="0"/>
                  </a:lnTo>
                </a:path>
                <a:path w="566419" h="0">
                  <a:moveTo>
                    <a:pt x="131863" y="0"/>
                  </a:moveTo>
                  <a:lnTo>
                    <a:pt x="169873" y="0"/>
                  </a:lnTo>
                </a:path>
                <a:path w="566419" h="0">
                  <a:moveTo>
                    <a:pt x="198029" y="0"/>
                  </a:moveTo>
                  <a:lnTo>
                    <a:pt x="236040" y="0"/>
                  </a:lnTo>
                </a:path>
                <a:path w="566419" h="0">
                  <a:moveTo>
                    <a:pt x="264196" y="0"/>
                  </a:moveTo>
                  <a:lnTo>
                    <a:pt x="302206" y="0"/>
                  </a:lnTo>
                </a:path>
                <a:path w="566419" h="0">
                  <a:moveTo>
                    <a:pt x="330362" y="0"/>
                  </a:moveTo>
                  <a:lnTo>
                    <a:pt x="368373" y="0"/>
                  </a:lnTo>
                </a:path>
                <a:path w="566419" h="0">
                  <a:moveTo>
                    <a:pt x="396528" y="0"/>
                  </a:moveTo>
                  <a:lnTo>
                    <a:pt x="434539" y="0"/>
                  </a:lnTo>
                </a:path>
                <a:path w="566419" h="0">
                  <a:moveTo>
                    <a:pt x="462695" y="0"/>
                  </a:moveTo>
                  <a:lnTo>
                    <a:pt x="500236" y="0"/>
                  </a:lnTo>
                </a:path>
                <a:path w="566419" h="0">
                  <a:moveTo>
                    <a:pt x="528861" y="0"/>
                  </a:moveTo>
                  <a:lnTo>
                    <a:pt x="566402" y="0"/>
                  </a:lnTo>
                </a:path>
              </a:pathLst>
            </a:custGeom>
            <a:ln w="1039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589758" y="456724"/>
              <a:ext cx="635" cy="111125"/>
            </a:xfrm>
            <a:custGeom>
              <a:avLst/>
              <a:gdLst/>
              <a:ahLst/>
              <a:cxnLst/>
              <a:rect l="l" t="t" r="r" b="b"/>
              <a:pathLst>
                <a:path w="634" h="111125">
                  <a:moveTo>
                    <a:pt x="0" y="0"/>
                  </a:moveTo>
                  <a:lnTo>
                    <a:pt x="469" y="110829"/>
                  </a:lnTo>
                </a:path>
              </a:pathLst>
            </a:custGeom>
            <a:ln w="70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569110" y="409803"/>
              <a:ext cx="41910" cy="205104"/>
            </a:xfrm>
            <a:custGeom>
              <a:avLst/>
              <a:gdLst/>
              <a:ahLst/>
              <a:cxnLst/>
              <a:rect l="l" t="t" r="r" b="b"/>
              <a:pathLst>
                <a:path w="41909" h="205104">
                  <a:moveTo>
                    <a:pt x="41757" y="158889"/>
                  </a:moveTo>
                  <a:lnTo>
                    <a:pt x="35661" y="154368"/>
                  </a:lnTo>
                  <a:lnTo>
                    <a:pt x="21107" y="186588"/>
                  </a:lnTo>
                  <a:lnTo>
                    <a:pt x="6096" y="154368"/>
                  </a:lnTo>
                  <a:lnTo>
                    <a:pt x="0" y="158889"/>
                  </a:lnTo>
                  <a:lnTo>
                    <a:pt x="21107" y="204685"/>
                  </a:lnTo>
                  <a:lnTo>
                    <a:pt x="41757" y="158889"/>
                  </a:lnTo>
                  <a:close/>
                </a:path>
                <a:path w="41909" h="205104">
                  <a:moveTo>
                    <a:pt x="41757" y="45796"/>
                  </a:moveTo>
                  <a:lnTo>
                    <a:pt x="20637" y="0"/>
                  </a:lnTo>
                  <a:lnTo>
                    <a:pt x="0" y="45796"/>
                  </a:lnTo>
                  <a:lnTo>
                    <a:pt x="6096" y="50317"/>
                  </a:lnTo>
                  <a:lnTo>
                    <a:pt x="20637" y="18084"/>
                  </a:lnTo>
                  <a:lnTo>
                    <a:pt x="35191" y="50317"/>
                  </a:lnTo>
                  <a:lnTo>
                    <a:pt x="41757" y="457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466342" y="651806"/>
              <a:ext cx="109220" cy="599440"/>
            </a:xfrm>
            <a:custGeom>
              <a:avLst/>
              <a:gdLst/>
              <a:ahLst/>
              <a:cxnLst/>
              <a:rect l="l" t="t" r="r" b="b"/>
              <a:pathLst>
                <a:path w="109219" h="599440">
                  <a:moveTo>
                    <a:pt x="0" y="299691"/>
                  </a:moveTo>
                  <a:lnTo>
                    <a:pt x="0" y="284423"/>
                  </a:lnTo>
                  <a:lnTo>
                    <a:pt x="469" y="269156"/>
                  </a:lnTo>
                  <a:lnTo>
                    <a:pt x="469" y="253889"/>
                  </a:lnTo>
                  <a:lnTo>
                    <a:pt x="938" y="239187"/>
                  </a:lnTo>
                  <a:lnTo>
                    <a:pt x="1877" y="224485"/>
                  </a:lnTo>
                  <a:lnTo>
                    <a:pt x="2346" y="209783"/>
                  </a:lnTo>
                  <a:lnTo>
                    <a:pt x="3284" y="195647"/>
                  </a:lnTo>
                  <a:lnTo>
                    <a:pt x="4223" y="181510"/>
                  </a:lnTo>
                  <a:lnTo>
                    <a:pt x="5631" y="167374"/>
                  </a:lnTo>
                  <a:lnTo>
                    <a:pt x="6569" y="154369"/>
                  </a:lnTo>
                  <a:lnTo>
                    <a:pt x="8446" y="141363"/>
                  </a:lnTo>
                  <a:lnTo>
                    <a:pt x="9854" y="128358"/>
                  </a:lnTo>
                  <a:lnTo>
                    <a:pt x="11262" y="116483"/>
                  </a:lnTo>
                  <a:lnTo>
                    <a:pt x="13139" y="104609"/>
                  </a:lnTo>
                  <a:lnTo>
                    <a:pt x="15016" y="93300"/>
                  </a:lnTo>
                  <a:lnTo>
                    <a:pt x="16893" y="82556"/>
                  </a:lnTo>
                  <a:lnTo>
                    <a:pt x="19239" y="72378"/>
                  </a:lnTo>
                  <a:lnTo>
                    <a:pt x="21116" y="62765"/>
                  </a:lnTo>
                  <a:lnTo>
                    <a:pt x="23463" y="53718"/>
                  </a:lnTo>
                  <a:lnTo>
                    <a:pt x="25809" y="45236"/>
                  </a:lnTo>
                  <a:lnTo>
                    <a:pt x="27686" y="37885"/>
                  </a:lnTo>
                  <a:lnTo>
                    <a:pt x="30502" y="30534"/>
                  </a:lnTo>
                  <a:lnTo>
                    <a:pt x="32848" y="24314"/>
                  </a:lnTo>
                  <a:lnTo>
                    <a:pt x="35664" y="18660"/>
                  </a:lnTo>
                  <a:lnTo>
                    <a:pt x="38010" y="14136"/>
                  </a:lnTo>
                  <a:lnTo>
                    <a:pt x="40826" y="9612"/>
                  </a:lnTo>
                  <a:lnTo>
                    <a:pt x="43641" y="6220"/>
                  </a:lnTo>
                  <a:lnTo>
                    <a:pt x="45987" y="3392"/>
                  </a:lnTo>
                  <a:lnTo>
                    <a:pt x="48803" y="1696"/>
                  </a:lnTo>
                  <a:lnTo>
                    <a:pt x="51619" y="565"/>
                  </a:lnTo>
                  <a:lnTo>
                    <a:pt x="54434" y="0"/>
                  </a:lnTo>
                  <a:lnTo>
                    <a:pt x="76490" y="26010"/>
                  </a:lnTo>
                  <a:lnTo>
                    <a:pt x="79305" y="32796"/>
                  </a:lnTo>
                  <a:lnTo>
                    <a:pt x="91037" y="76901"/>
                  </a:lnTo>
                  <a:lnTo>
                    <a:pt x="98545" y="123269"/>
                  </a:lnTo>
                  <a:lnTo>
                    <a:pt x="101361" y="149845"/>
                  </a:lnTo>
                  <a:lnTo>
                    <a:pt x="102769" y="163416"/>
                  </a:lnTo>
                  <a:lnTo>
                    <a:pt x="106053" y="206956"/>
                  </a:lnTo>
                  <a:lnTo>
                    <a:pt x="107461" y="237491"/>
                  </a:lnTo>
                  <a:lnTo>
                    <a:pt x="107930" y="252758"/>
                  </a:lnTo>
                  <a:lnTo>
                    <a:pt x="108400" y="268025"/>
                  </a:lnTo>
                  <a:lnTo>
                    <a:pt x="108869" y="283858"/>
                  </a:lnTo>
                  <a:lnTo>
                    <a:pt x="108869" y="299691"/>
                  </a:lnTo>
                  <a:lnTo>
                    <a:pt x="108400" y="314958"/>
                  </a:lnTo>
                  <a:lnTo>
                    <a:pt x="108400" y="330791"/>
                  </a:lnTo>
                  <a:lnTo>
                    <a:pt x="107930" y="346058"/>
                  </a:lnTo>
                  <a:lnTo>
                    <a:pt x="107461" y="361891"/>
                  </a:lnTo>
                  <a:lnTo>
                    <a:pt x="106992" y="377158"/>
                  </a:lnTo>
                  <a:lnTo>
                    <a:pt x="106053" y="391860"/>
                  </a:lnTo>
                  <a:lnTo>
                    <a:pt x="105115" y="406561"/>
                  </a:lnTo>
                  <a:lnTo>
                    <a:pt x="104176" y="421263"/>
                  </a:lnTo>
                  <a:lnTo>
                    <a:pt x="102769" y="435400"/>
                  </a:lnTo>
                  <a:lnTo>
                    <a:pt x="101361" y="448971"/>
                  </a:lnTo>
                  <a:lnTo>
                    <a:pt x="99953" y="462542"/>
                  </a:lnTo>
                  <a:lnTo>
                    <a:pt x="98076" y="475547"/>
                  </a:lnTo>
                  <a:lnTo>
                    <a:pt x="96668" y="487422"/>
                  </a:lnTo>
                  <a:lnTo>
                    <a:pt x="94791" y="499296"/>
                  </a:lnTo>
                  <a:lnTo>
                    <a:pt x="92914" y="511171"/>
                  </a:lnTo>
                  <a:lnTo>
                    <a:pt x="90568" y="521914"/>
                  </a:lnTo>
                  <a:lnTo>
                    <a:pt x="88691" y="532092"/>
                  </a:lnTo>
                  <a:lnTo>
                    <a:pt x="86344" y="541705"/>
                  </a:lnTo>
                  <a:lnTo>
                    <a:pt x="83998" y="550187"/>
                  </a:lnTo>
                  <a:lnTo>
                    <a:pt x="81652" y="558669"/>
                  </a:lnTo>
                  <a:lnTo>
                    <a:pt x="78836" y="566020"/>
                  </a:lnTo>
                  <a:lnTo>
                    <a:pt x="76490" y="572805"/>
                  </a:lnTo>
                  <a:lnTo>
                    <a:pt x="54434" y="598816"/>
                  </a:lnTo>
                  <a:lnTo>
                    <a:pt x="32379" y="573371"/>
                  </a:lnTo>
                  <a:lnTo>
                    <a:pt x="29563" y="566585"/>
                  </a:lnTo>
                  <a:lnTo>
                    <a:pt x="27217" y="558669"/>
                  </a:lnTo>
                  <a:lnTo>
                    <a:pt x="24871" y="550752"/>
                  </a:lnTo>
                  <a:lnTo>
                    <a:pt x="22524" y="541705"/>
                  </a:lnTo>
                  <a:lnTo>
                    <a:pt x="14077" y="499862"/>
                  </a:lnTo>
                  <a:lnTo>
                    <a:pt x="8916" y="462542"/>
                  </a:lnTo>
                  <a:lnTo>
                    <a:pt x="7508" y="449536"/>
                  </a:lnTo>
                  <a:lnTo>
                    <a:pt x="6100" y="435400"/>
                  </a:lnTo>
                  <a:lnTo>
                    <a:pt x="4692" y="421263"/>
                  </a:lnTo>
                  <a:lnTo>
                    <a:pt x="3754" y="407127"/>
                  </a:lnTo>
                  <a:lnTo>
                    <a:pt x="2815" y="392425"/>
                  </a:lnTo>
                  <a:lnTo>
                    <a:pt x="1877" y="377158"/>
                  </a:lnTo>
                  <a:lnTo>
                    <a:pt x="1407" y="361891"/>
                  </a:lnTo>
                  <a:lnTo>
                    <a:pt x="469" y="346623"/>
                  </a:lnTo>
                  <a:lnTo>
                    <a:pt x="469" y="330791"/>
                  </a:lnTo>
                  <a:lnTo>
                    <a:pt x="0" y="315523"/>
                  </a:lnTo>
                  <a:lnTo>
                    <a:pt x="0" y="299691"/>
                  </a:lnTo>
                  <a:close/>
                </a:path>
              </a:pathLst>
            </a:custGeom>
            <a:ln w="7084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462811" y="647572"/>
              <a:ext cx="116205" cy="607695"/>
            </a:xfrm>
            <a:custGeom>
              <a:avLst/>
              <a:gdLst/>
              <a:ahLst/>
              <a:cxnLst/>
              <a:rect l="l" t="t" r="r" b="b"/>
              <a:pathLst>
                <a:path w="116205" h="607694">
                  <a:moveTo>
                    <a:pt x="7048" y="4241"/>
                  </a:moveTo>
                  <a:lnTo>
                    <a:pt x="6007" y="1244"/>
                  </a:lnTo>
                  <a:lnTo>
                    <a:pt x="3530" y="0"/>
                  </a:lnTo>
                  <a:lnTo>
                    <a:pt x="1041" y="1244"/>
                  </a:lnTo>
                  <a:lnTo>
                    <a:pt x="0" y="4241"/>
                  </a:lnTo>
                  <a:lnTo>
                    <a:pt x="1041" y="7239"/>
                  </a:lnTo>
                  <a:lnTo>
                    <a:pt x="3530" y="8483"/>
                  </a:lnTo>
                  <a:lnTo>
                    <a:pt x="6007" y="7239"/>
                  </a:lnTo>
                  <a:lnTo>
                    <a:pt x="7048" y="4241"/>
                  </a:lnTo>
                  <a:close/>
                </a:path>
                <a:path w="116205" h="607694">
                  <a:moveTo>
                    <a:pt x="115912" y="603059"/>
                  </a:moveTo>
                  <a:lnTo>
                    <a:pt x="114884" y="600062"/>
                  </a:lnTo>
                  <a:lnTo>
                    <a:pt x="112395" y="598817"/>
                  </a:lnTo>
                  <a:lnTo>
                    <a:pt x="109905" y="600062"/>
                  </a:lnTo>
                  <a:lnTo>
                    <a:pt x="108877" y="603059"/>
                  </a:lnTo>
                  <a:lnTo>
                    <a:pt x="109905" y="606056"/>
                  </a:lnTo>
                  <a:lnTo>
                    <a:pt x="112395" y="607301"/>
                  </a:lnTo>
                  <a:lnTo>
                    <a:pt x="114884" y="606056"/>
                  </a:lnTo>
                  <a:lnTo>
                    <a:pt x="115912" y="603059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575211" y="891559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w="0" h="6984">
                  <a:moveTo>
                    <a:pt x="0" y="0"/>
                  </a:moveTo>
                  <a:lnTo>
                    <a:pt x="0" y="6785"/>
                  </a:lnTo>
                </a:path>
              </a:pathLst>
            </a:custGeom>
            <a:ln w="9428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551748" y="894386"/>
              <a:ext cx="46990" cy="57150"/>
            </a:xfrm>
            <a:custGeom>
              <a:avLst/>
              <a:gdLst/>
              <a:ahLst/>
              <a:cxnLst/>
              <a:rect l="l" t="t" r="r" b="b"/>
              <a:pathLst>
                <a:path w="46990" h="57150">
                  <a:moveTo>
                    <a:pt x="46926" y="0"/>
                  </a:moveTo>
                  <a:lnTo>
                    <a:pt x="0" y="0"/>
                  </a:lnTo>
                  <a:lnTo>
                    <a:pt x="23463" y="57110"/>
                  </a:lnTo>
                  <a:lnTo>
                    <a:pt x="46926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 descr=""/>
          <p:cNvSpPr txBox="1"/>
          <p:nvPr/>
        </p:nvSpPr>
        <p:spPr>
          <a:xfrm>
            <a:off x="1655425" y="441762"/>
            <a:ext cx="424815" cy="1339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700" spc="-70" b="1">
                <a:latin typeface="Arial"/>
                <a:cs typeface="Arial"/>
              </a:rPr>
              <a:t>Detuning</a:t>
            </a:r>
            <a:r>
              <a:rPr dirty="0" sz="700" spc="15" b="1">
                <a:latin typeface="Arial"/>
                <a:cs typeface="Arial"/>
              </a:rPr>
              <a:t> </a:t>
            </a:r>
            <a:r>
              <a:rPr dirty="0" sz="700" spc="-50" b="1">
                <a:latin typeface="Arial"/>
                <a:cs typeface="Arial"/>
              </a:rPr>
              <a:t>Δ</a:t>
            </a:r>
            <a:endParaRPr sz="700">
              <a:latin typeface="Arial"/>
              <a:cs typeface="Arial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1013910" y="467632"/>
            <a:ext cx="1061085" cy="602615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605"/>
              </a:spcBef>
            </a:pPr>
            <a:r>
              <a:rPr dirty="0" sz="950" spc="-25" b="1">
                <a:latin typeface="Arial"/>
                <a:cs typeface="Arial"/>
              </a:rPr>
              <a:t>(a)</a:t>
            </a:r>
            <a:endParaRPr sz="950">
              <a:latin typeface="Arial"/>
              <a:cs typeface="Arial"/>
            </a:endParaRPr>
          </a:p>
          <a:p>
            <a:pPr algn="ctr" marL="652780" marR="43180" indent="-20955">
              <a:lnSpc>
                <a:spcPct val="93800"/>
              </a:lnSpc>
              <a:spcBef>
                <a:spcPts val="420"/>
              </a:spcBef>
            </a:pPr>
            <a:r>
              <a:rPr dirty="0" sz="700" spc="-10" b="1">
                <a:solidFill>
                  <a:srgbClr val="7F0000"/>
                </a:solidFill>
                <a:latin typeface="Arial"/>
                <a:cs typeface="Arial"/>
              </a:rPr>
              <a:t>Target</a:t>
            </a:r>
            <a:r>
              <a:rPr dirty="0" sz="700" spc="500" b="1">
                <a:solidFill>
                  <a:srgbClr val="7F0000"/>
                </a:solidFill>
                <a:latin typeface="Arial"/>
                <a:cs typeface="Arial"/>
              </a:rPr>
              <a:t> </a:t>
            </a:r>
            <a:r>
              <a:rPr dirty="0" sz="700" spc="-70" b="1">
                <a:solidFill>
                  <a:srgbClr val="7F0000"/>
                </a:solidFill>
                <a:latin typeface="Arial"/>
                <a:cs typeface="Arial"/>
              </a:rPr>
              <a:t>frequency</a:t>
            </a:r>
            <a:r>
              <a:rPr dirty="0" sz="700" spc="500" b="1">
                <a:solidFill>
                  <a:srgbClr val="7F0000"/>
                </a:solidFill>
                <a:latin typeface="Arial"/>
                <a:cs typeface="Arial"/>
              </a:rPr>
              <a:t> </a:t>
            </a:r>
            <a:r>
              <a:rPr dirty="0" sz="800" spc="-25" b="1">
                <a:solidFill>
                  <a:srgbClr val="7F0000"/>
                </a:solidFill>
                <a:latin typeface="Arial"/>
                <a:cs typeface="Arial"/>
              </a:rPr>
              <a:t>ω</a:t>
            </a:r>
            <a:r>
              <a:rPr dirty="0" baseline="-30864" sz="675" spc="-37" b="1">
                <a:solidFill>
                  <a:srgbClr val="7F0000"/>
                </a:solidFill>
                <a:latin typeface="Arial"/>
                <a:cs typeface="Arial"/>
              </a:rPr>
              <a:t>0</a:t>
            </a:r>
            <a:endParaRPr baseline="-30864" sz="675">
              <a:latin typeface="Arial"/>
              <a:cs typeface="Arial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601459" y="2596217"/>
            <a:ext cx="3406140" cy="6280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92150">
              <a:lnSpc>
                <a:spcPct val="100000"/>
              </a:lnSpc>
              <a:spcBef>
                <a:spcPts val="95"/>
              </a:spcBef>
            </a:pPr>
            <a:r>
              <a:rPr dirty="0" sz="900">
                <a:latin typeface="Arial"/>
                <a:cs typeface="Arial"/>
              </a:rPr>
              <a:t>K.</a:t>
            </a:r>
            <a:r>
              <a:rPr dirty="0" sz="900" spc="3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M.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Fu</a:t>
            </a:r>
            <a:r>
              <a:rPr dirty="0" sz="900" spc="3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et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al.</a:t>
            </a:r>
            <a:r>
              <a:rPr dirty="0" sz="900" spc="13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PRL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 b="1">
                <a:latin typeface="Gill Sans MT"/>
                <a:cs typeface="Gill Sans MT"/>
              </a:rPr>
              <a:t>103</a:t>
            </a:r>
            <a:r>
              <a:rPr dirty="0" sz="900">
                <a:latin typeface="Arial"/>
                <a:cs typeface="Arial"/>
              </a:rPr>
              <a:t>,</a:t>
            </a:r>
            <a:r>
              <a:rPr dirty="0" sz="900" spc="3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256404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(2009)</a:t>
            </a:r>
            <a:endParaRPr sz="900">
              <a:latin typeface="Arial"/>
              <a:cs typeface="Arial"/>
            </a:endParaRPr>
          </a:p>
          <a:p>
            <a:pPr marL="1373505" marR="5080" indent="-1361440">
              <a:lnSpc>
                <a:spcPts val="1350"/>
              </a:lnSpc>
              <a:spcBef>
                <a:spcPts val="990"/>
              </a:spcBef>
            </a:pPr>
            <a:r>
              <a:rPr dirty="0" sz="1200" b="1">
                <a:solidFill>
                  <a:srgbClr val="0000FF"/>
                </a:solidFill>
                <a:latin typeface="Gill Sans MT"/>
                <a:cs typeface="Gill Sans MT"/>
              </a:rPr>
              <a:t>Can</a:t>
            </a:r>
            <a:r>
              <a:rPr dirty="0" sz="1200" spc="-5" b="1">
                <a:solidFill>
                  <a:srgbClr val="0000FF"/>
                </a:solidFill>
                <a:latin typeface="Gill Sans MT"/>
                <a:cs typeface="Gill Sans MT"/>
              </a:rPr>
              <a:t> </a:t>
            </a:r>
            <a:r>
              <a:rPr dirty="0" sz="1200" b="1">
                <a:solidFill>
                  <a:srgbClr val="0000FF"/>
                </a:solidFill>
                <a:latin typeface="Gill Sans MT"/>
                <a:cs typeface="Gill Sans MT"/>
              </a:rPr>
              <a:t>we use</a:t>
            </a:r>
            <a:r>
              <a:rPr dirty="0" sz="1200" spc="-5" b="1">
                <a:solidFill>
                  <a:srgbClr val="0000FF"/>
                </a:solidFill>
                <a:latin typeface="Gill Sans MT"/>
                <a:cs typeface="Gill Sans MT"/>
              </a:rPr>
              <a:t> </a:t>
            </a:r>
            <a:r>
              <a:rPr dirty="0" sz="1200" spc="-10" b="1">
                <a:solidFill>
                  <a:srgbClr val="0000FF"/>
                </a:solidFill>
                <a:latin typeface="Gill Sans MT"/>
                <a:cs typeface="Gill Sans MT"/>
              </a:rPr>
              <a:t>pulse</a:t>
            </a:r>
            <a:r>
              <a:rPr dirty="0" sz="1200" spc="-5" b="1">
                <a:solidFill>
                  <a:srgbClr val="0000FF"/>
                </a:solidFill>
                <a:latin typeface="Gill Sans MT"/>
                <a:cs typeface="Gill Sans MT"/>
              </a:rPr>
              <a:t> </a:t>
            </a:r>
            <a:r>
              <a:rPr dirty="0" sz="1200" spc="-20" b="1">
                <a:solidFill>
                  <a:srgbClr val="0000FF"/>
                </a:solidFill>
                <a:latin typeface="Gill Sans MT"/>
                <a:cs typeface="Gill Sans MT"/>
              </a:rPr>
              <a:t>sequences</a:t>
            </a:r>
            <a:r>
              <a:rPr dirty="0" sz="1200" b="1">
                <a:solidFill>
                  <a:srgbClr val="0000FF"/>
                </a:solidFill>
                <a:latin typeface="Gill Sans MT"/>
                <a:cs typeface="Gill Sans MT"/>
              </a:rPr>
              <a:t> to</a:t>
            </a:r>
            <a:r>
              <a:rPr dirty="0" sz="1200" spc="-5" b="1">
                <a:solidFill>
                  <a:srgbClr val="0000FF"/>
                </a:solidFill>
                <a:latin typeface="Gill Sans MT"/>
                <a:cs typeface="Gill Sans MT"/>
              </a:rPr>
              <a:t> </a:t>
            </a:r>
            <a:r>
              <a:rPr dirty="0" sz="1200" spc="-30" b="1">
                <a:solidFill>
                  <a:srgbClr val="0000FF"/>
                </a:solidFill>
                <a:latin typeface="Gill Sans MT"/>
                <a:cs typeface="Gill Sans MT"/>
              </a:rPr>
              <a:t>suppress</a:t>
            </a:r>
            <a:r>
              <a:rPr dirty="0" sz="1200" spc="-5" b="1">
                <a:solidFill>
                  <a:srgbClr val="0000FF"/>
                </a:solidFill>
                <a:latin typeface="Gill Sans MT"/>
                <a:cs typeface="Gill Sans MT"/>
              </a:rPr>
              <a:t> </a:t>
            </a:r>
            <a:r>
              <a:rPr dirty="0" sz="1200" spc="-25" b="1">
                <a:solidFill>
                  <a:srgbClr val="0000FF"/>
                </a:solidFill>
                <a:latin typeface="Gill Sans MT"/>
                <a:cs typeface="Gill Sans MT"/>
              </a:rPr>
              <a:t>spectral </a:t>
            </a:r>
            <a:r>
              <a:rPr dirty="0" sz="1200" spc="-10" b="1">
                <a:solidFill>
                  <a:srgbClr val="0000FF"/>
                </a:solidFill>
                <a:latin typeface="Gill Sans MT"/>
                <a:cs typeface="Gill Sans MT"/>
              </a:rPr>
              <a:t>diffusion?</a:t>
            </a:r>
            <a:endParaRPr sz="1200">
              <a:latin typeface="Gill Sans MT"/>
              <a:cs typeface="Gill Sans MT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102892"/>
            <a:ext cx="1569720" cy="20764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5"/>
              <a:t>Tw</a:t>
            </a:r>
            <a:r>
              <a:rPr dirty="0" spc="-35"/>
              <a:t>o</a:t>
            </a:r>
            <a:r>
              <a:rPr dirty="0" spc="-35"/>
              <a:t>-Photon</a:t>
            </a:r>
            <a:r>
              <a:rPr dirty="0" spc="-10"/>
              <a:t> </a:t>
            </a:r>
            <a:r>
              <a:rPr dirty="0" spc="-70"/>
              <a:t>Interference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347294" y="298902"/>
            <a:ext cx="2249805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b="1">
                <a:latin typeface="Gill Sans MT"/>
                <a:cs typeface="Gill Sans MT"/>
              </a:rPr>
              <a:t>HOM</a:t>
            </a:r>
            <a:r>
              <a:rPr dirty="0" sz="900" spc="10" b="1">
                <a:latin typeface="Gill Sans MT"/>
                <a:cs typeface="Gill Sans MT"/>
              </a:rPr>
              <a:t> </a:t>
            </a:r>
            <a:r>
              <a:rPr dirty="0" sz="900" b="1">
                <a:latin typeface="Gill Sans MT"/>
                <a:cs typeface="Gill Sans MT"/>
              </a:rPr>
              <a:t>with</a:t>
            </a:r>
            <a:r>
              <a:rPr dirty="0" sz="900" spc="10" b="1">
                <a:latin typeface="Gill Sans MT"/>
                <a:cs typeface="Gill Sans MT"/>
              </a:rPr>
              <a:t> </a:t>
            </a:r>
            <a:r>
              <a:rPr dirty="0" sz="900" spc="-30" b="1">
                <a:latin typeface="Gill Sans MT"/>
                <a:cs typeface="Gill Sans MT"/>
              </a:rPr>
              <a:t>pulse-</a:t>
            </a:r>
            <a:r>
              <a:rPr dirty="0" sz="900" spc="-10" b="1">
                <a:latin typeface="Gill Sans MT"/>
                <a:cs typeface="Gill Sans MT"/>
              </a:rPr>
              <a:t>driven</a:t>
            </a:r>
            <a:r>
              <a:rPr dirty="0" sz="900" spc="10" b="1">
                <a:latin typeface="Gill Sans MT"/>
                <a:cs typeface="Gill Sans MT"/>
              </a:rPr>
              <a:t> </a:t>
            </a:r>
            <a:r>
              <a:rPr dirty="0" sz="900" spc="-20" b="1">
                <a:latin typeface="Gill Sans MT"/>
                <a:cs typeface="Gill Sans MT"/>
              </a:rPr>
              <a:t>quantum</a:t>
            </a:r>
            <a:r>
              <a:rPr dirty="0" sz="900" spc="10" b="1">
                <a:latin typeface="Gill Sans MT"/>
                <a:cs typeface="Gill Sans MT"/>
              </a:rPr>
              <a:t> </a:t>
            </a:r>
            <a:r>
              <a:rPr dirty="0" sz="900" spc="-20" b="1">
                <a:latin typeface="Gill Sans MT"/>
                <a:cs typeface="Gill Sans MT"/>
              </a:rPr>
              <a:t>emitters:</a:t>
            </a:r>
            <a:endParaRPr sz="900">
              <a:latin typeface="Gill Sans MT"/>
              <a:cs typeface="Gill Sans M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068715" y="520489"/>
            <a:ext cx="94678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44525" algn="l"/>
                <a:tab pos="893444" algn="l"/>
              </a:tabLst>
            </a:pPr>
            <a:r>
              <a:rPr dirty="0" sz="600" spc="-25">
                <a:latin typeface="Arial"/>
                <a:cs typeface="Arial"/>
              </a:rPr>
              <a:t>34</a:t>
            </a:r>
            <a:r>
              <a:rPr dirty="0" sz="600">
                <a:latin typeface="Arial"/>
                <a:cs typeface="Arial"/>
              </a:rPr>
              <a:t>	</a:t>
            </a:r>
            <a:r>
              <a:rPr dirty="0" sz="600" spc="-50">
                <a:latin typeface="Arial"/>
                <a:cs typeface="Arial"/>
              </a:rPr>
              <a:t>3</a:t>
            </a:r>
            <a:r>
              <a:rPr dirty="0" sz="600">
                <a:latin typeface="Arial"/>
                <a:cs typeface="Arial"/>
              </a:rPr>
              <a:t>	</a:t>
            </a:r>
            <a:r>
              <a:rPr dirty="0" sz="600" spc="-50">
                <a:latin typeface="Arial"/>
                <a:cs typeface="Arial"/>
              </a:rPr>
              <a:t>4</a:t>
            </a:r>
            <a:endParaRPr sz="6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78662" y="465348"/>
            <a:ext cx="3650615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6172" sz="1350" spc="-15">
                <a:latin typeface="Arial"/>
                <a:cs typeface="Arial"/>
              </a:rPr>
              <a:t>Intensity</a:t>
            </a:r>
            <a:r>
              <a:rPr dirty="0" baseline="6172" sz="1350" spc="157">
                <a:latin typeface="Arial"/>
                <a:cs typeface="Arial"/>
              </a:rPr>
              <a:t> </a:t>
            </a:r>
            <a:r>
              <a:rPr dirty="0" baseline="6172" sz="1350" spc="-15">
                <a:latin typeface="Arial"/>
                <a:cs typeface="Arial"/>
              </a:rPr>
              <a:t>correlation</a:t>
            </a:r>
            <a:r>
              <a:rPr dirty="0" baseline="6172" sz="1350" spc="157">
                <a:latin typeface="Arial"/>
                <a:cs typeface="Arial"/>
              </a:rPr>
              <a:t> </a:t>
            </a:r>
            <a:r>
              <a:rPr dirty="0" baseline="6172" sz="1350">
                <a:latin typeface="Arial"/>
                <a:cs typeface="Arial"/>
              </a:rPr>
              <a:t>function:</a:t>
            </a:r>
            <a:r>
              <a:rPr dirty="0" baseline="6172" sz="1350" spc="345">
                <a:latin typeface="Arial"/>
                <a:cs typeface="Arial"/>
              </a:rPr>
              <a:t> </a:t>
            </a:r>
            <a:r>
              <a:rPr dirty="0" baseline="6172" sz="1350" spc="75" i="1">
                <a:latin typeface="Calibri"/>
                <a:cs typeface="Calibri"/>
              </a:rPr>
              <a:t>G</a:t>
            </a:r>
            <a:r>
              <a:rPr dirty="0" baseline="6172" sz="1350" spc="-120" i="1">
                <a:latin typeface="Calibri"/>
                <a:cs typeface="Calibri"/>
              </a:rPr>
              <a:t> </a:t>
            </a:r>
            <a:r>
              <a:rPr dirty="0" baseline="50925" sz="900">
                <a:latin typeface="Arial"/>
                <a:cs typeface="Arial"/>
              </a:rPr>
              <a:t>(2)</a:t>
            </a:r>
            <a:r>
              <a:rPr dirty="0" baseline="6172" sz="1350">
                <a:latin typeface="Arial"/>
                <a:cs typeface="Arial"/>
              </a:rPr>
              <a:t>(</a:t>
            </a:r>
            <a:r>
              <a:rPr dirty="0" baseline="6172" sz="1350" i="1">
                <a:latin typeface="Calibri"/>
                <a:cs typeface="Calibri"/>
              </a:rPr>
              <a:t>t</a:t>
            </a:r>
            <a:r>
              <a:rPr dirty="0" baseline="6172" sz="1350" i="1">
                <a:latin typeface="Comic Sans MS"/>
                <a:cs typeface="Comic Sans MS"/>
              </a:rPr>
              <a:t>,</a:t>
            </a:r>
            <a:r>
              <a:rPr dirty="0" baseline="6172" sz="1350" spc="-142" i="1">
                <a:latin typeface="Comic Sans MS"/>
                <a:cs typeface="Comic Sans MS"/>
              </a:rPr>
              <a:t> </a:t>
            </a:r>
            <a:r>
              <a:rPr dirty="0" baseline="6172" sz="1350" i="1">
                <a:latin typeface="Comic Sans MS"/>
                <a:cs typeface="Comic Sans MS"/>
              </a:rPr>
              <a:t>θ</a:t>
            </a:r>
            <a:r>
              <a:rPr dirty="0" baseline="6172" sz="1350">
                <a:latin typeface="Arial"/>
                <a:cs typeface="Arial"/>
              </a:rPr>
              <a:t>)</a:t>
            </a:r>
            <a:r>
              <a:rPr dirty="0" baseline="6172" sz="1350" spc="75">
                <a:latin typeface="Arial"/>
                <a:cs typeface="Arial"/>
              </a:rPr>
              <a:t> </a:t>
            </a:r>
            <a:r>
              <a:rPr dirty="0" baseline="6172" sz="1350" spc="277">
                <a:latin typeface="Arial"/>
                <a:cs typeface="Arial"/>
              </a:rPr>
              <a:t>=</a:t>
            </a:r>
            <a:r>
              <a:rPr dirty="0" baseline="6172" sz="1350" spc="75">
                <a:latin typeface="Arial"/>
                <a:cs typeface="Arial"/>
              </a:rPr>
              <a:t> </a:t>
            </a:r>
            <a:r>
              <a:rPr dirty="0" baseline="6172" sz="1350">
                <a:latin typeface="Cambria"/>
                <a:cs typeface="Cambria"/>
              </a:rPr>
              <a:t>⟨</a:t>
            </a:r>
            <a:r>
              <a:rPr dirty="0" baseline="6172" sz="1350" i="1">
                <a:latin typeface="Calibri"/>
                <a:cs typeface="Calibri"/>
              </a:rPr>
              <a:t>a</a:t>
            </a:r>
            <a:r>
              <a:rPr dirty="0" baseline="46296" sz="900">
                <a:latin typeface="Lucida Sans Unicode"/>
                <a:cs typeface="Lucida Sans Unicode"/>
              </a:rPr>
              <a:t>†</a:t>
            </a:r>
            <a:r>
              <a:rPr dirty="0" baseline="6172" sz="1350">
                <a:latin typeface="Arial"/>
                <a:cs typeface="Arial"/>
              </a:rPr>
              <a:t>(</a:t>
            </a:r>
            <a:r>
              <a:rPr dirty="0" baseline="6172" sz="1350" i="1">
                <a:latin typeface="Calibri"/>
                <a:cs typeface="Calibri"/>
              </a:rPr>
              <a:t>t</a:t>
            </a:r>
            <a:r>
              <a:rPr dirty="0" baseline="6172" sz="1350">
                <a:latin typeface="Arial"/>
                <a:cs typeface="Arial"/>
              </a:rPr>
              <a:t>)</a:t>
            </a:r>
            <a:r>
              <a:rPr dirty="0" baseline="6172" sz="1350" i="1">
                <a:latin typeface="Calibri"/>
                <a:cs typeface="Calibri"/>
              </a:rPr>
              <a:t>a</a:t>
            </a:r>
            <a:r>
              <a:rPr dirty="0" baseline="46296" sz="900">
                <a:latin typeface="Lucida Sans Unicode"/>
                <a:cs typeface="Lucida Sans Unicode"/>
              </a:rPr>
              <a:t>†</a:t>
            </a:r>
            <a:r>
              <a:rPr dirty="0" baseline="6172" sz="1350">
                <a:latin typeface="Arial"/>
                <a:cs typeface="Arial"/>
              </a:rPr>
              <a:t>(</a:t>
            </a:r>
            <a:r>
              <a:rPr dirty="0" baseline="6172" sz="1350" i="1">
                <a:latin typeface="Calibri"/>
                <a:cs typeface="Calibri"/>
              </a:rPr>
              <a:t>t</a:t>
            </a:r>
            <a:r>
              <a:rPr dirty="0" baseline="6172" sz="1350" spc="165" i="1">
                <a:latin typeface="Calibri"/>
                <a:cs typeface="Calibri"/>
              </a:rPr>
              <a:t> </a:t>
            </a:r>
            <a:r>
              <a:rPr dirty="0" baseline="6172" sz="1350" spc="277">
                <a:latin typeface="Arial"/>
                <a:cs typeface="Arial"/>
              </a:rPr>
              <a:t>+</a:t>
            </a:r>
            <a:r>
              <a:rPr dirty="0" baseline="6172" sz="1350" spc="-15">
                <a:latin typeface="Arial"/>
                <a:cs typeface="Arial"/>
              </a:rPr>
              <a:t> </a:t>
            </a:r>
            <a:r>
              <a:rPr dirty="0" baseline="6172" sz="1350" i="1">
                <a:latin typeface="Comic Sans MS"/>
                <a:cs typeface="Comic Sans MS"/>
              </a:rPr>
              <a:t>θ</a:t>
            </a:r>
            <a:r>
              <a:rPr dirty="0" baseline="6172" sz="1350">
                <a:latin typeface="Arial"/>
                <a:cs typeface="Arial"/>
              </a:rPr>
              <a:t>)</a:t>
            </a:r>
            <a:r>
              <a:rPr dirty="0" baseline="6172" sz="1350" i="1">
                <a:latin typeface="Calibri"/>
                <a:cs typeface="Calibri"/>
              </a:rPr>
              <a:t>a</a:t>
            </a:r>
            <a:r>
              <a:rPr dirty="0" sz="600">
                <a:latin typeface="Arial"/>
                <a:cs typeface="Arial"/>
              </a:rPr>
              <a:t>4</a:t>
            </a:r>
            <a:r>
              <a:rPr dirty="0" baseline="6172" sz="1350">
                <a:latin typeface="Arial"/>
                <a:cs typeface="Arial"/>
              </a:rPr>
              <a:t>(</a:t>
            </a:r>
            <a:r>
              <a:rPr dirty="0" baseline="6172" sz="1350" i="1">
                <a:latin typeface="Calibri"/>
                <a:cs typeface="Calibri"/>
              </a:rPr>
              <a:t>t</a:t>
            </a:r>
            <a:r>
              <a:rPr dirty="0" baseline="6172" sz="1350" spc="165" i="1">
                <a:latin typeface="Calibri"/>
                <a:cs typeface="Calibri"/>
              </a:rPr>
              <a:t> </a:t>
            </a:r>
            <a:r>
              <a:rPr dirty="0" baseline="6172" sz="1350" spc="277">
                <a:latin typeface="Arial"/>
                <a:cs typeface="Arial"/>
              </a:rPr>
              <a:t>+</a:t>
            </a:r>
            <a:r>
              <a:rPr dirty="0" baseline="6172" sz="1350" spc="-15">
                <a:latin typeface="Arial"/>
                <a:cs typeface="Arial"/>
              </a:rPr>
              <a:t> </a:t>
            </a:r>
            <a:r>
              <a:rPr dirty="0" baseline="6172" sz="1350" spc="-15" i="1">
                <a:latin typeface="Comic Sans MS"/>
                <a:cs typeface="Comic Sans MS"/>
              </a:rPr>
              <a:t>θ</a:t>
            </a:r>
            <a:r>
              <a:rPr dirty="0" baseline="6172" sz="1350" spc="-15">
                <a:latin typeface="Arial"/>
                <a:cs typeface="Arial"/>
              </a:rPr>
              <a:t>)</a:t>
            </a:r>
            <a:r>
              <a:rPr dirty="0" baseline="6172" sz="1350" spc="-15" i="1">
                <a:latin typeface="Calibri"/>
                <a:cs typeface="Calibri"/>
              </a:rPr>
              <a:t>a</a:t>
            </a:r>
            <a:r>
              <a:rPr dirty="0" sz="600" spc="-10">
                <a:latin typeface="Arial"/>
                <a:cs typeface="Arial"/>
              </a:rPr>
              <a:t>3</a:t>
            </a:r>
            <a:r>
              <a:rPr dirty="0" baseline="6172" sz="1350" spc="-15">
                <a:latin typeface="Arial"/>
                <a:cs typeface="Arial"/>
              </a:rPr>
              <a:t>(</a:t>
            </a:r>
            <a:r>
              <a:rPr dirty="0" baseline="6172" sz="1350" spc="-15" i="1">
                <a:latin typeface="Calibri"/>
                <a:cs typeface="Calibri"/>
              </a:rPr>
              <a:t>t</a:t>
            </a:r>
            <a:r>
              <a:rPr dirty="0" baseline="6172" sz="1350" spc="-15">
                <a:latin typeface="Arial"/>
                <a:cs typeface="Arial"/>
              </a:rPr>
              <a:t>)</a:t>
            </a:r>
            <a:r>
              <a:rPr dirty="0" baseline="6172" sz="1350" spc="-15">
                <a:latin typeface="Cambria"/>
                <a:cs typeface="Cambria"/>
              </a:rPr>
              <a:t>⟩</a:t>
            </a:r>
            <a:endParaRPr baseline="6172" sz="1350">
              <a:latin typeface="Cambria"/>
              <a:cs typeface="Cambri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476322" y="662068"/>
            <a:ext cx="12890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25">
                <a:latin typeface="Arial"/>
                <a:cs typeface="Arial"/>
              </a:rPr>
              <a:t>(2)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33984" y="682315"/>
            <a:ext cx="253111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10">
                <a:latin typeface="Arial"/>
                <a:cs typeface="Arial"/>
              </a:rPr>
              <a:t>INtegrated</a:t>
            </a:r>
            <a:r>
              <a:rPr dirty="0" sz="900" spc="45">
                <a:latin typeface="Arial"/>
                <a:cs typeface="Arial"/>
              </a:rPr>
              <a:t> </a:t>
            </a:r>
            <a:r>
              <a:rPr dirty="0" sz="900" spc="-50">
                <a:latin typeface="Arial"/>
                <a:cs typeface="Arial"/>
              </a:rPr>
              <a:t>cross-</a:t>
            </a:r>
            <a:r>
              <a:rPr dirty="0" sz="900" spc="-10">
                <a:latin typeface="Arial"/>
                <a:cs typeface="Arial"/>
              </a:rPr>
              <a:t>correlation</a:t>
            </a:r>
            <a:r>
              <a:rPr dirty="0" sz="900" spc="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function:</a:t>
            </a:r>
            <a:r>
              <a:rPr dirty="0" sz="900" spc="140">
                <a:latin typeface="Arial"/>
                <a:cs typeface="Arial"/>
              </a:rPr>
              <a:t> </a:t>
            </a:r>
            <a:r>
              <a:rPr dirty="0" sz="900" i="1">
                <a:latin typeface="Calibri"/>
                <a:cs typeface="Calibri"/>
              </a:rPr>
              <a:t>g</a:t>
            </a:r>
            <a:r>
              <a:rPr dirty="0" sz="900" spc="254" i="1">
                <a:latin typeface="Calibri"/>
                <a:cs typeface="Calibri"/>
              </a:rPr>
              <a:t>  </a:t>
            </a:r>
            <a:r>
              <a:rPr dirty="0" sz="900">
                <a:latin typeface="Arial"/>
                <a:cs typeface="Arial"/>
              </a:rPr>
              <a:t>(</a:t>
            </a:r>
            <a:r>
              <a:rPr dirty="0" sz="900" i="1">
                <a:latin typeface="Comic Sans MS"/>
                <a:cs typeface="Comic Sans MS"/>
              </a:rPr>
              <a:t>θ</a:t>
            </a:r>
            <a:r>
              <a:rPr dirty="0" sz="900">
                <a:latin typeface="Arial"/>
                <a:cs typeface="Arial"/>
              </a:rPr>
              <a:t>) </a:t>
            </a:r>
            <a:r>
              <a:rPr dirty="0" sz="900" spc="185">
                <a:latin typeface="Arial"/>
                <a:cs typeface="Arial"/>
              </a:rPr>
              <a:t>=</a:t>
            </a:r>
            <a:r>
              <a:rPr dirty="0" sz="900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lim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3039668" y="733773"/>
            <a:ext cx="27622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65" i="1">
                <a:latin typeface="Arial"/>
                <a:cs typeface="Arial"/>
              </a:rPr>
              <a:t>T</a:t>
            </a:r>
            <a:r>
              <a:rPr dirty="0" sz="600" spc="-90" i="1">
                <a:latin typeface="Arial"/>
                <a:cs typeface="Arial"/>
              </a:rPr>
              <a:t> </a:t>
            </a:r>
            <a:r>
              <a:rPr dirty="0" sz="600" spc="135">
                <a:latin typeface="Lucida Sans Unicode"/>
                <a:cs typeface="Lucida Sans Unicode"/>
              </a:rPr>
              <a:t>→∞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316249" y="590583"/>
            <a:ext cx="80645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0">
                <a:latin typeface="Century Gothic"/>
                <a:cs typeface="Century Gothic"/>
              </a:rPr>
              <a:t>J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394265" y="662068"/>
            <a:ext cx="31115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94945" algn="l"/>
              </a:tabLst>
            </a:pPr>
            <a:r>
              <a:rPr dirty="0" sz="600" spc="15" i="1">
                <a:latin typeface="Arial"/>
                <a:cs typeface="Arial"/>
              </a:rPr>
              <a:t>T</a:t>
            </a:r>
            <a:r>
              <a:rPr dirty="0" sz="600" i="1">
                <a:latin typeface="Arial"/>
                <a:cs typeface="Arial"/>
              </a:rPr>
              <a:t>	</a:t>
            </a:r>
            <a:r>
              <a:rPr dirty="0" sz="600" spc="-25">
                <a:latin typeface="Arial"/>
                <a:cs typeface="Arial"/>
              </a:rPr>
              <a:t>(2)</a:t>
            </a:r>
            <a:endParaRPr sz="6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38539" y="761395"/>
            <a:ext cx="126936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945515" algn="l"/>
                <a:tab pos="1137285" algn="l"/>
              </a:tabLst>
            </a:pPr>
            <a:r>
              <a:rPr dirty="0" baseline="9259" sz="900" spc="-37">
                <a:latin typeface="Arial"/>
                <a:cs typeface="Arial"/>
              </a:rPr>
              <a:t>34</a:t>
            </a:r>
            <a:r>
              <a:rPr dirty="0" baseline="9259" sz="900">
                <a:latin typeface="Arial"/>
                <a:cs typeface="Arial"/>
              </a:rPr>
              <a:t>	</a:t>
            </a:r>
            <a:r>
              <a:rPr dirty="0" sz="600" spc="-50">
                <a:latin typeface="Arial"/>
                <a:cs typeface="Arial"/>
              </a:rPr>
              <a:t>0</a:t>
            </a:r>
            <a:r>
              <a:rPr dirty="0" sz="600">
                <a:latin typeface="Arial"/>
                <a:cs typeface="Arial"/>
              </a:rPr>
              <a:t>	</a:t>
            </a:r>
            <a:r>
              <a:rPr dirty="0" baseline="9259" sz="900" spc="-37">
                <a:latin typeface="Arial"/>
                <a:cs typeface="Arial"/>
              </a:rPr>
              <a:t>34</a:t>
            </a:r>
            <a:endParaRPr baseline="9259" sz="9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485273" y="682315"/>
            <a:ext cx="581025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50" i="1">
                <a:latin typeface="Calibri"/>
                <a:cs typeface="Calibri"/>
              </a:rPr>
              <a:t>G</a:t>
            </a:r>
            <a:r>
              <a:rPr dirty="0" sz="900" spc="275" i="1">
                <a:latin typeface="Calibri"/>
                <a:cs typeface="Calibri"/>
              </a:rPr>
              <a:t>  </a:t>
            </a:r>
            <a:r>
              <a:rPr dirty="0" sz="900" spc="50">
                <a:latin typeface="Arial"/>
                <a:cs typeface="Arial"/>
              </a:rPr>
              <a:t>(</a:t>
            </a:r>
            <a:r>
              <a:rPr dirty="0" sz="900" spc="50" i="1">
                <a:latin typeface="Calibri"/>
                <a:cs typeface="Calibri"/>
              </a:rPr>
              <a:t>t</a:t>
            </a:r>
            <a:r>
              <a:rPr dirty="0" sz="900" spc="50" i="1">
                <a:latin typeface="Comic Sans MS"/>
                <a:cs typeface="Comic Sans MS"/>
              </a:rPr>
              <a:t>,</a:t>
            </a:r>
            <a:r>
              <a:rPr dirty="0" sz="900" spc="-120" i="1">
                <a:latin typeface="Comic Sans MS"/>
                <a:cs typeface="Comic Sans MS"/>
              </a:rPr>
              <a:t> </a:t>
            </a:r>
            <a:r>
              <a:rPr dirty="0" sz="900" spc="-20" i="1">
                <a:latin typeface="Comic Sans MS"/>
                <a:cs typeface="Comic Sans MS"/>
              </a:rPr>
              <a:t>θ</a:t>
            </a:r>
            <a:r>
              <a:rPr dirty="0" sz="900" spc="-20">
                <a:latin typeface="Arial"/>
                <a:cs typeface="Arial"/>
              </a:rPr>
              <a:t>)</a:t>
            </a:r>
            <a:r>
              <a:rPr dirty="0" sz="900" spc="-20" i="1">
                <a:latin typeface="Calibri"/>
                <a:cs typeface="Calibri"/>
              </a:rPr>
              <a:t>dt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514401" y="934947"/>
            <a:ext cx="1408430" cy="1482090"/>
            <a:chOff x="514401" y="934947"/>
            <a:chExt cx="1408430" cy="1482090"/>
          </a:xfrm>
        </p:grpSpPr>
        <p:sp>
          <p:nvSpPr>
            <p:cNvPr id="14" name="object 14" descr=""/>
            <p:cNvSpPr/>
            <p:nvPr/>
          </p:nvSpPr>
          <p:spPr>
            <a:xfrm>
              <a:off x="517893" y="1230261"/>
              <a:ext cx="1401445" cy="1183640"/>
            </a:xfrm>
            <a:custGeom>
              <a:avLst/>
              <a:gdLst/>
              <a:ahLst/>
              <a:cxnLst/>
              <a:rect l="l" t="t" r="r" b="b"/>
              <a:pathLst>
                <a:path w="1401445" h="1183639">
                  <a:moveTo>
                    <a:pt x="701367" y="1183216"/>
                  </a:moveTo>
                  <a:lnTo>
                    <a:pt x="701716" y="1183032"/>
                  </a:lnTo>
                  <a:lnTo>
                    <a:pt x="702065" y="1182848"/>
                  </a:lnTo>
                  <a:lnTo>
                    <a:pt x="702417" y="1182477"/>
                  </a:lnTo>
                  <a:lnTo>
                    <a:pt x="702767" y="1182109"/>
                  </a:lnTo>
                  <a:lnTo>
                    <a:pt x="704518" y="1178600"/>
                  </a:lnTo>
                  <a:lnTo>
                    <a:pt x="704870" y="1177677"/>
                  </a:lnTo>
                  <a:lnTo>
                    <a:pt x="705220" y="1176570"/>
                  </a:lnTo>
                  <a:lnTo>
                    <a:pt x="705572" y="1175463"/>
                  </a:lnTo>
                  <a:lnTo>
                    <a:pt x="705921" y="1174356"/>
                  </a:lnTo>
                  <a:lnTo>
                    <a:pt x="706273" y="1173062"/>
                  </a:lnTo>
                  <a:lnTo>
                    <a:pt x="706622" y="1171587"/>
                  </a:lnTo>
                  <a:lnTo>
                    <a:pt x="706971" y="1170108"/>
                  </a:lnTo>
                  <a:lnTo>
                    <a:pt x="707323" y="1168630"/>
                  </a:lnTo>
                  <a:lnTo>
                    <a:pt x="707672" y="1166968"/>
                  </a:lnTo>
                  <a:lnTo>
                    <a:pt x="708022" y="1165309"/>
                  </a:lnTo>
                  <a:lnTo>
                    <a:pt x="708374" y="1163463"/>
                  </a:lnTo>
                  <a:lnTo>
                    <a:pt x="708723" y="1161614"/>
                  </a:lnTo>
                  <a:lnTo>
                    <a:pt x="709075" y="1159583"/>
                  </a:lnTo>
                  <a:lnTo>
                    <a:pt x="709424" y="1157553"/>
                  </a:lnTo>
                  <a:lnTo>
                    <a:pt x="709773" y="1155523"/>
                  </a:lnTo>
                  <a:lnTo>
                    <a:pt x="710125" y="1153309"/>
                  </a:lnTo>
                  <a:lnTo>
                    <a:pt x="710475" y="1151092"/>
                  </a:lnTo>
                  <a:lnTo>
                    <a:pt x="710827" y="1148690"/>
                  </a:lnTo>
                  <a:lnTo>
                    <a:pt x="711176" y="1146292"/>
                  </a:lnTo>
                  <a:lnTo>
                    <a:pt x="711528" y="1143891"/>
                  </a:lnTo>
                  <a:lnTo>
                    <a:pt x="711877" y="1141306"/>
                  </a:lnTo>
                  <a:lnTo>
                    <a:pt x="712226" y="1138723"/>
                  </a:lnTo>
                  <a:lnTo>
                    <a:pt x="712578" y="1135954"/>
                  </a:lnTo>
                  <a:lnTo>
                    <a:pt x="714327" y="1121369"/>
                  </a:lnTo>
                  <a:lnTo>
                    <a:pt x="714679" y="1118415"/>
                  </a:lnTo>
                  <a:lnTo>
                    <a:pt x="715028" y="1115091"/>
                  </a:lnTo>
                  <a:lnTo>
                    <a:pt x="715380" y="1111954"/>
                  </a:lnTo>
                  <a:lnTo>
                    <a:pt x="715730" y="1108630"/>
                  </a:lnTo>
                  <a:lnTo>
                    <a:pt x="716082" y="1105305"/>
                  </a:lnTo>
                  <a:lnTo>
                    <a:pt x="716431" y="1101800"/>
                  </a:lnTo>
                  <a:lnTo>
                    <a:pt x="716780" y="1098292"/>
                  </a:lnTo>
                  <a:lnTo>
                    <a:pt x="717132" y="1094783"/>
                  </a:lnTo>
                  <a:lnTo>
                    <a:pt x="717481" y="1091091"/>
                  </a:lnTo>
                  <a:lnTo>
                    <a:pt x="717833" y="1087582"/>
                  </a:lnTo>
                  <a:lnTo>
                    <a:pt x="718182" y="1083706"/>
                  </a:lnTo>
                  <a:lnTo>
                    <a:pt x="718535" y="1080014"/>
                  </a:lnTo>
                  <a:lnTo>
                    <a:pt x="718884" y="1076137"/>
                  </a:lnTo>
                  <a:lnTo>
                    <a:pt x="719233" y="1072261"/>
                  </a:lnTo>
                  <a:lnTo>
                    <a:pt x="719585" y="1068198"/>
                  </a:lnTo>
                  <a:lnTo>
                    <a:pt x="719934" y="1064321"/>
                  </a:lnTo>
                  <a:lnTo>
                    <a:pt x="720283" y="1060077"/>
                  </a:lnTo>
                  <a:lnTo>
                    <a:pt x="720635" y="1056013"/>
                  </a:lnTo>
                  <a:lnTo>
                    <a:pt x="720985" y="1051769"/>
                  </a:lnTo>
                  <a:lnTo>
                    <a:pt x="721334" y="1047706"/>
                  </a:lnTo>
                  <a:lnTo>
                    <a:pt x="721686" y="1043277"/>
                  </a:lnTo>
                  <a:lnTo>
                    <a:pt x="722035" y="1039030"/>
                  </a:lnTo>
                  <a:lnTo>
                    <a:pt x="722387" y="1034598"/>
                  </a:lnTo>
                  <a:lnTo>
                    <a:pt x="722736" y="1030167"/>
                  </a:lnTo>
                  <a:lnTo>
                    <a:pt x="723088" y="1025736"/>
                  </a:lnTo>
                  <a:lnTo>
                    <a:pt x="723437" y="1021120"/>
                  </a:lnTo>
                  <a:lnTo>
                    <a:pt x="723790" y="1016692"/>
                  </a:lnTo>
                  <a:lnTo>
                    <a:pt x="724139" y="1012076"/>
                  </a:lnTo>
                  <a:lnTo>
                    <a:pt x="724488" y="1007277"/>
                  </a:lnTo>
                  <a:lnTo>
                    <a:pt x="724840" y="1002658"/>
                  </a:lnTo>
                  <a:lnTo>
                    <a:pt x="725189" y="997859"/>
                  </a:lnTo>
                  <a:lnTo>
                    <a:pt x="725538" y="993059"/>
                  </a:lnTo>
                  <a:lnTo>
                    <a:pt x="725890" y="988260"/>
                  </a:lnTo>
                  <a:lnTo>
                    <a:pt x="726240" y="983273"/>
                  </a:lnTo>
                  <a:lnTo>
                    <a:pt x="726592" y="978474"/>
                  </a:lnTo>
                  <a:lnTo>
                    <a:pt x="726941" y="973490"/>
                  </a:lnTo>
                  <a:lnTo>
                    <a:pt x="727290" y="968504"/>
                  </a:lnTo>
                  <a:lnTo>
                    <a:pt x="727642" y="963336"/>
                  </a:lnTo>
                  <a:lnTo>
                    <a:pt x="727991" y="958353"/>
                  </a:lnTo>
                  <a:lnTo>
                    <a:pt x="728343" y="953183"/>
                  </a:lnTo>
                  <a:lnTo>
                    <a:pt x="728692" y="948012"/>
                  </a:lnTo>
                  <a:lnTo>
                    <a:pt x="729042" y="942845"/>
                  </a:lnTo>
                  <a:lnTo>
                    <a:pt x="729394" y="937674"/>
                  </a:lnTo>
                  <a:lnTo>
                    <a:pt x="729743" y="932319"/>
                  </a:lnTo>
                  <a:lnTo>
                    <a:pt x="730095" y="927152"/>
                  </a:lnTo>
                  <a:lnTo>
                    <a:pt x="730444" y="921797"/>
                  </a:lnTo>
                  <a:lnTo>
                    <a:pt x="730796" y="916443"/>
                  </a:lnTo>
                  <a:lnTo>
                    <a:pt x="731145" y="911088"/>
                  </a:lnTo>
                  <a:lnTo>
                    <a:pt x="731495" y="905734"/>
                  </a:lnTo>
                  <a:lnTo>
                    <a:pt x="731847" y="900195"/>
                  </a:lnTo>
                  <a:lnTo>
                    <a:pt x="732196" y="894660"/>
                  </a:lnTo>
                  <a:lnTo>
                    <a:pt x="732545" y="889305"/>
                  </a:lnTo>
                  <a:lnTo>
                    <a:pt x="732897" y="883767"/>
                  </a:lnTo>
                  <a:lnTo>
                    <a:pt x="733246" y="878228"/>
                  </a:lnTo>
                  <a:lnTo>
                    <a:pt x="733595" y="872503"/>
                  </a:lnTo>
                  <a:lnTo>
                    <a:pt x="733947" y="866964"/>
                  </a:lnTo>
                  <a:lnTo>
                    <a:pt x="734297" y="861429"/>
                  </a:lnTo>
                  <a:lnTo>
                    <a:pt x="734649" y="855703"/>
                  </a:lnTo>
                  <a:lnTo>
                    <a:pt x="734998" y="849981"/>
                  </a:lnTo>
                  <a:lnTo>
                    <a:pt x="735350" y="844258"/>
                  </a:lnTo>
                  <a:lnTo>
                    <a:pt x="735699" y="838532"/>
                  </a:lnTo>
                  <a:lnTo>
                    <a:pt x="736051" y="832813"/>
                  </a:lnTo>
                  <a:lnTo>
                    <a:pt x="736400" y="827087"/>
                  </a:lnTo>
                  <a:lnTo>
                    <a:pt x="736750" y="821365"/>
                  </a:lnTo>
                  <a:lnTo>
                    <a:pt x="737102" y="815455"/>
                  </a:lnTo>
                  <a:lnTo>
                    <a:pt x="737451" y="809736"/>
                  </a:lnTo>
                  <a:lnTo>
                    <a:pt x="737803" y="803826"/>
                  </a:lnTo>
                  <a:lnTo>
                    <a:pt x="738152" y="798104"/>
                  </a:lnTo>
                  <a:lnTo>
                    <a:pt x="738501" y="792197"/>
                  </a:lnTo>
                  <a:lnTo>
                    <a:pt x="738853" y="786287"/>
                  </a:lnTo>
                  <a:lnTo>
                    <a:pt x="739202" y="780381"/>
                  </a:lnTo>
                  <a:lnTo>
                    <a:pt x="739552" y="774471"/>
                  </a:lnTo>
                  <a:lnTo>
                    <a:pt x="739904" y="768565"/>
                  </a:lnTo>
                  <a:lnTo>
                    <a:pt x="740253" y="762655"/>
                  </a:lnTo>
                  <a:lnTo>
                    <a:pt x="740605" y="756749"/>
                  </a:lnTo>
                  <a:lnTo>
                    <a:pt x="740954" y="750658"/>
                  </a:lnTo>
                  <a:lnTo>
                    <a:pt x="741303" y="744748"/>
                  </a:lnTo>
                  <a:lnTo>
                    <a:pt x="741655" y="738842"/>
                  </a:lnTo>
                  <a:lnTo>
                    <a:pt x="742005" y="732748"/>
                  </a:lnTo>
                  <a:lnTo>
                    <a:pt x="742357" y="726842"/>
                  </a:lnTo>
                  <a:lnTo>
                    <a:pt x="742706" y="720748"/>
                  </a:lnTo>
                  <a:lnTo>
                    <a:pt x="743058" y="714842"/>
                  </a:lnTo>
                  <a:lnTo>
                    <a:pt x="743407" y="708748"/>
                  </a:lnTo>
                  <a:lnTo>
                    <a:pt x="743756" y="702838"/>
                  </a:lnTo>
                  <a:lnTo>
                    <a:pt x="744108" y="696748"/>
                  </a:lnTo>
                  <a:lnTo>
                    <a:pt x="744457" y="690654"/>
                  </a:lnTo>
                  <a:lnTo>
                    <a:pt x="744807" y="684748"/>
                  </a:lnTo>
                  <a:lnTo>
                    <a:pt x="745159" y="678654"/>
                  </a:lnTo>
                  <a:lnTo>
                    <a:pt x="745508" y="672563"/>
                  </a:lnTo>
                  <a:lnTo>
                    <a:pt x="745857" y="666657"/>
                  </a:lnTo>
                  <a:lnTo>
                    <a:pt x="746209" y="660563"/>
                  </a:lnTo>
                  <a:lnTo>
                    <a:pt x="746558" y="654470"/>
                  </a:lnTo>
                  <a:lnTo>
                    <a:pt x="746910" y="648379"/>
                  </a:lnTo>
                  <a:lnTo>
                    <a:pt x="747260" y="642470"/>
                  </a:lnTo>
                  <a:lnTo>
                    <a:pt x="747612" y="636379"/>
                  </a:lnTo>
                  <a:lnTo>
                    <a:pt x="747961" y="630285"/>
                  </a:lnTo>
                  <a:lnTo>
                    <a:pt x="748310" y="624379"/>
                  </a:lnTo>
                  <a:lnTo>
                    <a:pt x="748662" y="618285"/>
                  </a:lnTo>
                  <a:lnTo>
                    <a:pt x="749011" y="612195"/>
                  </a:lnTo>
                  <a:lnTo>
                    <a:pt x="749363" y="606285"/>
                  </a:lnTo>
                  <a:lnTo>
                    <a:pt x="749712" y="600191"/>
                  </a:lnTo>
                  <a:lnTo>
                    <a:pt x="750065" y="594285"/>
                  </a:lnTo>
                  <a:lnTo>
                    <a:pt x="750414" y="588191"/>
                  </a:lnTo>
                  <a:lnTo>
                    <a:pt x="750763" y="582285"/>
                  </a:lnTo>
                  <a:lnTo>
                    <a:pt x="751115" y="576191"/>
                  </a:lnTo>
                  <a:lnTo>
                    <a:pt x="751464" y="570285"/>
                  </a:lnTo>
                  <a:lnTo>
                    <a:pt x="751813" y="564191"/>
                  </a:lnTo>
                  <a:lnTo>
                    <a:pt x="752165" y="558284"/>
                  </a:lnTo>
                  <a:lnTo>
                    <a:pt x="752515" y="552378"/>
                  </a:lnTo>
                  <a:lnTo>
                    <a:pt x="752867" y="546468"/>
                  </a:lnTo>
                  <a:lnTo>
                    <a:pt x="753216" y="540378"/>
                  </a:lnTo>
                  <a:lnTo>
                    <a:pt x="753565" y="534468"/>
                  </a:lnTo>
                  <a:lnTo>
                    <a:pt x="753917" y="528562"/>
                  </a:lnTo>
                  <a:lnTo>
                    <a:pt x="754266" y="522655"/>
                  </a:lnTo>
                  <a:lnTo>
                    <a:pt x="754618" y="516929"/>
                  </a:lnTo>
                  <a:lnTo>
                    <a:pt x="754967" y="511023"/>
                  </a:lnTo>
                  <a:lnTo>
                    <a:pt x="755320" y="505116"/>
                  </a:lnTo>
                  <a:lnTo>
                    <a:pt x="755669" y="499207"/>
                  </a:lnTo>
                  <a:lnTo>
                    <a:pt x="756018" y="493484"/>
                  </a:lnTo>
                  <a:lnTo>
                    <a:pt x="756370" y="487575"/>
                  </a:lnTo>
                  <a:lnTo>
                    <a:pt x="756719" y="481852"/>
                  </a:lnTo>
                  <a:lnTo>
                    <a:pt x="757068" y="476129"/>
                  </a:lnTo>
                  <a:lnTo>
                    <a:pt x="757420" y="470223"/>
                  </a:lnTo>
                  <a:lnTo>
                    <a:pt x="757770" y="464497"/>
                  </a:lnTo>
                  <a:lnTo>
                    <a:pt x="758119" y="458775"/>
                  </a:lnTo>
                  <a:lnTo>
                    <a:pt x="758471" y="453052"/>
                  </a:lnTo>
                  <a:lnTo>
                    <a:pt x="758820" y="447514"/>
                  </a:lnTo>
                  <a:lnTo>
                    <a:pt x="759172" y="441791"/>
                  </a:lnTo>
                  <a:lnTo>
                    <a:pt x="759521" y="436066"/>
                  </a:lnTo>
                  <a:lnTo>
                    <a:pt x="759873" y="430530"/>
                  </a:lnTo>
                  <a:lnTo>
                    <a:pt x="760222" y="424992"/>
                  </a:lnTo>
                  <a:lnTo>
                    <a:pt x="760572" y="419266"/>
                  </a:lnTo>
                  <a:lnTo>
                    <a:pt x="760924" y="413727"/>
                  </a:lnTo>
                  <a:lnTo>
                    <a:pt x="761273" y="408189"/>
                  </a:lnTo>
                  <a:lnTo>
                    <a:pt x="761625" y="402650"/>
                  </a:lnTo>
                  <a:lnTo>
                    <a:pt x="761974" y="397296"/>
                  </a:lnTo>
                  <a:lnTo>
                    <a:pt x="762326" y="391760"/>
                  </a:lnTo>
                  <a:lnTo>
                    <a:pt x="762675" y="386222"/>
                  </a:lnTo>
                  <a:lnTo>
                    <a:pt x="763025" y="380867"/>
                  </a:lnTo>
                  <a:lnTo>
                    <a:pt x="763377" y="375513"/>
                  </a:lnTo>
                  <a:lnTo>
                    <a:pt x="763726" y="370158"/>
                  </a:lnTo>
                  <a:lnTo>
                    <a:pt x="764075" y="364804"/>
                  </a:lnTo>
                  <a:lnTo>
                    <a:pt x="764427" y="359452"/>
                  </a:lnTo>
                  <a:lnTo>
                    <a:pt x="764776" y="354098"/>
                  </a:lnTo>
                  <a:lnTo>
                    <a:pt x="765125" y="348927"/>
                  </a:lnTo>
                  <a:lnTo>
                    <a:pt x="765477" y="343757"/>
                  </a:lnTo>
                  <a:lnTo>
                    <a:pt x="765827" y="338405"/>
                  </a:lnTo>
                  <a:lnTo>
                    <a:pt x="766179" y="333235"/>
                  </a:lnTo>
                  <a:lnTo>
                    <a:pt x="766528" y="328251"/>
                  </a:lnTo>
                  <a:lnTo>
                    <a:pt x="766880" y="323081"/>
                  </a:lnTo>
                  <a:lnTo>
                    <a:pt x="767229" y="317910"/>
                  </a:lnTo>
                  <a:lnTo>
                    <a:pt x="767581" y="312927"/>
                  </a:lnTo>
                  <a:lnTo>
                    <a:pt x="767930" y="307943"/>
                  </a:lnTo>
                  <a:lnTo>
                    <a:pt x="768280" y="302957"/>
                  </a:lnTo>
                  <a:lnTo>
                    <a:pt x="768632" y="297973"/>
                  </a:lnTo>
                  <a:lnTo>
                    <a:pt x="768981" y="292990"/>
                  </a:lnTo>
                  <a:lnTo>
                    <a:pt x="769330" y="288187"/>
                  </a:lnTo>
                  <a:lnTo>
                    <a:pt x="769682" y="283204"/>
                  </a:lnTo>
                  <a:lnTo>
                    <a:pt x="770031" y="278404"/>
                  </a:lnTo>
                  <a:lnTo>
                    <a:pt x="770380" y="273605"/>
                  </a:lnTo>
                  <a:lnTo>
                    <a:pt x="770732" y="268805"/>
                  </a:lnTo>
                  <a:lnTo>
                    <a:pt x="771082" y="264187"/>
                  </a:lnTo>
                  <a:lnTo>
                    <a:pt x="771434" y="259388"/>
                  </a:lnTo>
                  <a:lnTo>
                    <a:pt x="771783" y="254772"/>
                  </a:lnTo>
                  <a:lnTo>
                    <a:pt x="772135" y="250157"/>
                  </a:lnTo>
                  <a:lnTo>
                    <a:pt x="772484" y="245541"/>
                  </a:lnTo>
                  <a:lnTo>
                    <a:pt x="772833" y="240926"/>
                  </a:lnTo>
                  <a:lnTo>
                    <a:pt x="773185" y="236494"/>
                  </a:lnTo>
                  <a:lnTo>
                    <a:pt x="773535" y="231879"/>
                  </a:lnTo>
                  <a:lnTo>
                    <a:pt x="773887" y="227450"/>
                  </a:lnTo>
                  <a:lnTo>
                    <a:pt x="774236" y="223203"/>
                  </a:lnTo>
                  <a:lnTo>
                    <a:pt x="774588" y="218772"/>
                  </a:lnTo>
                  <a:lnTo>
                    <a:pt x="774937" y="214340"/>
                  </a:lnTo>
                  <a:lnTo>
                    <a:pt x="775286" y="210096"/>
                  </a:lnTo>
                  <a:lnTo>
                    <a:pt x="775638" y="205848"/>
                  </a:lnTo>
                  <a:lnTo>
                    <a:pt x="775987" y="201604"/>
                  </a:lnTo>
                  <a:lnTo>
                    <a:pt x="776337" y="197357"/>
                  </a:lnTo>
                  <a:lnTo>
                    <a:pt x="776689" y="193296"/>
                  </a:lnTo>
                  <a:lnTo>
                    <a:pt x="777038" y="189233"/>
                  </a:lnTo>
                  <a:lnTo>
                    <a:pt x="777387" y="185172"/>
                  </a:lnTo>
                  <a:lnTo>
                    <a:pt x="777739" y="181109"/>
                  </a:lnTo>
                  <a:lnTo>
                    <a:pt x="778088" y="177049"/>
                  </a:lnTo>
                  <a:lnTo>
                    <a:pt x="778440" y="173172"/>
                  </a:lnTo>
                  <a:lnTo>
                    <a:pt x="778790" y="169293"/>
                  </a:lnTo>
                  <a:lnTo>
                    <a:pt x="779142" y="165416"/>
                  </a:lnTo>
                  <a:lnTo>
                    <a:pt x="779491" y="161540"/>
                  </a:lnTo>
                  <a:lnTo>
                    <a:pt x="779843" y="157848"/>
                  </a:lnTo>
                  <a:lnTo>
                    <a:pt x="780192" y="153971"/>
                  </a:lnTo>
                  <a:lnTo>
                    <a:pt x="780541" y="150279"/>
                  </a:lnTo>
                  <a:lnTo>
                    <a:pt x="780893" y="146587"/>
                  </a:lnTo>
                  <a:lnTo>
                    <a:pt x="781242" y="143078"/>
                  </a:lnTo>
                  <a:lnTo>
                    <a:pt x="781592" y="139386"/>
                  </a:lnTo>
                  <a:lnTo>
                    <a:pt x="781944" y="135881"/>
                  </a:lnTo>
                  <a:lnTo>
                    <a:pt x="782293" y="132372"/>
                  </a:lnTo>
                  <a:lnTo>
                    <a:pt x="782645" y="129048"/>
                  </a:lnTo>
                  <a:lnTo>
                    <a:pt x="782994" y="125540"/>
                  </a:lnTo>
                  <a:lnTo>
                    <a:pt x="783343" y="122218"/>
                  </a:lnTo>
                  <a:lnTo>
                    <a:pt x="783695" y="118894"/>
                  </a:lnTo>
                  <a:lnTo>
                    <a:pt x="784045" y="115570"/>
                  </a:lnTo>
                  <a:lnTo>
                    <a:pt x="784397" y="112432"/>
                  </a:lnTo>
                  <a:lnTo>
                    <a:pt x="784746" y="109295"/>
                  </a:lnTo>
                  <a:lnTo>
                    <a:pt x="785095" y="106155"/>
                  </a:lnTo>
                  <a:lnTo>
                    <a:pt x="785447" y="103017"/>
                  </a:lnTo>
                  <a:lnTo>
                    <a:pt x="785796" y="99880"/>
                  </a:lnTo>
                  <a:lnTo>
                    <a:pt x="786148" y="96924"/>
                  </a:lnTo>
                  <a:lnTo>
                    <a:pt x="786497" y="93971"/>
                  </a:lnTo>
                  <a:lnTo>
                    <a:pt x="786850" y="91017"/>
                  </a:lnTo>
                  <a:lnTo>
                    <a:pt x="787199" y="88064"/>
                  </a:lnTo>
                  <a:lnTo>
                    <a:pt x="787548" y="85295"/>
                  </a:lnTo>
                  <a:lnTo>
                    <a:pt x="787900" y="82525"/>
                  </a:lnTo>
                  <a:lnTo>
                    <a:pt x="788249" y="79756"/>
                  </a:lnTo>
                  <a:lnTo>
                    <a:pt x="788598" y="76984"/>
                  </a:lnTo>
                  <a:lnTo>
                    <a:pt x="788950" y="74402"/>
                  </a:lnTo>
                  <a:lnTo>
                    <a:pt x="789300" y="71816"/>
                  </a:lnTo>
                  <a:lnTo>
                    <a:pt x="789649" y="69231"/>
                  </a:lnTo>
                  <a:lnTo>
                    <a:pt x="790001" y="66649"/>
                  </a:lnTo>
                  <a:lnTo>
                    <a:pt x="790350" y="64248"/>
                  </a:lnTo>
                  <a:lnTo>
                    <a:pt x="790702" y="61846"/>
                  </a:lnTo>
                  <a:lnTo>
                    <a:pt x="791051" y="59448"/>
                  </a:lnTo>
                  <a:lnTo>
                    <a:pt x="791403" y="57047"/>
                  </a:lnTo>
                  <a:lnTo>
                    <a:pt x="791752" y="54833"/>
                  </a:lnTo>
                  <a:lnTo>
                    <a:pt x="792102" y="52616"/>
                  </a:lnTo>
                  <a:lnTo>
                    <a:pt x="792454" y="50401"/>
                  </a:lnTo>
                  <a:lnTo>
                    <a:pt x="792803" y="48187"/>
                  </a:lnTo>
                  <a:lnTo>
                    <a:pt x="793155" y="46154"/>
                  </a:lnTo>
                  <a:lnTo>
                    <a:pt x="793504" y="44124"/>
                  </a:lnTo>
                  <a:lnTo>
                    <a:pt x="793856" y="42094"/>
                  </a:lnTo>
                  <a:lnTo>
                    <a:pt x="794205" y="40063"/>
                  </a:lnTo>
                  <a:lnTo>
                    <a:pt x="794555" y="38217"/>
                  </a:lnTo>
                  <a:lnTo>
                    <a:pt x="794907" y="36371"/>
                  </a:lnTo>
                  <a:lnTo>
                    <a:pt x="795256" y="34525"/>
                  </a:lnTo>
                  <a:lnTo>
                    <a:pt x="795605" y="32679"/>
                  </a:lnTo>
                  <a:lnTo>
                    <a:pt x="795957" y="31017"/>
                  </a:lnTo>
                  <a:lnTo>
                    <a:pt x="796306" y="29354"/>
                  </a:lnTo>
                  <a:lnTo>
                    <a:pt x="796658" y="27692"/>
                  </a:lnTo>
                  <a:lnTo>
                    <a:pt x="797007" y="26217"/>
                  </a:lnTo>
                  <a:lnTo>
                    <a:pt x="797357" y="24555"/>
                  </a:lnTo>
                  <a:lnTo>
                    <a:pt x="797709" y="23077"/>
                  </a:lnTo>
                  <a:lnTo>
                    <a:pt x="798058" y="21602"/>
                  </a:lnTo>
                  <a:lnTo>
                    <a:pt x="798410" y="20307"/>
                  </a:lnTo>
                  <a:lnTo>
                    <a:pt x="798759" y="18832"/>
                  </a:lnTo>
                  <a:lnTo>
                    <a:pt x="799111" y="17538"/>
                  </a:lnTo>
                  <a:lnTo>
                    <a:pt x="799460" y="16247"/>
                  </a:lnTo>
                  <a:lnTo>
                    <a:pt x="799810" y="15140"/>
                  </a:lnTo>
                  <a:lnTo>
                    <a:pt x="800162" y="14030"/>
                  </a:lnTo>
                  <a:lnTo>
                    <a:pt x="800511" y="12923"/>
                  </a:lnTo>
                  <a:lnTo>
                    <a:pt x="800860" y="11816"/>
                  </a:lnTo>
                  <a:lnTo>
                    <a:pt x="801212" y="10709"/>
                  </a:lnTo>
                  <a:lnTo>
                    <a:pt x="801561" y="9785"/>
                  </a:lnTo>
                  <a:lnTo>
                    <a:pt x="801910" y="8862"/>
                  </a:lnTo>
                  <a:lnTo>
                    <a:pt x="802262" y="7939"/>
                  </a:lnTo>
                  <a:lnTo>
                    <a:pt x="802612" y="7200"/>
                  </a:lnTo>
                  <a:lnTo>
                    <a:pt x="802964" y="6277"/>
                  </a:lnTo>
                  <a:lnTo>
                    <a:pt x="804715" y="3140"/>
                  </a:lnTo>
                  <a:lnTo>
                    <a:pt x="805065" y="2585"/>
                  </a:lnTo>
                  <a:lnTo>
                    <a:pt x="805417" y="2033"/>
                  </a:lnTo>
                  <a:lnTo>
                    <a:pt x="805766" y="1662"/>
                  </a:lnTo>
                  <a:lnTo>
                    <a:pt x="806118" y="1294"/>
                  </a:lnTo>
                  <a:lnTo>
                    <a:pt x="806467" y="923"/>
                  </a:lnTo>
                  <a:lnTo>
                    <a:pt x="806816" y="739"/>
                  </a:lnTo>
                  <a:lnTo>
                    <a:pt x="807168" y="371"/>
                  </a:lnTo>
                  <a:lnTo>
                    <a:pt x="807517" y="184"/>
                  </a:lnTo>
                  <a:lnTo>
                    <a:pt x="807867" y="0"/>
                  </a:lnTo>
                  <a:lnTo>
                    <a:pt x="809618" y="0"/>
                  </a:lnTo>
                  <a:lnTo>
                    <a:pt x="809970" y="184"/>
                  </a:lnTo>
                  <a:lnTo>
                    <a:pt x="810320" y="371"/>
                  </a:lnTo>
                  <a:lnTo>
                    <a:pt x="810672" y="555"/>
                  </a:lnTo>
                  <a:lnTo>
                    <a:pt x="811021" y="739"/>
                  </a:lnTo>
                  <a:lnTo>
                    <a:pt x="811373" y="1107"/>
                  </a:lnTo>
                  <a:lnTo>
                    <a:pt x="811722" y="1478"/>
                  </a:lnTo>
                  <a:lnTo>
                    <a:pt x="812071" y="1846"/>
                  </a:lnTo>
                  <a:lnTo>
                    <a:pt x="812423" y="2217"/>
                  </a:lnTo>
                  <a:lnTo>
                    <a:pt x="812772" y="2769"/>
                  </a:lnTo>
                  <a:lnTo>
                    <a:pt x="813122" y="3324"/>
                  </a:lnTo>
                  <a:lnTo>
                    <a:pt x="813474" y="3876"/>
                  </a:lnTo>
                  <a:lnTo>
                    <a:pt x="813823" y="4431"/>
                  </a:lnTo>
                  <a:lnTo>
                    <a:pt x="814172" y="5170"/>
                  </a:lnTo>
                  <a:lnTo>
                    <a:pt x="814524" y="5722"/>
                  </a:lnTo>
                  <a:lnTo>
                    <a:pt x="814873" y="6461"/>
                  </a:lnTo>
                  <a:lnTo>
                    <a:pt x="815225" y="7384"/>
                  </a:lnTo>
                  <a:lnTo>
                    <a:pt x="815575" y="8123"/>
                  </a:lnTo>
                  <a:lnTo>
                    <a:pt x="815927" y="9046"/>
                  </a:lnTo>
                  <a:lnTo>
                    <a:pt x="816276" y="9969"/>
                  </a:lnTo>
                  <a:lnTo>
                    <a:pt x="816625" y="10893"/>
                  </a:lnTo>
                  <a:lnTo>
                    <a:pt x="816977" y="11816"/>
                  </a:lnTo>
                  <a:lnTo>
                    <a:pt x="817326" y="12923"/>
                  </a:lnTo>
                  <a:lnTo>
                    <a:pt x="817678" y="14030"/>
                  </a:lnTo>
                  <a:lnTo>
                    <a:pt x="818027" y="15140"/>
                  </a:lnTo>
                  <a:lnTo>
                    <a:pt x="818379" y="16247"/>
                  </a:lnTo>
                  <a:lnTo>
                    <a:pt x="818729" y="17538"/>
                  </a:lnTo>
                  <a:lnTo>
                    <a:pt x="819078" y="18645"/>
                  </a:lnTo>
                  <a:lnTo>
                    <a:pt x="819430" y="19939"/>
                  </a:lnTo>
                  <a:lnTo>
                    <a:pt x="819779" y="21231"/>
                  </a:lnTo>
                  <a:lnTo>
                    <a:pt x="820128" y="22709"/>
                  </a:lnTo>
                  <a:lnTo>
                    <a:pt x="820480" y="24000"/>
                  </a:lnTo>
                  <a:lnTo>
                    <a:pt x="820830" y="25478"/>
                  </a:lnTo>
                  <a:lnTo>
                    <a:pt x="821179" y="26953"/>
                  </a:lnTo>
                  <a:lnTo>
                    <a:pt x="821531" y="28615"/>
                  </a:lnTo>
                  <a:lnTo>
                    <a:pt x="821880" y="30093"/>
                  </a:lnTo>
                  <a:lnTo>
                    <a:pt x="822232" y="31756"/>
                  </a:lnTo>
                  <a:lnTo>
                    <a:pt x="822581" y="33415"/>
                  </a:lnTo>
                  <a:lnTo>
                    <a:pt x="822933" y="35077"/>
                  </a:lnTo>
                  <a:lnTo>
                    <a:pt x="823282" y="36739"/>
                  </a:lnTo>
                  <a:lnTo>
                    <a:pt x="823634" y="38401"/>
                  </a:lnTo>
                  <a:lnTo>
                    <a:pt x="823984" y="40247"/>
                  </a:lnTo>
                  <a:lnTo>
                    <a:pt x="824333" y="42094"/>
                  </a:lnTo>
                  <a:lnTo>
                    <a:pt x="824685" y="43940"/>
                  </a:lnTo>
                  <a:lnTo>
                    <a:pt x="825034" y="45970"/>
                  </a:lnTo>
                  <a:lnTo>
                    <a:pt x="825386" y="47816"/>
                  </a:lnTo>
                  <a:lnTo>
                    <a:pt x="825735" y="49846"/>
                  </a:lnTo>
                  <a:lnTo>
                    <a:pt x="826085" y="51877"/>
                  </a:lnTo>
                  <a:lnTo>
                    <a:pt x="826437" y="53907"/>
                  </a:lnTo>
                  <a:lnTo>
                    <a:pt x="826786" y="55940"/>
                  </a:lnTo>
                  <a:lnTo>
                    <a:pt x="827135" y="58154"/>
                  </a:lnTo>
                  <a:lnTo>
                    <a:pt x="827487" y="60184"/>
                  </a:lnTo>
                  <a:lnTo>
                    <a:pt x="827836" y="62402"/>
                  </a:lnTo>
                  <a:lnTo>
                    <a:pt x="828188" y="64616"/>
                  </a:lnTo>
                  <a:lnTo>
                    <a:pt x="828537" y="67017"/>
                  </a:lnTo>
                  <a:lnTo>
                    <a:pt x="828887" y="69231"/>
                  </a:lnTo>
                  <a:lnTo>
                    <a:pt x="829239" y="71632"/>
                  </a:lnTo>
                  <a:lnTo>
                    <a:pt x="829588" y="74034"/>
                  </a:lnTo>
                  <a:lnTo>
                    <a:pt x="829940" y="76432"/>
                  </a:lnTo>
                  <a:lnTo>
                    <a:pt x="830289" y="78833"/>
                  </a:lnTo>
                  <a:lnTo>
                    <a:pt x="830641" y="81231"/>
                  </a:lnTo>
                  <a:lnTo>
                    <a:pt x="830990" y="83817"/>
                  </a:lnTo>
                  <a:lnTo>
                    <a:pt x="831340" y="86402"/>
                  </a:lnTo>
                  <a:lnTo>
                    <a:pt x="831692" y="88987"/>
                  </a:lnTo>
                  <a:lnTo>
                    <a:pt x="832041" y="91572"/>
                  </a:lnTo>
                  <a:lnTo>
                    <a:pt x="832390" y="94155"/>
                  </a:lnTo>
                  <a:lnTo>
                    <a:pt x="832742" y="96740"/>
                  </a:lnTo>
                  <a:lnTo>
                    <a:pt x="833091" y="99509"/>
                  </a:lnTo>
                  <a:lnTo>
                    <a:pt x="833440" y="102278"/>
                  </a:lnTo>
                  <a:lnTo>
                    <a:pt x="833792" y="105048"/>
                  </a:lnTo>
                  <a:lnTo>
                    <a:pt x="834142" y="107817"/>
                  </a:lnTo>
                  <a:lnTo>
                    <a:pt x="834494" y="110586"/>
                  </a:lnTo>
                  <a:lnTo>
                    <a:pt x="834843" y="113539"/>
                  </a:lnTo>
                  <a:lnTo>
                    <a:pt x="835195" y="116309"/>
                  </a:lnTo>
                  <a:lnTo>
                    <a:pt x="835544" y="119262"/>
                  </a:lnTo>
                  <a:lnTo>
                    <a:pt x="835893" y="122218"/>
                  </a:lnTo>
                  <a:lnTo>
                    <a:pt x="836245" y="125172"/>
                  </a:lnTo>
                  <a:lnTo>
                    <a:pt x="836595" y="128125"/>
                  </a:lnTo>
                  <a:lnTo>
                    <a:pt x="836947" y="131262"/>
                  </a:lnTo>
                  <a:lnTo>
                    <a:pt x="837296" y="134218"/>
                  </a:lnTo>
                  <a:lnTo>
                    <a:pt x="837648" y="137356"/>
                  </a:lnTo>
                  <a:lnTo>
                    <a:pt x="837997" y="140496"/>
                  </a:lnTo>
                  <a:lnTo>
                    <a:pt x="838346" y="143633"/>
                  </a:lnTo>
                  <a:lnTo>
                    <a:pt x="838698" y="146771"/>
                  </a:lnTo>
                  <a:lnTo>
                    <a:pt x="839047" y="149911"/>
                  </a:lnTo>
                  <a:lnTo>
                    <a:pt x="839397" y="153232"/>
                  </a:lnTo>
                  <a:lnTo>
                    <a:pt x="839749" y="156557"/>
                  </a:lnTo>
                  <a:lnTo>
                    <a:pt x="840098" y="159694"/>
                  </a:lnTo>
                  <a:lnTo>
                    <a:pt x="840450" y="163018"/>
                  </a:lnTo>
                  <a:lnTo>
                    <a:pt x="840799" y="166343"/>
                  </a:lnTo>
                  <a:lnTo>
                    <a:pt x="841148" y="169664"/>
                  </a:lnTo>
                  <a:lnTo>
                    <a:pt x="841500" y="173172"/>
                  </a:lnTo>
                  <a:lnTo>
                    <a:pt x="841850" y="176497"/>
                  </a:lnTo>
                  <a:lnTo>
                    <a:pt x="842202" y="180002"/>
                  </a:lnTo>
                  <a:lnTo>
                    <a:pt x="842551" y="183326"/>
                  </a:lnTo>
                  <a:lnTo>
                    <a:pt x="842903" y="186835"/>
                  </a:lnTo>
                  <a:lnTo>
                    <a:pt x="843252" y="190340"/>
                  </a:lnTo>
                  <a:lnTo>
                    <a:pt x="843601" y="193848"/>
                  </a:lnTo>
                  <a:lnTo>
                    <a:pt x="843953" y="197357"/>
                  </a:lnTo>
                  <a:lnTo>
                    <a:pt x="844302" y="201049"/>
                  </a:lnTo>
                  <a:lnTo>
                    <a:pt x="844652" y="204557"/>
                  </a:lnTo>
                  <a:lnTo>
                    <a:pt x="845004" y="208250"/>
                  </a:lnTo>
                  <a:lnTo>
                    <a:pt x="845353" y="211758"/>
                  </a:lnTo>
                  <a:lnTo>
                    <a:pt x="845702" y="215447"/>
                  </a:lnTo>
                  <a:lnTo>
                    <a:pt x="846054" y="219143"/>
                  </a:lnTo>
                  <a:lnTo>
                    <a:pt x="846403" y="222835"/>
                  </a:lnTo>
                  <a:lnTo>
                    <a:pt x="846755" y="226527"/>
                  </a:lnTo>
                  <a:lnTo>
                    <a:pt x="847105" y="230404"/>
                  </a:lnTo>
                  <a:lnTo>
                    <a:pt x="847457" y="234096"/>
                  </a:lnTo>
                  <a:lnTo>
                    <a:pt x="847806" y="237788"/>
                  </a:lnTo>
                  <a:lnTo>
                    <a:pt x="848155" y="241665"/>
                  </a:lnTo>
                  <a:lnTo>
                    <a:pt x="848507" y="245541"/>
                  </a:lnTo>
                  <a:lnTo>
                    <a:pt x="848856" y="249234"/>
                  </a:lnTo>
                  <a:lnTo>
                    <a:pt x="849208" y="253110"/>
                  </a:lnTo>
                  <a:lnTo>
                    <a:pt x="849557" y="256989"/>
                  </a:lnTo>
                  <a:lnTo>
                    <a:pt x="849909" y="260866"/>
                  </a:lnTo>
                  <a:lnTo>
                    <a:pt x="850259" y="264742"/>
                  </a:lnTo>
                  <a:lnTo>
                    <a:pt x="850608" y="268805"/>
                  </a:lnTo>
                  <a:lnTo>
                    <a:pt x="850960" y="272682"/>
                  </a:lnTo>
                  <a:lnTo>
                    <a:pt x="851309" y="276742"/>
                  </a:lnTo>
                  <a:lnTo>
                    <a:pt x="851658" y="280619"/>
                  </a:lnTo>
                  <a:lnTo>
                    <a:pt x="852010" y="284679"/>
                  </a:lnTo>
                  <a:lnTo>
                    <a:pt x="852360" y="288558"/>
                  </a:lnTo>
                  <a:lnTo>
                    <a:pt x="852709" y="292619"/>
                  </a:lnTo>
                  <a:lnTo>
                    <a:pt x="853061" y="296682"/>
                  </a:lnTo>
                  <a:lnTo>
                    <a:pt x="853410" y="300743"/>
                  </a:lnTo>
                  <a:lnTo>
                    <a:pt x="853762" y="304806"/>
                  </a:lnTo>
                  <a:lnTo>
                    <a:pt x="854111" y="308866"/>
                  </a:lnTo>
                  <a:lnTo>
                    <a:pt x="854463" y="312927"/>
                  </a:lnTo>
                  <a:lnTo>
                    <a:pt x="854812" y="317174"/>
                  </a:lnTo>
                  <a:lnTo>
                    <a:pt x="855164" y="321235"/>
                  </a:lnTo>
                  <a:lnTo>
                    <a:pt x="855514" y="325298"/>
                  </a:lnTo>
                  <a:lnTo>
                    <a:pt x="855863" y="329542"/>
                  </a:lnTo>
                  <a:lnTo>
                    <a:pt x="856215" y="333606"/>
                  </a:lnTo>
                  <a:lnTo>
                    <a:pt x="856564" y="337850"/>
                  </a:lnTo>
                  <a:lnTo>
                    <a:pt x="856913" y="342098"/>
                  </a:lnTo>
                  <a:lnTo>
                    <a:pt x="857265" y="346158"/>
                  </a:lnTo>
                  <a:lnTo>
                    <a:pt x="857615" y="350405"/>
                  </a:lnTo>
                  <a:lnTo>
                    <a:pt x="857967" y="354650"/>
                  </a:lnTo>
                  <a:lnTo>
                    <a:pt x="858316" y="358897"/>
                  </a:lnTo>
                  <a:lnTo>
                    <a:pt x="858665" y="363145"/>
                  </a:lnTo>
                  <a:lnTo>
                    <a:pt x="859017" y="367389"/>
                  </a:lnTo>
                  <a:lnTo>
                    <a:pt x="859366" y="371636"/>
                  </a:lnTo>
                  <a:lnTo>
                    <a:pt x="859718" y="375881"/>
                  </a:lnTo>
                  <a:lnTo>
                    <a:pt x="860067" y="380128"/>
                  </a:lnTo>
                  <a:lnTo>
                    <a:pt x="860417" y="384376"/>
                  </a:lnTo>
                  <a:lnTo>
                    <a:pt x="860769" y="388804"/>
                  </a:lnTo>
                  <a:lnTo>
                    <a:pt x="861118" y="393051"/>
                  </a:lnTo>
                  <a:lnTo>
                    <a:pt x="861470" y="397296"/>
                  </a:lnTo>
                  <a:lnTo>
                    <a:pt x="861819" y="401727"/>
                  </a:lnTo>
                  <a:lnTo>
                    <a:pt x="862171" y="405975"/>
                  </a:lnTo>
                  <a:lnTo>
                    <a:pt x="862520" y="410406"/>
                  </a:lnTo>
                  <a:lnTo>
                    <a:pt x="862870" y="414654"/>
                  </a:lnTo>
                  <a:lnTo>
                    <a:pt x="863222" y="419082"/>
                  </a:lnTo>
                  <a:lnTo>
                    <a:pt x="863571" y="423329"/>
                  </a:lnTo>
                  <a:lnTo>
                    <a:pt x="863920" y="427761"/>
                  </a:lnTo>
                  <a:lnTo>
                    <a:pt x="864272" y="432189"/>
                  </a:lnTo>
                  <a:lnTo>
                    <a:pt x="864621" y="436437"/>
                  </a:lnTo>
                  <a:lnTo>
                    <a:pt x="864970" y="440868"/>
                  </a:lnTo>
                  <a:lnTo>
                    <a:pt x="865322" y="445299"/>
                  </a:lnTo>
                  <a:lnTo>
                    <a:pt x="865672" y="449728"/>
                  </a:lnTo>
                  <a:lnTo>
                    <a:pt x="866024" y="453975"/>
                  </a:lnTo>
                  <a:lnTo>
                    <a:pt x="866373" y="458407"/>
                  </a:lnTo>
                  <a:lnTo>
                    <a:pt x="866725" y="462838"/>
                  </a:lnTo>
                  <a:lnTo>
                    <a:pt x="867074" y="467267"/>
                  </a:lnTo>
                  <a:lnTo>
                    <a:pt x="867426" y="471698"/>
                  </a:lnTo>
                  <a:lnTo>
                    <a:pt x="867775" y="476129"/>
                  </a:lnTo>
                  <a:lnTo>
                    <a:pt x="868125" y="480377"/>
                  </a:lnTo>
                  <a:lnTo>
                    <a:pt x="868477" y="484805"/>
                  </a:lnTo>
                  <a:lnTo>
                    <a:pt x="868826" y="489237"/>
                  </a:lnTo>
                  <a:lnTo>
                    <a:pt x="869175" y="493668"/>
                  </a:lnTo>
                  <a:lnTo>
                    <a:pt x="869527" y="498100"/>
                  </a:lnTo>
                  <a:lnTo>
                    <a:pt x="869876" y="502528"/>
                  </a:lnTo>
                  <a:lnTo>
                    <a:pt x="870225" y="506959"/>
                  </a:lnTo>
                  <a:lnTo>
                    <a:pt x="870577" y="511391"/>
                  </a:lnTo>
                  <a:lnTo>
                    <a:pt x="870927" y="515822"/>
                  </a:lnTo>
                  <a:lnTo>
                    <a:pt x="871279" y="520254"/>
                  </a:lnTo>
                  <a:lnTo>
                    <a:pt x="871628" y="524685"/>
                  </a:lnTo>
                  <a:lnTo>
                    <a:pt x="871980" y="529114"/>
                  </a:lnTo>
                  <a:lnTo>
                    <a:pt x="872329" y="533545"/>
                  </a:lnTo>
                  <a:lnTo>
                    <a:pt x="872678" y="537976"/>
                  </a:lnTo>
                  <a:lnTo>
                    <a:pt x="873030" y="542408"/>
                  </a:lnTo>
                  <a:lnTo>
                    <a:pt x="873380" y="546839"/>
                  </a:lnTo>
                  <a:lnTo>
                    <a:pt x="873732" y="551271"/>
                  </a:lnTo>
                  <a:lnTo>
                    <a:pt x="874081" y="555515"/>
                  </a:lnTo>
                  <a:lnTo>
                    <a:pt x="874433" y="559947"/>
                  </a:lnTo>
                  <a:lnTo>
                    <a:pt x="874782" y="564378"/>
                  </a:lnTo>
                  <a:lnTo>
                    <a:pt x="875131" y="568809"/>
                  </a:lnTo>
                  <a:lnTo>
                    <a:pt x="875483" y="573238"/>
                  </a:lnTo>
                  <a:lnTo>
                    <a:pt x="875832" y="577669"/>
                  </a:lnTo>
                  <a:lnTo>
                    <a:pt x="876182" y="582101"/>
                  </a:lnTo>
                  <a:lnTo>
                    <a:pt x="876534" y="586345"/>
                  </a:lnTo>
                  <a:lnTo>
                    <a:pt x="876883" y="590777"/>
                  </a:lnTo>
                  <a:lnTo>
                    <a:pt x="877232" y="595208"/>
                  </a:lnTo>
                  <a:lnTo>
                    <a:pt x="877584" y="599639"/>
                  </a:lnTo>
                  <a:lnTo>
                    <a:pt x="877933" y="603884"/>
                  </a:lnTo>
                  <a:lnTo>
                    <a:pt x="878285" y="608315"/>
                  </a:lnTo>
                  <a:lnTo>
                    <a:pt x="878635" y="612747"/>
                  </a:lnTo>
                  <a:lnTo>
                    <a:pt x="878987" y="616994"/>
                  </a:lnTo>
                  <a:lnTo>
                    <a:pt x="879336" y="621422"/>
                  </a:lnTo>
                  <a:lnTo>
                    <a:pt x="879685" y="625854"/>
                  </a:lnTo>
                  <a:lnTo>
                    <a:pt x="880037" y="630101"/>
                  </a:lnTo>
                  <a:lnTo>
                    <a:pt x="880386" y="634533"/>
                  </a:lnTo>
                  <a:lnTo>
                    <a:pt x="880738" y="638777"/>
                  </a:lnTo>
                  <a:lnTo>
                    <a:pt x="881087" y="643025"/>
                  </a:lnTo>
                  <a:lnTo>
                    <a:pt x="881437" y="647456"/>
                  </a:lnTo>
                  <a:lnTo>
                    <a:pt x="881789" y="651700"/>
                  </a:lnTo>
                  <a:lnTo>
                    <a:pt x="882138" y="655948"/>
                  </a:lnTo>
                  <a:lnTo>
                    <a:pt x="882490" y="660379"/>
                  </a:lnTo>
                  <a:lnTo>
                    <a:pt x="882839" y="664624"/>
                  </a:lnTo>
                  <a:lnTo>
                    <a:pt x="883188" y="668871"/>
                  </a:lnTo>
                  <a:lnTo>
                    <a:pt x="883540" y="673115"/>
                  </a:lnTo>
                  <a:lnTo>
                    <a:pt x="883890" y="677363"/>
                  </a:lnTo>
                  <a:lnTo>
                    <a:pt x="884242" y="681610"/>
                  </a:lnTo>
                  <a:lnTo>
                    <a:pt x="884591" y="685855"/>
                  </a:lnTo>
                  <a:lnTo>
                    <a:pt x="884940" y="690102"/>
                  </a:lnTo>
                  <a:lnTo>
                    <a:pt x="885292" y="694350"/>
                  </a:lnTo>
                  <a:lnTo>
                    <a:pt x="885641" y="698594"/>
                  </a:lnTo>
                  <a:lnTo>
                    <a:pt x="885993" y="702838"/>
                  </a:lnTo>
                  <a:lnTo>
                    <a:pt x="886342" y="707086"/>
                  </a:lnTo>
                  <a:lnTo>
                    <a:pt x="886694" y="711149"/>
                  </a:lnTo>
                  <a:lnTo>
                    <a:pt x="887044" y="715394"/>
                  </a:lnTo>
                  <a:lnTo>
                    <a:pt x="887393" y="719457"/>
                  </a:lnTo>
                  <a:lnTo>
                    <a:pt x="887745" y="723701"/>
                  </a:lnTo>
                  <a:lnTo>
                    <a:pt x="888094" y="727765"/>
                  </a:lnTo>
                  <a:lnTo>
                    <a:pt x="888443" y="732009"/>
                  </a:lnTo>
                  <a:lnTo>
                    <a:pt x="888795" y="736070"/>
                  </a:lnTo>
                  <a:lnTo>
                    <a:pt x="889145" y="740133"/>
                  </a:lnTo>
                  <a:lnTo>
                    <a:pt x="889494" y="744193"/>
                  </a:lnTo>
                  <a:lnTo>
                    <a:pt x="889846" y="748441"/>
                  </a:lnTo>
                  <a:lnTo>
                    <a:pt x="890195" y="752501"/>
                  </a:lnTo>
                  <a:lnTo>
                    <a:pt x="890547" y="756565"/>
                  </a:lnTo>
                  <a:lnTo>
                    <a:pt x="890896" y="760441"/>
                  </a:lnTo>
                  <a:lnTo>
                    <a:pt x="891248" y="764501"/>
                  </a:lnTo>
                  <a:lnTo>
                    <a:pt x="891597" y="768565"/>
                  </a:lnTo>
                  <a:lnTo>
                    <a:pt x="891947" y="772625"/>
                  </a:lnTo>
                  <a:lnTo>
                    <a:pt x="892299" y="776504"/>
                  </a:lnTo>
                  <a:lnTo>
                    <a:pt x="892648" y="780565"/>
                  </a:lnTo>
                  <a:lnTo>
                    <a:pt x="893000" y="784441"/>
                  </a:lnTo>
                  <a:lnTo>
                    <a:pt x="893349" y="788502"/>
                  </a:lnTo>
                  <a:lnTo>
                    <a:pt x="893701" y="792378"/>
                  </a:lnTo>
                  <a:lnTo>
                    <a:pt x="894050" y="796257"/>
                  </a:lnTo>
                  <a:lnTo>
                    <a:pt x="894399" y="800318"/>
                  </a:lnTo>
                  <a:lnTo>
                    <a:pt x="894752" y="804194"/>
                  </a:lnTo>
                  <a:lnTo>
                    <a:pt x="895101" y="808074"/>
                  </a:lnTo>
                  <a:lnTo>
                    <a:pt x="895450" y="811950"/>
                  </a:lnTo>
                  <a:lnTo>
                    <a:pt x="895802" y="815826"/>
                  </a:lnTo>
                  <a:lnTo>
                    <a:pt x="896151" y="819519"/>
                  </a:lnTo>
                  <a:lnTo>
                    <a:pt x="896500" y="823395"/>
                  </a:lnTo>
                  <a:lnTo>
                    <a:pt x="896852" y="827271"/>
                  </a:lnTo>
                  <a:lnTo>
                    <a:pt x="897202" y="830964"/>
                  </a:lnTo>
                  <a:lnTo>
                    <a:pt x="897554" y="834843"/>
                  </a:lnTo>
                  <a:lnTo>
                    <a:pt x="897903" y="838532"/>
                  </a:lnTo>
                  <a:lnTo>
                    <a:pt x="898255" y="842228"/>
                  </a:lnTo>
                  <a:lnTo>
                    <a:pt x="898604" y="845920"/>
                  </a:lnTo>
                  <a:lnTo>
                    <a:pt x="898956" y="849613"/>
                  </a:lnTo>
                  <a:lnTo>
                    <a:pt x="899305" y="853305"/>
                  </a:lnTo>
                  <a:lnTo>
                    <a:pt x="899654" y="856997"/>
                  </a:lnTo>
                  <a:lnTo>
                    <a:pt x="900007" y="860690"/>
                  </a:lnTo>
                  <a:lnTo>
                    <a:pt x="900356" y="864379"/>
                  </a:lnTo>
                  <a:lnTo>
                    <a:pt x="900705" y="867887"/>
                  </a:lnTo>
                  <a:lnTo>
                    <a:pt x="901057" y="871583"/>
                  </a:lnTo>
                  <a:lnTo>
                    <a:pt x="901406" y="875088"/>
                  </a:lnTo>
                  <a:lnTo>
                    <a:pt x="901755" y="878780"/>
                  </a:lnTo>
                  <a:lnTo>
                    <a:pt x="902107" y="882289"/>
                  </a:lnTo>
                  <a:lnTo>
                    <a:pt x="902457" y="885797"/>
                  </a:lnTo>
                  <a:lnTo>
                    <a:pt x="902809" y="889305"/>
                  </a:lnTo>
                  <a:lnTo>
                    <a:pt x="903158" y="892811"/>
                  </a:lnTo>
                  <a:lnTo>
                    <a:pt x="903510" y="896319"/>
                  </a:lnTo>
                  <a:lnTo>
                    <a:pt x="903859" y="899827"/>
                  </a:lnTo>
                  <a:lnTo>
                    <a:pt x="904208" y="903152"/>
                  </a:lnTo>
                  <a:lnTo>
                    <a:pt x="904560" y="906657"/>
                  </a:lnTo>
                  <a:lnTo>
                    <a:pt x="904909" y="909981"/>
                  </a:lnTo>
                  <a:lnTo>
                    <a:pt x="905262" y="913490"/>
                  </a:lnTo>
                  <a:lnTo>
                    <a:pt x="905611" y="916811"/>
                  </a:lnTo>
                  <a:lnTo>
                    <a:pt x="905963" y="920135"/>
                  </a:lnTo>
                  <a:lnTo>
                    <a:pt x="906312" y="923460"/>
                  </a:lnTo>
                  <a:lnTo>
                    <a:pt x="906661" y="926781"/>
                  </a:lnTo>
                  <a:lnTo>
                    <a:pt x="907013" y="930105"/>
                  </a:lnTo>
                  <a:lnTo>
                    <a:pt x="907362" y="933243"/>
                  </a:lnTo>
                  <a:lnTo>
                    <a:pt x="907712" y="936567"/>
                  </a:lnTo>
                  <a:lnTo>
                    <a:pt x="908064" y="939888"/>
                  </a:lnTo>
                  <a:lnTo>
                    <a:pt x="908413" y="943029"/>
                  </a:lnTo>
                  <a:lnTo>
                    <a:pt x="908762" y="946166"/>
                  </a:lnTo>
                  <a:lnTo>
                    <a:pt x="909114" y="949306"/>
                  </a:lnTo>
                  <a:lnTo>
                    <a:pt x="909463" y="952627"/>
                  </a:lnTo>
                  <a:lnTo>
                    <a:pt x="909815" y="955581"/>
                  </a:lnTo>
                  <a:lnTo>
                    <a:pt x="910164" y="958721"/>
                  </a:lnTo>
                  <a:lnTo>
                    <a:pt x="910517" y="961858"/>
                  </a:lnTo>
                  <a:lnTo>
                    <a:pt x="910866" y="964999"/>
                  </a:lnTo>
                  <a:lnTo>
                    <a:pt x="911218" y="967952"/>
                  </a:lnTo>
                  <a:lnTo>
                    <a:pt x="911567" y="971089"/>
                  </a:lnTo>
                  <a:lnTo>
                    <a:pt x="911916" y="974046"/>
                  </a:lnTo>
                  <a:lnTo>
                    <a:pt x="912268" y="976996"/>
                  </a:lnTo>
                  <a:lnTo>
                    <a:pt x="912617" y="979952"/>
                  </a:lnTo>
                  <a:lnTo>
                    <a:pt x="912967" y="982905"/>
                  </a:lnTo>
                  <a:lnTo>
                    <a:pt x="913319" y="985859"/>
                  </a:lnTo>
                  <a:lnTo>
                    <a:pt x="913668" y="988812"/>
                  </a:lnTo>
                  <a:lnTo>
                    <a:pt x="914020" y="991581"/>
                  </a:lnTo>
                  <a:lnTo>
                    <a:pt x="914369" y="994538"/>
                  </a:lnTo>
                  <a:lnTo>
                    <a:pt x="914718" y="997304"/>
                  </a:lnTo>
                  <a:lnTo>
                    <a:pt x="915070" y="1000260"/>
                  </a:lnTo>
                  <a:lnTo>
                    <a:pt x="915419" y="1003029"/>
                  </a:lnTo>
                  <a:lnTo>
                    <a:pt x="915772" y="1005799"/>
                  </a:lnTo>
                  <a:lnTo>
                    <a:pt x="916121" y="1008568"/>
                  </a:lnTo>
                  <a:lnTo>
                    <a:pt x="916470" y="1011337"/>
                  </a:lnTo>
                  <a:lnTo>
                    <a:pt x="916822" y="1013922"/>
                  </a:lnTo>
                  <a:lnTo>
                    <a:pt x="917171" y="1016692"/>
                  </a:lnTo>
                  <a:lnTo>
                    <a:pt x="917523" y="1019274"/>
                  </a:lnTo>
                  <a:lnTo>
                    <a:pt x="917872" y="1022043"/>
                  </a:lnTo>
                  <a:lnTo>
                    <a:pt x="918224" y="1024628"/>
                  </a:lnTo>
                  <a:lnTo>
                    <a:pt x="918574" y="1027214"/>
                  </a:lnTo>
                  <a:lnTo>
                    <a:pt x="918923" y="1029799"/>
                  </a:lnTo>
                  <a:lnTo>
                    <a:pt x="919275" y="1032384"/>
                  </a:lnTo>
                  <a:lnTo>
                    <a:pt x="919624" y="1034966"/>
                  </a:lnTo>
                  <a:lnTo>
                    <a:pt x="919973" y="1037368"/>
                  </a:lnTo>
                  <a:lnTo>
                    <a:pt x="920325" y="1039953"/>
                  </a:lnTo>
                  <a:lnTo>
                    <a:pt x="920674" y="1042351"/>
                  </a:lnTo>
                  <a:lnTo>
                    <a:pt x="921024" y="1044752"/>
                  </a:lnTo>
                  <a:lnTo>
                    <a:pt x="921376" y="1047338"/>
                  </a:lnTo>
                  <a:lnTo>
                    <a:pt x="921725" y="1049736"/>
                  </a:lnTo>
                  <a:lnTo>
                    <a:pt x="922077" y="1051953"/>
                  </a:lnTo>
                  <a:lnTo>
                    <a:pt x="922426" y="1054351"/>
                  </a:lnTo>
                  <a:lnTo>
                    <a:pt x="922778" y="1056753"/>
                  </a:lnTo>
                  <a:lnTo>
                    <a:pt x="923127" y="1059151"/>
                  </a:lnTo>
                  <a:lnTo>
                    <a:pt x="923477" y="1061368"/>
                  </a:lnTo>
                  <a:lnTo>
                    <a:pt x="923829" y="1063585"/>
                  </a:lnTo>
                  <a:lnTo>
                    <a:pt x="924178" y="1065799"/>
                  </a:lnTo>
                  <a:lnTo>
                    <a:pt x="924530" y="1068198"/>
                  </a:lnTo>
                  <a:lnTo>
                    <a:pt x="924879" y="1070231"/>
                  </a:lnTo>
                  <a:lnTo>
                    <a:pt x="925231" y="1072445"/>
                  </a:lnTo>
                  <a:lnTo>
                    <a:pt x="925580" y="1074659"/>
                  </a:lnTo>
                  <a:lnTo>
                    <a:pt x="925929" y="1076876"/>
                  </a:lnTo>
                  <a:lnTo>
                    <a:pt x="926282" y="1078907"/>
                  </a:lnTo>
                  <a:lnTo>
                    <a:pt x="926631" y="1080937"/>
                  </a:lnTo>
                  <a:lnTo>
                    <a:pt x="926980" y="1083154"/>
                  </a:lnTo>
                  <a:lnTo>
                    <a:pt x="927332" y="1085184"/>
                  </a:lnTo>
                  <a:lnTo>
                    <a:pt x="927681" y="1087214"/>
                  </a:lnTo>
                  <a:lnTo>
                    <a:pt x="928033" y="1089245"/>
                  </a:lnTo>
                  <a:lnTo>
                    <a:pt x="928382" y="1091091"/>
                  </a:lnTo>
                  <a:lnTo>
                    <a:pt x="928732" y="1093121"/>
                  </a:lnTo>
                  <a:lnTo>
                    <a:pt x="929084" y="1094967"/>
                  </a:lnTo>
                  <a:lnTo>
                    <a:pt x="929433" y="1097000"/>
                  </a:lnTo>
                  <a:lnTo>
                    <a:pt x="929785" y="1098847"/>
                  </a:lnTo>
                  <a:lnTo>
                    <a:pt x="930134" y="1100693"/>
                  </a:lnTo>
                  <a:lnTo>
                    <a:pt x="930486" y="1102536"/>
                  </a:lnTo>
                  <a:lnTo>
                    <a:pt x="930835" y="1104385"/>
                  </a:lnTo>
                  <a:lnTo>
                    <a:pt x="931184" y="1106231"/>
                  </a:lnTo>
                  <a:lnTo>
                    <a:pt x="931537" y="1108077"/>
                  </a:lnTo>
                  <a:lnTo>
                    <a:pt x="931886" y="1109740"/>
                  </a:lnTo>
                  <a:lnTo>
                    <a:pt x="932235" y="1111583"/>
                  </a:lnTo>
                  <a:lnTo>
                    <a:pt x="932587" y="1113245"/>
                  </a:lnTo>
                  <a:lnTo>
                    <a:pt x="932936" y="1114907"/>
                  </a:lnTo>
                  <a:lnTo>
                    <a:pt x="933285" y="1116569"/>
                  </a:lnTo>
                  <a:lnTo>
                    <a:pt x="933637" y="1118228"/>
                  </a:lnTo>
                  <a:lnTo>
                    <a:pt x="933987" y="1119894"/>
                  </a:lnTo>
                  <a:lnTo>
                    <a:pt x="934339" y="1121553"/>
                  </a:lnTo>
                  <a:lnTo>
                    <a:pt x="934688" y="1123031"/>
                  </a:lnTo>
                  <a:lnTo>
                    <a:pt x="935040" y="1124693"/>
                  </a:lnTo>
                  <a:lnTo>
                    <a:pt x="935389" y="1126168"/>
                  </a:lnTo>
                  <a:lnTo>
                    <a:pt x="935738" y="1127646"/>
                  </a:lnTo>
                  <a:lnTo>
                    <a:pt x="936090" y="1129121"/>
                  </a:lnTo>
                  <a:lnTo>
                    <a:pt x="936439" y="1130600"/>
                  </a:lnTo>
                  <a:lnTo>
                    <a:pt x="936792" y="1132078"/>
                  </a:lnTo>
                  <a:lnTo>
                    <a:pt x="937141" y="1133553"/>
                  </a:lnTo>
                  <a:lnTo>
                    <a:pt x="937493" y="1134847"/>
                  </a:lnTo>
                  <a:lnTo>
                    <a:pt x="937842" y="1136322"/>
                  </a:lnTo>
                  <a:lnTo>
                    <a:pt x="938191" y="1137616"/>
                  </a:lnTo>
                  <a:lnTo>
                    <a:pt x="938543" y="1139091"/>
                  </a:lnTo>
                  <a:lnTo>
                    <a:pt x="938892" y="1140386"/>
                  </a:lnTo>
                  <a:lnTo>
                    <a:pt x="939242" y="1141677"/>
                  </a:lnTo>
                  <a:lnTo>
                    <a:pt x="939594" y="1142971"/>
                  </a:lnTo>
                  <a:lnTo>
                    <a:pt x="939943" y="1144262"/>
                  </a:lnTo>
                  <a:lnTo>
                    <a:pt x="940292" y="1145369"/>
                  </a:lnTo>
                  <a:lnTo>
                    <a:pt x="940644" y="1146660"/>
                  </a:lnTo>
                  <a:lnTo>
                    <a:pt x="940993" y="1147770"/>
                  </a:lnTo>
                  <a:lnTo>
                    <a:pt x="941345" y="1149061"/>
                  </a:lnTo>
                  <a:lnTo>
                    <a:pt x="941694" y="1150169"/>
                  </a:lnTo>
                  <a:lnTo>
                    <a:pt x="942047" y="1151279"/>
                  </a:lnTo>
                  <a:lnTo>
                    <a:pt x="942396" y="1152386"/>
                  </a:lnTo>
                  <a:lnTo>
                    <a:pt x="942748" y="1153493"/>
                  </a:lnTo>
                  <a:lnTo>
                    <a:pt x="943097" y="1154600"/>
                  </a:lnTo>
                  <a:lnTo>
                    <a:pt x="943446" y="1155523"/>
                  </a:lnTo>
                  <a:lnTo>
                    <a:pt x="943798" y="1156630"/>
                  </a:lnTo>
                  <a:lnTo>
                    <a:pt x="944147" y="1157553"/>
                  </a:lnTo>
                  <a:lnTo>
                    <a:pt x="944497" y="1158663"/>
                  </a:lnTo>
                  <a:lnTo>
                    <a:pt x="944849" y="1159583"/>
                  </a:lnTo>
                  <a:lnTo>
                    <a:pt x="945198" y="1160507"/>
                  </a:lnTo>
                  <a:lnTo>
                    <a:pt x="945550" y="1161433"/>
                  </a:lnTo>
                  <a:lnTo>
                    <a:pt x="945899" y="1162353"/>
                  </a:lnTo>
                  <a:lnTo>
                    <a:pt x="946248" y="1163276"/>
                  </a:lnTo>
                  <a:lnTo>
                    <a:pt x="946600" y="1164015"/>
                  </a:lnTo>
                  <a:lnTo>
                    <a:pt x="946949" y="1164938"/>
                  </a:lnTo>
                  <a:lnTo>
                    <a:pt x="947302" y="1165677"/>
                  </a:lnTo>
                  <a:lnTo>
                    <a:pt x="947651" y="1166600"/>
                  </a:lnTo>
                  <a:lnTo>
                    <a:pt x="948000" y="1167339"/>
                  </a:lnTo>
                  <a:lnTo>
                    <a:pt x="948352" y="1168078"/>
                  </a:lnTo>
                  <a:lnTo>
                    <a:pt x="948701" y="1168817"/>
                  </a:lnTo>
                  <a:lnTo>
                    <a:pt x="949053" y="1169553"/>
                  </a:lnTo>
                  <a:lnTo>
                    <a:pt x="949402" y="1170292"/>
                  </a:lnTo>
                  <a:lnTo>
                    <a:pt x="949754" y="1170848"/>
                  </a:lnTo>
                  <a:lnTo>
                    <a:pt x="950104" y="1171587"/>
                  </a:lnTo>
                  <a:lnTo>
                    <a:pt x="950453" y="1172139"/>
                  </a:lnTo>
                  <a:lnTo>
                    <a:pt x="950805" y="1172878"/>
                  </a:lnTo>
                  <a:lnTo>
                    <a:pt x="951154" y="1173430"/>
                  </a:lnTo>
                  <a:lnTo>
                    <a:pt x="951503" y="1173985"/>
                  </a:lnTo>
                  <a:lnTo>
                    <a:pt x="951855" y="1174537"/>
                  </a:lnTo>
                  <a:lnTo>
                    <a:pt x="952204" y="1175092"/>
                  </a:lnTo>
                  <a:lnTo>
                    <a:pt x="952554" y="1175647"/>
                  </a:lnTo>
                  <a:lnTo>
                    <a:pt x="952906" y="1176199"/>
                  </a:lnTo>
                  <a:lnTo>
                    <a:pt x="953255" y="1176754"/>
                  </a:lnTo>
                  <a:lnTo>
                    <a:pt x="953607" y="1177122"/>
                  </a:lnTo>
                  <a:lnTo>
                    <a:pt x="953956" y="1177677"/>
                  </a:lnTo>
                  <a:lnTo>
                    <a:pt x="954308" y="1178045"/>
                  </a:lnTo>
                  <a:lnTo>
                    <a:pt x="954657" y="1178416"/>
                  </a:lnTo>
                  <a:lnTo>
                    <a:pt x="955009" y="1178784"/>
                  </a:lnTo>
                  <a:lnTo>
                    <a:pt x="955359" y="1179155"/>
                  </a:lnTo>
                  <a:lnTo>
                    <a:pt x="955708" y="1179523"/>
                  </a:lnTo>
                  <a:lnTo>
                    <a:pt x="956060" y="1179891"/>
                  </a:lnTo>
                  <a:lnTo>
                    <a:pt x="956409" y="1180262"/>
                  </a:lnTo>
                  <a:lnTo>
                    <a:pt x="956761" y="1180630"/>
                  </a:lnTo>
                  <a:lnTo>
                    <a:pt x="957110" y="1180814"/>
                  </a:lnTo>
                  <a:lnTo>
                    <a:pt x="957459" y="1181186"/>
                  </a:lnTo>
                  <a:lnTo>
                    <a:pt x="957812" y="1181370"/>
                  </a:lnTo>
                  <a:lnTo>
                    <a:pt x="958161" y="1181554"/>
                  </a:lnTo>
                  <a:lnTo>
                    <a:pt x="958510" y="1181922"/>
                  </a:lnTo>
                  <a:lnTo>
                    <a:pt x="958862" y="1182109"/>
                  </a:lnTo>
                  <a:lnTo>
                    <a:pt x="959211" y="1182293"/>
                  </a:lnTo>
                  <a:lnTo>
                    <a:pt x="959563" y="1182477"/>
                  </a:lnTo>
                  <a:lnTo>
                    <a:pt x="959912" y="1182477"/>
                  </a:lnTo>
                  <a:lnTo>
                    <a:pt x="960262" y="1182661"/>
                  </a:lnTo>
                  <a:lnTo>
                    <a:pt x="960614" y="1182848"/>
                  </a:lnTo>
                  <a:lnTo>
                    <a:pt x="960963" y="1182848"/>
                  </a:lnTo>
                  <a:lnTo>
                    <a:pt x="961315" y="1183032"/>
                  </a:lnTo>
                  <a:lnTo>
                    <a:pt x="961664" y="1183032"/>
                  </a:lnTo>
                  <a:lnTo>
                    <a:pt x="962016" y="1183216"/>
                  </a:lnTo>
                  <a:lnTo>
                    <a:pt x="964117" y="1183216"/>
                  </a:lnTo>
                  <a:lnTo>
                    <a:pt x="964466" y="1183032"/>
                  </a:lnTo>
                  <a:lnTo>
                    <a:pt x="964815" y="1183032"/>
                  </a:lnTo>
                  <a:lnTo>
                    <a:pt x="965167" y="1182848"/>
                  </a:lnTo>
                  <a:lnTo>
                    <a:pt x="965517" y="1182848"/>
                  </a:lnTo>
                  <a:lnTo>
                    <a:pt x="965869" y="1182661"/>
                  </a:lnTo>
                  <a:lnTo>
                    <a:pt x="966218" y="1182661"/>
                  </a:lnTo>
                  <a:lnTo>
                    <a:pt x="966570" y="1182477"/>
                  </a:lnTo>
                  <a:lnTo>
                    <a:pt x="966919" y="1182293"/>
                  </a:lnTo>
                  <a:lnTo>
                    <a:pt x="967268" y="1182109"/>
                  </a:lnTo>
                  <a:lnTo>
                    <a:pt x="967620" y="1181922"/>
                  </a:lnTo>
                  <a:lnTo>
                    <a:pt x="967969" y="1181741"/>
                  </a:lnTo>
                  <a:lnTo>
                    <a:pt x="968322" y="1181554"/>
                  </a:lnTo>
                  <a:lnTo>
                    <a:pt x="968671" y="1181370"/>
                  </a:lnTo>
                  <a:lnTo>
                    <a:pt x="969023" y="1181002"/>
                  </a:lnTo>
                  <a:lnTo>
                    <a:pt x="969372" y="1180814"/>
                  </a:lnTo>
                  <a:lnTo>
                    <a:pt x="969721" y="1180446"/>
                  </a:lnTo>
                  <a:lnTo>
                    <a:pt x="970073" y="1180262"/>
                  </a:lnTo>
                  <a:lnTo>
                    <a:pt x="970422" y="1179891"/>
                  </a:lnTo>
                  <a:lnTo>
                    <a:pt x="970772" y="1179707"/>
                  </a:lnTo>
                  <a:lnTo>
                    <a:pt x="971124" y="1179339"/>
                  </a:lnTo>
                  <a:lnTo>
                    <a:pt x="971473" y="1178971"/>
                  </a:lnTo>
                  <a:lnTo>
                    <a:pt x="971825" y="1178600"/>
                  </a:lnTo>
                  <a:lnTo>
                    <a:pt x="972174" y="1178232"/>
                  </a:lnTo>
                  <a:lnTo>
                    <a:pt x="972523" y="1177861"/>
                  </a:lnTo>
                  <a:lnTo>
                    <a:pt x="972875" y="1177493"/>
                  </a:lnTo>
                  <a:lnTo>
                    <a:pt x="973224" y="1177122"/>
                  </a:lnTo>
                  <a:lnTo>
                    <a:pt x="973577" y="1176754"/>
                  </a:lnTo>
                  <a:lnTo>
                    <a:pt x="973926" y="1176199"/>
                  </a:lnTo>
                  <a:lnTo>
                    <a:pt x="974278" y="1175831"/>
                  </a:lnTo>
                  <a:lnTo>
                    <a:pt x="974627" y="1175276"/>
                  </a:lnTo>
                  <a:lnTo>
                    <a:pt x="974976" y="1174908"/>
                  </a:lnTo>
                  <a:lnTo>
                    <a:pt x="975328" y="1174356"/>
                  </a:lnTo>
                  <a:lnTo>
                    <a:pt x="975677" y="1173985"/>
                  </a:lnTo>
                  <a:lnTo>
                    <a:pt x="976027" y="1173430"/>
                  </a:lnTo>
                  <a:lnTo>
                    <a:pt x="976379" y="1172878"/>
                  </a:lnTo>
                  <a:lnTo>
                    <a:pt x="976728" y="1172507"/>
                  </a:lnTo>
                  <a:lnTo>
                    <a:pt x="977077" y="1171955"/>
                  </a:lnTo>
                  <a:lnTo>
                    <a:pt x="977429" y="1171400"/>
                  </a:lnTo>
                  <a:lnTo>
                    <a:pt x="977778" y="1170848"/>
                  </a:lnTo>
                  <a:lnTo>
                    <a:pt x="978130" y="1170292"/>
                  </a:lnTo>
                  <a:lnTo>
                    <a:pt x="978479" y="1169737"/>
                  </a:lnTo>
                  <a:lnTo>
                    <a:pt x="978832" y="1169185"/>
                  </a:lnTo>
                  <a:lnTo>
                    <a:pt x="979181" y="1168446"/>
                  </a:lnTo>
                  <a:lnTo>
                    <a:pt x="979530" y="1167891"/>
                  </a:lnTo>
                  <a:lnTo>
                    <a:pt x="979882" y="1167339"/>
                  </a:lnTo>
                  <a:lnTo>
                    <a:pt x="980231" y="1166784"/>
                  </a:lnTo>
                  <a:lnTo>
                    <a:pt x="980583" y="1166048"/>
                  </a:lnTo>
                  <a:lnTo>
                    <a:pt x="980932" y="1165493"/>
                  </a:lnTo>
                  <a:lnTo>
                    <a:pt x="981284" y="1164754"/>
                  </a:lnTo>
                  <a:lnTo>
                    <a:pt x="981634" y="1164199"/>
                  </a:lnTo>
                  <a:lnTo>
                    <a:pt x="981983" y="1163463"/>
                  </a:lnTo>
                  <a:lnTo>
                    <a:pt x="982335" y="1162724"/>
                  </a:lnTo>
                  <a:lnTo>
                    <a:pt x="982684" y="1162169"/>
                  </a:lnTo>
                  <a:lnTo>
                    <a:pt x="983033" y="1161433"/>
                  </a:lnTo>
                  <a:lnTo>
                    <a:pt x="983385" y="1160694"/>
                  </a:lnTo>
                  <a:lnTo>
                    <a:pt x="983734" y="1159954"/>
                  </a:lnTo>
                  <a:lnTo>
                    <a:pt x="984084" y="1159215"/>
                  </a:lnTo>
                  <a:lnTo>
                    <a:pt x="984436" y="1158476"/>
                  </a:lnTo>
                  <a:lnTo>
                    <a:pt x="984785" y="1157737"/>
                  </a:lnTo>
                  <a:lnTo>
                    <a:pt x="985137" y="1157001"/>
                  </a:lnTo>
                  <a:lnTo>
                    <a:pt x="985486" y="1156262"/>
                  </a:lnTo>
                  <a:lnTo>
                    <a:pt x="985838" y="1155523"/>
                  </a:lnTo>
                  <a:lnTo>
                    <a:pt x="986187" y="1154784"/>
                  </a:lnTo>
                  <a:lnTo>
                    <a:pt x="986539" y="1154045"/>
                  </a:lnTo>
                  <a:lnTo>
                    <a:pt x="986889" y="1153309"/>
                  </a:lnTo>
                  <a:lnTo>
                    <a:pt x="987238" y="1152386"/>
                  </a:lnTo>
                  <a:lnTo>
                    <a:pt x="987590" y="1151647"/>
                  </a:lnTo>
                  <a:lnTo>
                    <a:pt x="987939" y="1150908"/>
                  </a:lnTo>
                  <a:lnTo>
                    <a:pt x="988291" y="1149985"/>
                  </a:lnTo>
                  <a:lnTo>
                    <a:pt x="988640" y="1149245"/>
                  </a:lnTo>
                  <a:lnTo>
                    <a:pt x="988989" y="1148322"/>
                  </a:lnTo>
                  <a:lnTo>
                    <a:pt x="989342" y="1147583"/>
                  </a:lnTo>
                  <a:lnTo>
                    <a:pt x="989691" y="1146660"/>
                  </a:lnTo>
                  <a:lnTo>
                    <a:pt x="990040" y="1145924"/>
                  </a:lnTo>
                  <a:lnTo>
                    <a:pt x="990392" y="1145001"/>
                  </a:lnTo>
                  <a:lnTo>
                    <a:pt x="990741" y="1144078"/>
                  </a:lnTo>
                  <a:lnTo>
                    <a:pt x="991093" y="1143339"/>
                  </a:lnTo>
                  <a:lnTo>
                    <a:pt x="991442" y="1142416"/>
                  </a:lnTo>
                  <a:lnTo>
                    <a:pt x="991792" y="1141493"/>
                  </a:lnTo>
                  <a:lnTo>
                    <a:pt x="992144" y="1140754"/>
                  </a:lnTo>
                  <a:lnTo>
                    <a:pt x="992493" y="1139831"/>
                  </a:lnTo>
                  <a:lnTo>
                    <a:pt x="992845" y="1138907"/>
                  </a:lnTo>
                  <a:lnTo>
                    <a:pt x="993194" y="1137984"/>
                  </a:lnTo>
                  <a:lnTo>
                    <a:pt x="993546" y="1137061"/>
                  </a:lnTo>
                  <a:lnTo>
                    <a:pt x="993895" y="1136138"/>
                  </a:lnTo>
                  <a:lnTo>
                    <a:pt x="994244" y="1135215"/>
                  </a:lnTo>
                  <a:lnTo>
                    <a:pt x="994597" y="1134476"/>
                  </a:lnTo>
                  <a:lnTo>
                    <a:pt x="994946" y="1133553"/>
                  </a:lnTo>
                  <a:lnTo>
                    <a:pt x="995295" y="1132630"/>
                  </a:lnTo>
                  <a:lnTo>
                    <a:pt x="995647" y="1131707"/>
                  </a:lnTo>
                  <a:lnTo>
                    <a:pt x="995996" y="1130600"/>
                  </a:lnTo>
                  <a:lnTo>
                    <a:pt x="996345" y="1129677"/>
                  </a:lnTo>
                  <a:lnTo>
                    <a:pt x="996697" y="1128753"/>
                  </a:lnTo>
                  <a:lnTo>
                    <a:pt x="997047" y="1127830"/>
                  </a:lnTo>
                  <a:lnTo>
                    <a:pt x="997399" y="1126907"/>
                  </a:lnTo>
                  <a:lnTo>
                    <a:pt x="997748" y="1125984"/>
                  </a:lnTo>
                  <a:lnTo>
                    <a:pt x="998100" y="1125061"/>
                  </a:lnTo>
                  <a:lnTo>
                    <a:pt x="998449" y="1124138"/>
                  </a:lnTo>
                  <a:lnTo>
                    <a:pt x="998801" y="1123031"/>
                  </a:lnTo>
                  <a:lnTo>
                    <a:pt x="999150" y="1122108"/>
                  </a:lnTo>
                  <a:lnTo>
                    <a:pt x="999499" y="1121185"/>
                  </a:lnTo>
                  <a:lnTo>
                    <a:pt x="999851" y="1120262"/>
                  </a:lnTo>
                  <a:lnTo>
                    <a:pt x="1000201" y="1119155"/>
                  </a:lnTo>
                  <a:lnTo>
                    <a:pt x="1000553" y="1118228"/>
                  </a:lnTo>
                  <a:lnTo>
                    <a:pt x="1000902" y="1117308"/>
                  </a:lnTo>
                  <a:lnTo>
                    <a:pt x="1001251" y="1116385"/>
                  </a:lnTo>
                  <a:lnTo>
                    <a:pt x="1001603" y="1115278"/>
                  </a:lnTo>
                  <a:lnTo>
                    <a:pt x="1001952" y="1114352"/>
                  </a:lnTo>
                  <a:lnTo>
                    <a:pt x="1002302" y="1113429"/>
                  </a:lnTo>
                  <a:lnTo>
                    <a:pt x="1002654" y="1112322"/>
                  </a:lnTo>
                  <a:lnTo>
                    <a:pt x="1003003" y="1111399"/>
                  </a:lnTo>
                  <a:lnTo>
                    <a:pt x="1003355" y="1110476"/>
                  </a:lnTo>
                  <a:lnTo>
                    <a:pt x="1003704" y="1109369"/>
                  </a:lnTo>
                  <a:lnTo>
                    <a:pt x="1004053" y="1108445"/>
                  </a:lnTo>
                  <a:lnTo>
                    <a:pt x="1004405" y="1107338"/>
                  </a:lnTo>
                  <a:lnTo>
                    <a:pt x="1004754" y="1106415"/>
                  </a:lnTo>
                  <a:lnTo>
                    <a:pt x="1005106" y="1105492"/>
                  </a:lnTo>
                  <a:lnTo>
                    <a:pt x="1005456" y="1104385"/>
                  </a:lnTo>
                  <a:lnTo>
                    <a:pt x="1005808" y="1103462"/>
                  </a:lnTo>
                  <a:lnTo>
                    <a:pt x="1006157" y="1102355"/>
                  </a:lnTo>
                  <a:lnTo>
                    <a:pt x="1006506" y="1101429"/>
                  </a:lnTo>
                  <a:lnTo>
                    <a:pt x="1006858" y="1100322"/>
                  </a:lnTo>
                  <a:lnTo>
                    <a:pt x="1007207" y="1099399"/>
                  </a:lnTo>
                  <a:lnTo>
                    <a:pt x="1007557" y="1098476"/>
                  </a:lnTo>
                  <a:lnTo>
                    <a:pt x="1007909" y="1097368"/>
                  </a:lnTo>
                  <a:lnTo>
                    <a:pt x="1008258" y="1096445"/>
                  </a:lnTo>
                  <a:lnTo>
                    <a:pt x="1008607" y="1095338"/>
                  </a:lnTo>
                  <a:lnTo>
                    <a:pt x="1008959" y="1094415"/>
                  </a:lnTo>
                  <a:lnTo>
                    <a:pt x="1009308" y="1093308"/>
                  </a:lnTo>
                  <a:lnTo>
                    <a:pt x="1009660" y="1092382"/>
                  </a:lnTo>
                  <a:lnTo>
                    <a:pt x="1010009" y="1091462"/>
                  </a:lnTo>
                  <a:lnTo>
                    <a:pt x="1010361" y="1090352"/>
                  </a:lnTo>
                  <a:lnTo>
                    <a:pt x="1010711" y="1089432"/>
                  </a:lnTo>
                  <a:lnTo>
                    <a:pt x="1011060" y="1088322"/>
                  </a:lnTo>
                  <a:lnTo>
                    <a:pt x="1011412" y="1087398"/>
                  </a:lnTo>
                  <a:lnTo>
                    <a:pt x="1011761" y="1086291"/>
                  </a:lnTo>
                  <a:lnTo>
                    <a:pt x="1012113" y="1085368"/>
                  </a:lnTo>
                  <a:lnTo>
                    <a:pt x="1012462" y="1084445"/>
                  </a:lnTo>
                  <a:lnTo>
                    <a:pt x="1012814" y="1083338"/>
                  </a:lnTo>
                  <a:lnTo>
                    <a:pt x="1013164" y="1082415"/>
                  </a:lnTo>
                  <a:lnTo>
                    <a:pt x="1013513" y="1081492"/>
                  </a:lnTo>
                  <a:lnTo>
                    <a:pt x="1013865" y="1080385"/>
                  </a:lnTo>
                  <a:lnTo>
                    <a:pt x="1014214" y="1079459"/>
                  </a:lnTo>
                  <a:lnTo>
                    <a:pt x="1014563" y="1078352"/>
                  </a:lnTo>
                  <a:lnTo>
                    <a:pt x="1014915" y="1077428"/>
                  </a:lnTo>
                  <a:lnTo>
                    <a:pt x="1015264" y="1076508"/>
                  </a:lnTo>
                  <a:lnTo>
                    <a:pt x="1015616" y="1075398"/>
                  </a:lnTo>
                  <a:lnTo>
                    <a:pt x="1015966" y="1074475"/>
                  </a:lnTo>
                  <a:lnTo>
                    <a:pt x="1016315" y="1073552"/>
                  </a:lnTo>
                  <a:lnTo>
                    <a:pt x="1016667" y="1072445"/>
                  </a:lnTo>
                  <a:lnTo>
                    <a:pt x="1017016" y="1071522"/>
                  </a:lnTo>
                  <a:lnTo>
                    <a:pt x="1017368" y="1070599"/>
                  </a:lnTo>
                  <a:lnTo>
                    <a:pt x="1017717" y="1069676"/>
                  </a:lnTo>
                  <a:lnTo>
                    <a:pt x="1018069" y="1068569"/>
                  </a:lnTo>
                  <a:lnTo>
                    <a:pt x="1018419" y="1067646"/>
                  </a:lnTo>
                  <a:lnTo>
                    <a:pt x="1018768" y="1066722"/>
                  </a:lnTo>
                  <a:lnTo>
                    <a:pt x="1019120" y="1065799"/>
                  </a:lnTo>
                  <a:lnTo>
                    <a:pt x="1019469" y="1064876"/>
                  </a:lnTo>
                  <a:lnTo>
                    <a:pt x="1019818" y="1063769"/>
                  </a:lnTo>
                  <a:lnTo>
                    <a:pt x="1020170" y="1062846"/>
                  </a:lnTo>
                  <a:lnTo>
                    <a:pt x="1020519" y="1061923"/>
                  </a:lnTo>
                  <a:lnTo>
                    <a:pt x="1020869" y="1061000"/>
                  </a:lnTo>
                  <a:lnTo>
                    <a:pt x="1021221" y="1060077"/>
                  </a:lnTo>
                  <a:lnTo>
                    <a:pt x="1021570" y="1059151"/>
                  </a:lnTo>
                  <a:lnTo>
                    <a:pt x="1021922" y="1058231"/>
                  </a:lnTo>
                  <a:lnTo>
                    <a:pt x="1022271" y="1057308"/>
                  </a:lnTo>
                  <a:lnTo>
                    <a:pt x="1022623" y="1056381"/>
                  </a:lnTo>
                  <a:lnTo>
                    <a:pt x="1022972" y="1055461"/>
                  </a:lnTo>
                  <a:lnTo>
                    <a:pt x="1023322" y="1054538"/>
                  </a:lnTo>
                  <a:lnTo>
                    <a:pt x="1023674" y="1053615"/>
                  </a:lnTo>
                  <a:lnTo>
                    <a:pt x="1024023" y="1052692"/>
                  </a:lnTo>
                  <a:lnTo>
                    <a:pt x="1024375" y="1051769"/>
                  </a:lnTo>
                  <a:lnTo>
                    <a:pt x="1024724" y="1050846"/>
                  </a:lnTo>
                  <a:lnTo>
                    <a:pt x="1025076" y="1049923"/>
                  </a:lnTo>
                  <a:lnTo>
                    <a:pt x="1025425" y="1048997"/>
                  </a:lnTo>
                  <a:lnTo>
                    <a:pt x="1025774" y="1048077"/>
                  </a:lnTo>
                  <a:lnTo>
                    <a:pt x="1026126" y="1047338"/>
                  </a:lnTo>
                  <a:lnTo>
                    <a:pt x="1026476" y="1046415"/>
                  </a:lnTo>
                  <a:lnTo>
                    <a:pt x="1026825" y="1045491"/>
                  </a:lnTo>
                  <a:lnTo>
                    <a:pt x="1027177" y="1044568"/>
                  </a:lnTo>
                  <a:lnTo>
                    <a:pt x="1027526" y="1043829"/>
                  </a:lnTo>
                  <a:lnTo>
                    <a:pt x="1027875" y="1042906"/>
                  </a:lnTo>
                  <a:lnTo>
                    <a:pt x="1028227" y="1041983"/>
                  </a:lnTo>
                  <a:lnTo>
                    <a:pt x="1028577" y="1041244"/>
                  </a:lnTo>
                  <a:lnTo>
                    <a:pt x="1028929" y="1040321"/>
                  </a:lnTo>
                  <a:lnTo>
                    <a:pt x="1029278" y="1039582"/>
                  </a:lnTo>
                  <a:lnTo>
                    <a:pt x="1029630" y="1038659"/>
                  </a:lnTo>
                  <a:lnTo>
                    <a:pt x="1029979" y="1037736"/>
                  </a:lnTo>
                  <a:lnTo>
                    <a:pt x="1030331" y="1037000"/>
                  </a:lnTo>
                  <a:lnTo>
                    <a:pt x="1030680" y="1036261"/>
                  </a:lnTo>
                  <a:lnTo>
                    <a:pt x="1031029" y="1035337"/>
                  </a:lnTo>
                  <a:lnTo>
                    <a:pt x="1031381" y="1034598"/>
                  </a:lnTo>
                  <a:lnTo>
                    <a:pt x="1031731" y="1033675"/>
                  </a:lnTo>
                  <a:lnTo>
                    <a:pt x="1032080" y="1032936"/>
                  </a:lnTo>
                  <a:lnTo>
                    <a:pt x="1032432" y="1032197"/>
                  </a:lnTo>
                  <a:lnTo>
                    <a:pt x="1032781" y="1031274"/>
                  </a:lnTo>
                  <a:lnTo>
                    <a:pt x="1033130" y="1030538"/>
                  </a:lnTo>
                  <a:lnTo>
                    <a:pt x="1033482" y="1029799"/>
                  </a:lnTo>
                  <a:lnTo>
                    <a:pt x="1033832" y="1029060"/>
                  </a:lnTo>
                  <a:lnTo>
                    <a:pt x="1034184" y="1028321"/>
                  </a:lnTo>
                  <a:lnTo>
                    <a:pt x="1034533" y="1027398"/>
                  </a:lnTo>
                  <a:lnTo>
                    <a:pt x="1034885" y="1026659"/>
                  </a:lnTo>
                  <a:lnTo>
                    <a:pt x="1035234" y="1025920"/>
                  </a:lnTo>
                  <a:lnTo>
                    <a:pt x="1035583" y="1025183"/>
                  </a:lnTo>
                  <a:lnTo>
                    <a:pt x="1035935" y="1024444"/>
                  </a:lnTo>
                  <a:lnTo>
                    <a:pt x="1036284" y="1023705"/>
                  </a:lnTo>
                  <a:lnTo>
                    <a:pt x="1036636" y="1022969"/>
                  </a:lnTo>
                  <a:lnTo>
                    <a:pt x="1036986" y="1022230"/>
                  </a:lnTo>
                  <a:lnTo>
                    <a:pt x="1037338" y="1021675"/>
                  </a:lnTo>
                  <a:lnTo>
                    <a:pt x="1037687" y="1020936"/>
                  </a:lnTo>
                  <a:lnTo>
                    <a:pt x="1038036" y="1020200"/>
                  </a:lnTo>
                  <a:lnTo>
                    <a:pt x="1038388" y="1019461"/>
                  </a:lnTo>
                  <a:lnTo>
                    <a:pt x="1038737" y="1018722"/>
                  </a:lnTo>
                  <a:lnTo>
                    <a:pt x="1039087" y="1018167"/>
                  </a:lnTo>
                  <a:lnTo>
                    <a:pt x="1039439" y="1017431"/>
                  </a:lnTo>
                  <a:lnTo>
                    <a:pt x="1039788" y="1016692"/>
                  </a:lnTo>
                  <a:lnTo>
                    <a:pt x="1040137" y="1016137"/>
                  </a:lnTo>
                  <a:lnTo>
                    <a:pt x="1040489" y="1015398"/>
                  </a:lnTo>
                  <a:lnTo>
                    <a:pt x="1040838" y="1014845"/>
                  </a:lnTo>
                  <a:lnTo>
                    <a:pt x="1041190" y="1014106"/>
                  </a:lnTo>
                  <a:lnTo>
                    <a:pt x="1041539" y="1013551"/>
                  </a:lnTo>
                  <a:lnTo>
                    <a:pt x="1041891" y="1012815"/>
                  </a:lnTo>
                  <a:lnTo>
                    <a:pt x="1042241" y="1012260"/>
                  </a:lnTo>
                  <a:lnTo>
                    <a:pt x="1042593" y="1011705"/>
                  </a:lnTo>
                  <a:lnTo>
                    <a:pt x="1042942" y="1010966"/>
                  </a:lnTo>
                  <a:lnTo>
                    <a:pt x="1043291" y="1010414"/>
                  </a:lnTo>
                  <a:lnTo>
                    <a:pt x="1043643" y="1009859"/>
                  </a:lnTo>
                  <a:lnTo>
                    <a:pt x="1043992" y="1009307"/>
                  </a:lnTo>
                  <a:lnTo>
                    <a:pt x="1044344" y="1008752"/>
                  </a:lnTo>
                  <a:lnTo>
                    <a:pt x="1044694" y="1008197"/>
                  </a:lnTo>
                  <a:lnTo>
                    <a:pt x="1045043" y="1007461"/>
                  </a:lnTo>
                  <a:lnTo>
                    <a:pt x="1045395" y="1006906"/>
                  </a:lnTo>
                  <a:lnTo>
                    <a:pt x="1045744" y="1006351"/>
                  </a:lnTo>
                  <a:lnTo>
                    <a:pt x="1046093" y="1005983"/>
                  </a:lnTo>
                  <a:lnTo>
                    <a:pt x="1046445" y="1005428"/>
                  </a:lnTo>
                  <a:lnTo>
                    <a:pt x="1046794" y="1004876"/>
                  </a:lnTo>
                  <a:lnTo>
                    <a:pt x="1047146" y="1004320"/>
                  </a:lnTo>
                  <a:lnTo>
                    <a:pt x="1047496" y="1003768"/>
                  </a:lnTo>
                  <a:lnTo>
                    <a:pt x="1047845" y="1003213"/>
                  </a:lnTo>
                  <a:lnTo>
                    <a:pt x="1048197" y="1002842"/>
                  </a:lnTo>
                  <a:lnTo>
                    <a:pt x="1048546" y="1002290"/>
                  </a:lnTo>
                  <a:lnTo>
                    <a:pt x="1048898" y="1001735"/>
                  </a:lnTo>
                  <a:lnTo>
                    <a:pt x="1049247" y="1001367"/>
                  </a:lnTo>
                  <a:lnTo>
                    <a:pt x="1049599" y="1000812"/>
                  </a:lnTo>
                  <a:lnTo>
                    <a:pt x="1049949" y="1000444"/>
                  </a:lnTo>
                  <a:lnTo>
                    <a:pt x="1050298" y="999892"/>
                  </a:lnTo>
                  <a:lnTo>
                    <a:pt x="1050650" y="999521"/>
                  </a:lnTo>
                  <a:lnTo>
                    <a:pt x="1050999" y="998966"/>
                  </a:lnTo>
                  <a:lnTo>
                    <a:pt x="1051348" y="998598"/>
                  </a:lnTo>
                  <a:lnTo>
                    <a:pt x="1051700" y="998230"/>
                  </a:lnTo>
                  <a:lnTo>
                    <a:pt x="1052049" y="997859"/>
                  </a:lnTo>
                  <a:lnTo>
                    <a:pt x="1052399" y="997304"/>
                  </a:lnTo>
                  <a:lnTo>
                    <a:pt x="1052751" y="996936"/>
                  </a:lnTo>
                  <a:lnTo>
                    <a:pt x="1053100" y="996568"/>
                  </a:lnTo>
                  <a:lnTo>
                    <a:pt x="1053452" y="996197"/>
                  </a:lnTo>
                  <a:lnTo>
                    <a:pt x="1053801" y="995829"/>
                  </a:lnTo>
                  <a:lnTo>
                    <a:pt x="1054153" y="995461"/>
                  </a:lnTo>
                  <a:lnTo>
                    <a:pt x="1054502" y="995090"/>
                  </a:lnTo>
                  <a:lnTo>
                    <a:pt x="1054852" y="994722"/>
                  </a:lnTo>
                  <a:lnTo>
                    <a:pt x="1055204" y="994353"/>
                  </a:lnTo>
                  <a:lnTo>
                    <a:pt x="1055553" y="993982"/>
                  </a:lnTo>
                  <a:lnTo>
                    <a:pt x="1055905" y="993614"/>
                  </a:lnTo>
                  <a:lnTo>
                    <a:pt x="1056254" y="993427"/>
                  </a:lnTo>
                  <a:lnTo>
                    <a:pt x="1056606" y="993059"/>
                  </a:lnTo>
                  <a:lnTo>
                    <a:pt x="1056955" y="992691"/>
                  </a:lnTo>
                  <a:lnTo>
                    <a:pt x="1057304" y="992504"/>
                  </a:lnTo>
                  <a:lnTo>
                    <a:pt x="1057656" y="992136"/>
                  </a:lnTo>
                  <a:lnTo>
                    <a:pt x="1058006" y="991768"/>
                  </a:lnTo>
                  <a:lnTo>
                    <a:pt x="1058355" y="991581"/>
                  </a:lnTo>
                  <a:lnTo>
                    <a:pt x="1058707" y="991213"/>
                  </a:lnTo>
                  <a:lnTo>
                    <a:pt x="1059056" y="991029"/>
                  </a:lnTo>
                  <a:lnTo>
                    <a:pt x="1059408" y="990845"/>
                  </a:lnTo>
                  <a:lnTo>
                    <a:pt x="1059757" y="990474"/>
                  </a:lnTo>
                  <a:lnTo>
                    <a:pt x="1060107" y="990290"/>
                  </a:lnTo>
                  <a:lnTo>
                    <a:pt x="1060459" y="990106"/>
                  </a:lnTo>
                  <a:lnTo>
                    <a:pt x="1060808" y="989919"/>
                  </a:lnTo>
                  <a:lnTo>
                    <a:pt x="1061160" y="989551"/>
                  </a:lnTo>
                  <a:lnTo>
                    <a:pt x="1061509" y="989367"/>
                  </a:lnTo>
                  <a:lnTo>
                    <a:pt x="1061861" y="989183"/>
                  </a:lnTo>
                  <a:lnTo>
                    <a:pt x="1062210" y="988999"/>
                  </a:lnTo>
                  <a:lnTo>
                    <a:pt x="1062559" y="988812"/>
                  </a:lnTo>
                  <a:lnTo>
                    <a:pt x="1062911" y="988628"/>
                  </a:lnTo>
                  <a:lnTo>
                    <a:pt x="1063261" y="988444"/>
                  </a:lnTo>
                  <a:lnTo>
                    <a:pt x="1063610" y="988260"/>
                  </a:lnTo>
                  <a:lnTo>
                    <a:pt x="1063962" y="988076"/>
                  </a:lnTo>
                  <a:lnTo>
                    <a:pt x="1064311" y="988076"/>
                  </a:lnTo>
                  <a:lnTo>
                    <a:pt x="1064660" y="987889"/>
                  </a:lnTo>
                  <a:lnTo>
                    <a:pt x="1065012" y="987705"/>
                  </a:lnTo>
                  <a:lnTo>
                    <a:pt x="1065362" y="987705"/>
                  </a:lnTo>
                  <a:lnTo>
                    <a:pt x="1065714" y="987521"/>
                  </a:lnTo>
                  <a:lnTo>
                    <a:pt x="1066063" y="987337"/>
                  </a:lnTo>
                  <a:lnTo>
                    <a:pt x="1066415" y="987337"/>
                  </a:lnTo>
                  <a:lnTo>
                    <a:pt x="1066764" y="987150"/>
                  </a:lnTo>
                  <a:lnTo>
                    <a:pt x="1067113" y="987150"/>
                  </a:lnTo>
                  <a:lnTo>
                    <a:pt x="1067465" y="986969"/>
                  </a:lnTo>
                  <a:lnTo>
                    <a:pt x="1068166" y="986969"/>
                  </a:lnTo>
                  <a:lnTo>
                    <a:pt x="1068516" y="986782"/>
                  </a:lnTo>
                  <a:lnTo>
                    <a:pt x="1069918" y="986782"/>
                  </a:lnTo>
                  <a:lnTo>
                    <a:pt x="1070267" y="986598"/>
                  </a:lnTo>
                  <a:lnTo>
                    <a:pt x="1071318" y="986598"/>
                  </a:lnTo>
                  <a:lnTo>
                    <a:pt x="1071667" y="986782"/>
                  </a:lnTo>
                  <a:lnTo>
                    <a:pt x="1073421" y="986782"/>
                  </a:lnTo>
                  <a:lnTo>
                    <a:pt x="1073771" y="986969"/>
                  </a:lnTo>
                  <a:lnTo>
                    <a:pt x="1074123" y="986969"/>
                  </a:lnTo>
                  <a:lnTo>
                    <a:pt x="1074472" y="987150"/>
                  </a:lnTo>
                  <a:lnTo>
                    <a:pt x="1075173" y="987150"/>
                  </a:lnTo>
                  <a:lnTo>
                    <a:pt x="1075522" y="987337"/>
                  </a:lnTo>
                  <a:lnTo>
                    <a:pt x="1075872" y="987521"/>
                  </a:lnTo>
                  <a:lnTo>
                    <a:pt x="1076224" y="987521"/>
                  </a:lnTo>
                  <a:lnTo>
                    <a:pt x="1076573" y="987705"/>
                  </a:lnTo>
                  <a:lnTo>
                    <a:pt x="1076925" y="987705"/>
                  </a:lnTo>
                  <a:lnTo>
                    <a:pt x="1077274" y="987889"/>
                  </a:lnTo>
                  <a:lnTo>
                    <a:pt x="1077623" y="988076"/>
                  </a:lnTo>
                  <a:lnTo>
                    <a:pt x="1077975" y="988260"/>
                  </a:lnTo>
                  <a:lnTo>
                    <a:pt x="1078324" y="988260"/>
                  </a:lnTo>
                  <a:lnTo>
                    <a:pt x="1078676" y="988444"/>
                  </a:lnTo>
                  <a:lnTo>
                    <a:pt x="1079026" y="988628"/>
                  </a:lnTo>
                  <a:lnTo>
                    <a:pt x="1079375" y="988812"/>
                  </a:lnTo>
                  <a:lnTo>
                    <a:pt x="1079727" y="988999"/>
                  </a:lnTo>
                  <a:lnTo>
                    <a:pt x="1080076" y="989183"/>
                  </a:lnTo>
                  <a:lnTo>
                    <a:pt x="1080428" y="989367"/>
                  </a:lnTo>
                  <a:lnTo>
                    <a:pt x="1080777" y="989551"/>
                  </a:lnTo>
                  <a:lnTo>
                    <a:pt x="1081129" y="989738"/>
                  </a:lnTo>
                  <a:lnTo>
                    <a:pt x="1081479" y="989919"/>
                  </a:lnTo>
                  <a:lnTo>
                    <a:pt x="1081828" y="990290"/>
                  </a:lnTo>
                  <a:lnTo>
                    <a:pt x="1082180" y="990474"/>
                  </a:lnTo>
                  <a:lnTo>
                    <a:pt x="1082529" y="990658"/>
                  </a:lnTo>
                  <a:lnTo>
                    <a:pt x="1082878" y="990845"/>
                  </a:lnTo>
                  <a:lnTo>
                    <a:pt x="1083230" y="991213"/>
                  </a:lnTo>
                  <a:lnTo>
                    <a:pt x="1083579" y="991397"/>
                  </a:lnTo>
                  <a:lnTo>
                    <a:pt x="1083929" y="991768"/>
                  </a:lnTo>
                  <a:lnTo>
                    <a:pt x="1084281" y="991952"/>
                  </a:lnTo>
                  <a:lnTo>
                    <a:pt x="1084630" y="992136"/>
                  </a:lnTo>
                  <a:lnTo>
                    <a:pt x="1084982" y="992504"/>
                  </a:lnTo>
                  <a:lnTo>
                    <a:pt x="1085331" y="992875"/>
                  </a:lnTo>
                  <a:lnTo>
                    <a:pt x="1085683" y="993059"/>
                  </a:lnTo>
                  <a:lnTo>
                    <a:pt x="1086032" y="993427"/>
                  </a:lnTo>
                  <a:lnTo>
                    <a:pt x="1086384" y="993614"/>
                  </a:lnTo>
                  <a:lnTo>
                    <a:pt x="1086734" y="993982"/>
                  </a:lnTo>
                  <a:lnTo>
                    <a:pt x="1087083" y="994353"/>
                  </a:lnTo>
                  <a:lnTo>
                    <a:pt x="1087435" y="994722"/>
                  </a:lnTo>
                  <a:lnTo>
                    <a:pt x="1087784" y="994906"/>
                  </a:lnTo>
                  <a:lnTo>
                    <a:pt x="1088136" y="995274"/>
                  </a:lnTo>
                  <a:lnTo>
                    <a:pt x="1088485" y="995645"/>
                  </a:lnTo>
                  <a:lnTo>
                    <a:pt x="1088834" y="996013"/>
                  </a:lnTo>
                  <a:lnTo>
                    <a:pt x="1089186" y="996384"/>
                  </a:lnTo>
                  <a:lnTo>
                    <a:pt x="1089536" y="996752"/>
                  </a:lnTo>
                  <a:lnTo>
                    <a:pt x="1089885" y="997123"/>
                  </a:lnTo>
                  <a:lnTo>
                    <a:pt x="1090237" y="997491"/>
                  </a:lnTo>
                  <a:lnTo>
                    <a:pt x="1090586" y="997859"/>
                  </a:lnTo>
                  <a:lnTo>
                    <a:pt x="1090938" y="998230"/>
                  </a:lnTo>
                  <a:lnTo>
                    <a:pt x="1091287" y="998598"/>
                  </a:lnTo>
                  <a:lnTo>
                    <a:pt x="1091636" y="998966"/>
                  </a:lnTo>
                  <a:lnTo>
                    <a:pt x="1091989" y="999337"/>
                  </a:lnTo>
                  <a:lnTo>
                    <a:pt x="1092338" y="999705"/>
                  </a:lnTo>
                  <a:lnTo>
                    <a:pt x="1092690" y="1000260"/>
                  </a:lnTo>
                  <a:lnTo>
                    <a:pt x="1093039" y="1000628"/>
                  </a:lnTo>
                  <a:lnTo>
                    <a:pt x="1093391" y="1000999"/>
                  </a:lnTo>
                  <a:lnTo>
                    <a:pt x="1093740" y="1001367"/>
                  </a:lnTo>
                  <a:lnTo>
                    <a:pt x="1094089" y="1001922"/>
                  </a:lnTo>
                  <a:lnTo>
                    <a:pt x="1094441" y="1002290"/>
                  </a:lnTo>
                  <a:lnTo>
                    <a:pt x="1094791" y="1002842"/>
                  </a:lnTo>
                  <a:lnTo>
                    <a:pt x="1095140" y="1003213"/>
                  </a:lnTo>
                  <a:lnTo>
                    <a:pt x="1095492" y="1003581"/>
                  </a:lnTo>
                  <a:lnTo>
                    <a:pt x="1095841" y="1004136"/>
                  </a:lnTo>
                  <a:lnTo>
                    <a:pt x="1096190" y="1004507"/>
                  </a:lnTo>
                  <a:lnTo>
                    <a:pt x="1096542" y="1005060"/>
                  </a:lnTo>
                  <a:lnTo>
                    <a:pt x="1096891" y="1005615"/>
                  </a:lnTo>
                  <a:lnTo>
                    <a:pt x="1097244" y="1005983"/>
                  </a:lnTo>
                  <a:lnTo>
                    <a:pt x="1097593" y="1006538"/>
                  </a:lnTo>
                  <a:lnTo>
                    <a:pt x="1097945" y="1006906"/>
                  </a:lnTo>
                  <a:lnTo>
                    <a:pt x="1098294" y="1007461"/>
                  </a:lnTo>
                  <a:lnTo>
                    <a:pt x="1098643" y="1008013"/>
                  </a:lnTo>
                  <a:lnTo>
                    <a:pt x="1098995" y="1008568"/>
                  </a:lnTo>
                  <a:lnTo>
                    <a:pt x="1099344" y="1008936"/>
                  </a:lnTo>
                  <a:lnTo>
                    <a:pt x="1099696" y="1009491"/>
                  </a:lnTo>
                  <a:lnTo>
                    <a:pt x="1100046" y="1010046"/>
                  </a:lnTo>
                  <a:lnTo>
                    <a:pt x="1100398" y="1010598"/>
                  </a:lnTo>
                  <a:lnTo>
                    <a:pt x="1100747" y="1011153"/>
                  </a:lnTo>
                  <a:lnTo>
                    <a:pt x="1101096" y="1011521"/>
                  </a:lnTo>
                  <a:lnTo>
                    <a:pt x="1101448" y="1012076"/>
                  </a:lnTo>
                  <a:lnTo>
                    <a:pt x="1101797" y="1012628"/>
                  </a:lnTo>
                  <a:lnTo>
                    <a:pt x="1102146" y="1013183"/>
                  </a:lnTo>
                  <a:lnTo>
                    <a:pt x="1102499" y="1013735"/>
                  </a:lnTo>
                  <a:lnTo>
                    <a:pt x="1102848" y="1014290"/>
                  </a:lnTo>
                  <a:lnTo>
                    <a:pt x="1103200" y="1014845"/>
                  </a:lnTo>
                  <a:lnTo>
                    <a:pt x="1103549" y="1015398"/>
                  </a:lnTo>
                  <a:lnTo>
                    <a:pt x="1103898" y="1015953"/>
                  </a:lnTo>
                  <a:lnTo>
                    <a:pt x="1104250" y="1016505"/>
                  </a:lnTo>
                  <a:lnTo>
                    <a:pt x="1104599" y="1017060"/>
                  </a:lnTo>
                  <a:lnTo>
                    <a:pt x="1104951" y="1017799"/>
                  </a:lnTo>
                  <a:lnTo>
                    <a:pt x="1105301" y="1018351"/>
                  </a:lnTo>
                  <a:lnTo>
                    <a:pt x="1105653" y="1018906"/>
                  </a:lnTo>
                  <a:lnTo>
                    <a:pt x="1106002" y="1019461"/>
                  </a:lnTo>
                  <a:lnTo>
                    <a:pt x="1106351" y="1020013"/>
                  </a:lnTo>
                  <a:lnTo>
                    <a:pt x="1106703" y="1020752"/>
                  </a:lnTo>
                  <a:lnTo>
                    <a:pt x="1107052" y="1021307"/>
                  </a:lnTo>
                  <a:lnTo>
                    <a:pt x="1107401" y="1021859"/>
                  </a:lnTo>
                  <a:lnTo>
                    <a:pt x="1107754" y="1022414"/>
                  </a:lnTo>
                  <a:lnTo>
                    <a:pt x="1108103" y="1023150"/>
                  </a:lnTo>
                  <a:lnTo>
                    <a:pt x="1108455" y="1023705"/>
                  </a:lnTo>
                  <a:lnTo>
                    <a:pt x="1108804" y="1024260"/>
                  </a:lnTo>
                  <a:lnTo>
                    <a:pt x="1109153" y="1024999"/>
                  </a:lnTo>
                  <a:lnTo>
                    <a:pt x="1109505" y="1025551"/>
                  </a:lnTo>
                  <a:lnTo>
                    <a:pt x="1109854" y="1026107"/>
                  </a:lnTo>
                  <a:lnTo>
                    <a:pt x="1110206" y="1026846"/>
                  </a:lnTo>
                  <a:lnTo>
                    <a:pt x="1110556" y="1027398"/>
                  </a:lnTo>
                  <a:lnTo>
                    <a:pt x="1110905" y="1028137"/>
                  </a:lnTo>
                  <a:lnTo>
                    <a:pt x="1111257" y="1028692"/>
                  </a:lnTo>
                  <a:lnTo>
                    <a:pt x="1111606" y="1029428"/>
                  </a:lnTo>
                  <a:lnTo>
                    <a:pt x="1111958" y="1029983"/>
                  </a:lnTo>
                  <a:lnTo>
                    <a:pt x="1112307" y="1030722"/>
                  </a:lnTo>
                  <a:lnTo>
                    <a:pt x="1112659" y="1031274"/>
                  </a:lnTo>
                  <a:lnTo>
                    <a:pt x="1113009" y="1032013"/>
                  </a:lnTo>
                  <a:lnTo>
                    <a:pt x="1113358" y="1032568"/>
                  </a:lnTo>
                  <a:lnTo>
                    <a:pt x="1113710" y="1033304"/>
                  </a:lnTo>
                  <a:lnTo>
                    <a:pt x="1114059" y="1034043"/>
                  </a:lnTo>
                  <a:lnTo>
                    <a:pt x="1114408" y="1034598"/>
                  </a:lnTo>
                  <a:lnTo>
                    <a:pt x="1114760" y="1035337"/>
                  </a:lnTo>
                  <a:lnTo>
                    <a:pt x="1115109" y="1035893"/>
                  </a:lnTo>
                  <a:lnTo>
                    <a:pt x="1115459" y="1036629"/>
                  </a:lnTo>
                  <a:lnTo>
                    <a:pt x="1115811" y="1037368"/>
                  </a:lnTo>
                  <a:lnTo>
                    <a:pt x="1116160" y="1037923"/>
                  </a:lnTo>
                  <a:lnTo>
                    <a:pt x="1116512" y="1038659"/>
                  </a:lnTo>
                  <a:lnTo>
                    <a:pt x="1116861" y="1039398"/>
                  </a:lnTo>
                  <a:lnTo>
                    <a:pt x="1117213" y="1039953"/>
                  </a:lnTo>
                  <a:lnTo>
                    <a:pt x="1117562" y="1040692"/>
                  </a:lnTo>
                  <a:lnTo>
                    <a:pt x="1117914" y="1041428"/>
                  </a:lnTo>
                  <a:lnTo>
                    <a:pt x="1118264" y="1042167"/>
                  </a:lnTo>
                  <a:lnTo>
                    <a:pt x="1118613" y="1042722"/>
                  </a:lnTo>
                  <a:lnTo>
                    <a:pt x="1118965" y="1043458"/>
                  </a:lnTo>
                  <a:lnTo>
                    <a:pt x="1119314" y="1044197"/>
                  </a:lnTo>
                  <a:lnTo>
                    <a:pt x="1119663" y="1044936"/>
                  </a:lnTo>
                  <a:lnTo>
                    <a:pt x="1120015" y="1045675"/>
                  </a:lnTo>
                  <a:lnTo>
                    <a:pt x="1120364" y="1046227"/>
                  </a:lnTo>
                  <a:lnTo>
                    <a:pt x="1120716" y="1046967"/>
                  </a:lnTo>
                  <a:lnTo>
                    <a:pt x="1121066" y="1047706"/>
                  </a:lnTo>
                  <a:lnTo>
                    <a:pt x="1121415" y="1048445"/>
                  </a:lnTo>
                  <a:lnTo>
                    <a:pt x="1121767" y="1049184"/>
                  </a:lnTo>
                  <a:lnTo>
                    <a:pt x="1122116" y="1049923"/>
                  </a:lnTo>
                  <a:lnTo>
                    <a:pt x="1122468" y="1050475"/>
                  </a:lnTo>
                  <a:lnTo>
                    <a:pt x="1122817" y="1051214"/>
                  </a:lnTo>
                  <a:lnTo>
                    <a:pt x="1123166" y="1051953"/>
                  </a:lnTo>
                  <a:lnTo>
                    <a:pt x="1123519" y="1052692"/>
                  </a:lnTo>
                  <a:lnTo>
                    <a:pt x="1123868" y="1053431"/>
                  </a:lnTo>
                  <a:lnTo>
                    <a:pt x="1124220" y="1054167"/>
                  </a:lnTo>
                  <a:lnTo>
                    <a:pt x="1124569" y="1054906"/>
                  </a:lnTo>
                  <a:lnTo>
                    <a:pt x="1124921" y="1055645"/>
                  </a:lnTo>
                  <a:lnTo>
                    <a:pt x="1125270" y="1056381"/>
                  </a:lnTo>
                  <a:lnTo>
                    <a:pt x="1125619" y="1056937"/>
                  </a:lnTo>
                  <a:lnTo>
                    <a:pt x="1125971" y="1057676"/>
                  </a:lnTo>
                  <a:lnTo>
                    <a:pt x="1126321" y="1058415"/>
                  </a:lnTo>
                  <a:lnTo>
                    <a:pt x="1126670" y="1059151"/>
                  </a:lnTo>
                  <a:lnTo>
                    <a:pt x="1127022" y="1059890"/>
                  </a:lnTo>
                  <a:lnTo>
                    <a:pt x="1127371" y="1060629"/>
                  </a:lnTo>
                  <a:lnTo>
                    <a:pt x="1127720" y="1061368"/>
                  </a:lnTo>
                  <a:lnTo>
                    <a:pt x="1128072" y="1062107"/>
                  </a:lnTo>
                  <a:lnTo>
                    <a:pt x="1128421" y="1062846"/>
                  </a:lnTo>
                  <a:lnTo>
                    <a:pt x="1128774" y="1063585"/>
                  </a:lnTo>
                  <a:lnTo>
                    <a:pt x="1129123" y="1064321"/>
                  </a:lnTo>
                  <a:lnTo>
                    <a:pt x="1129475" y="1065060"/>
                  </a:lnTo>
                  <a:lnTo>
                    <a:pt x="1129824" y="1065799"/>
                  </a:lnTo>
                  <a:lnTo>
                    <a:pt x="1130176" y="1066535"/>
                  </a:lnTo>
                  <a:lnTo>
                    <a:pt x="1130525" y="1067275"/>
                  </a:lnTo>
                  <a:lnTo>
                    <a:pt x="1130874" y="1068014"/>
                  </a:lnTo>
                  <a:lnTo>
                    <a:pt x="1131226" y="1068753"/>
                  </a:lnTo>
                  <a:lnTo>
                    <a:pt x="1131576" y="1069492"/>
                  </a:lnTo>
                  <a:lnTo>
                    <a:pt x="1131925" y="1070231"/>
                  </a:lnTo>
                  <a:lnTo>
                    <a:pt x="1132277" y="1070967"/>
                  </a:lnTo>
                  <a:lnTo>
                    <a:pt x="1132626" y="1071706"/>
                  </a:lnTo>
                  <a:lnTo>
                    <a:pt x="1132978" y="1072445"/>
                  </a:lnTo>
                  <a:lnTo>
                    <a:pt x="1133327" y="1073184"/>
                  </a:lnTo>
                  <a:lnTo>
                    <a:pt x="1133676" y="1073923"/>
                  </a:lnTo>
                  <a:lnTo>
                    <a:pt x="1134029" y="1074659"/>
                  </a:lnTo>
                  <a:lnTo>
                    <a:pt x="1134378" y="1075214"/>
                  </a:lnTo>
                  <a:lnTo>
                    <a:pt x="1134730" y="1075953"/>
                  </a:lnTo>
                  <a:lnTo>
                    <a:pt x="1135079" y="1076692"/>
                  </a:lnTo>
                  <a:lnTo>
                    <a:pt x="1135428" y="1077428"/>
                  </a:lnTo>
                  <a:lnTo>
                    <a:pt x="1135780" y="1078168"/>
                  </a:lnTo>
                  <a:lnTo>
                    <a:pt x="1136129" y="1078907"/>
                  </a:lnTo>
                  <a:lnTo>
                    <a:pt x="1136481" y="1079646"/>
                  </a:lnTo>
                  <a:lnTo>
                    <a:pt x="1136831" y="1080385"/>
                  </a:lnTo>
                  <a:lnTo>
                    <a:pt x="1137183" y="1081121"/>
                  </a:lnTo>
                  <a:lnTo>
                    <a:pt x="1137532" y="1081860"/>
                  </a:lnTo>
                  <a:lnTo>
                    <a:pt x="1137881" y="1082599"/>
                  </a:lnTo>
                  <a:lnTo>
                    <a:pt x="1138233" y="1083338"/>
                  </a:lnTo>
                  <a:lnTo>
                    <a:pt x="1138582" y="1084077"/>
                  </a:lnTo>
                  <a:lnTo>
                    <a:pt x="1138931" y="1084813"/>
                  </a:lnTo>
                  <a:lnTo>
                    <a:pt x="1139284" y="1085552"/>
                  </a:lnTo>
                  <a:lnTo>
                    <a:pt x="1139633" y="1086291"/>
                  </a:lnTo>
                  <a:lnTo>
                    <a:pt x="1139982" y="1087030"/>
                  </a:lnTo>
                  <a:lnTo>
                    <a:pt x="1140334" y="1087770"/>
                  </a:lnTo>
                  <a:lnTo>
                    <a:pt x="1140683" y="1088506"/>
                  </a:lnTo>
                  <a:lnTo>
                    <a:pt x="1141035" y="1089245"/>
                  </a:lnTo>
                  <a:lnTo>
                    <a:pt x="1141384" y="1089984"/>
                  </a:lnTo>
                  <a:lnTo>
                    <a:pt x="1141736" y="1090539"/>
                  </a:lnTo>
                  <a:lnTo>
                    <a:pt x="1142086" y="1091275"/>
                  </a:lnTo>
                  <a:lnTo>
                    <a:pt x="1142435" y="1092014"/>
                  </a:lnTo>
                  <a:lnTo>
                    <a:pt x="1142787" y="1092753"/>
                  </a:lnTo>
                  <a:lnTo>
                    <a:pt x="1143136" y="1093492"/>
                  </a:lnTo>
                  <a:lnTo>
                    <a:pt x="1143488" y="1094231"/>
                  </a:lnTo>
                  <a:lnTo>
                    <a:pt x="1143837" y="1094967"/>
                  </a:lnTo>
                  <a:lnTo>
                    <a:pt x="1144189" y="1095706"/>
                  </a:lnTo>
                  <a:lnTo>
                    <a:pt x="1144539" y="1096445"/>
                  </a:lnTo>
                  <a:lnTo>
                    <a:pt x="1144888" y="1097000"/>
                  </a:lnTo>
                  <a:lnTo>
                    <a:pt x="1145240" y="1097736"/>
                  </a:lnTo>
                  <a:lnTo>
                    <a:pt x="1145589" y="1098476"/>
                  </a:lnTo>
                  <a:lnTo>
                    <a:pt x="1145938" y="1099215"/>
                  </a:lnTo>
                  <a:lnTo>
                    <a:pt x="1146290" y="1099954"/>
                  </a:lnTo>
                  <a:lnTo>
                    <a:pt x="1146639" y="1100693"/>
                  </a:lnTo>
                  <a:lnTo>
                    <a:pt x="1146991" y="1101245"/>
                  </a:lnTo>
                  <a:lnTo>
                    <a:pt x="1147341" y="1101984"/>
                  </a:lnTo>
                  <a:lnTo>
                    <a:pt x="1147690" y="1102723"/>
                  </a:lnTo>
                  <a:lnTo>
                    <a:pt x="1148042" y="1103462"/>
                  </a:lnTo>
                  <a:lnTo>
                    <a:pt x="1148391" y="1104198"/>
                  </a:lnTo>
                  <a:lnTo>
                    <a:pt x="1148743" y="1104753"/>
                  </a:lnTo>
                  <a:lnTo>
                    <a:pt x="1149092" y="1105492"/>
                  </a:lnTo>
                  <a:lnTo>
                    <a:pt x="1149444" y="1106231"/>
                  </a:lnTo>
                  <a:lnTo>
                    <a:pt x="1149794" y="1106967"/>
                  </a:lnTo>
                  <a:lnTo>
                    <a:pt x="1150143" y="1107522"/>
                  </a:lnTo>
                  <a:lnTo>
                    <a:pt x="1150495" y="1108261"/>
                  </a:lnTo>
                  <a:lnTo>
                    <a:pt x="1150844" y="1109001"/>
                  </a:lnTo>
                  <a:lnTo>
                    <a:pt x="1151193" y="1109553"/>
                  </a:lnTo>
                  <a:lnTo>
                    <a:pt x="1151545" y="1110292"/>
                  </a:lnTo>
                  <a:lnTo>
                    <a:pt x="1151894" y="1111031"/>
                  </a:lnTo>
                  <a:lnTo>
                    <a:pt x="1152244" y="1111583"/>
                  </a:lnTo>
                  <a:lnTo>
                    <a:pt x="1152596" y="1112322"/>
                  </a:lnTo>
                  <a:lnTo>
                    <a:pt x="1152945" y="1113061"/>
                  </a:lnTo>
                  <a:lnTo>
                    <a:pt x="1153297" y="1113616"/>
                  </a:lnTo>
                  <a:lnTo>
                    <a:pt x="1153646" y="1114352"/>
                  </a:lnTo>
                  <a:lnTo>
                    <a:pt x="1153998" y="1115091"/>
                  </a:lnTo>
                  <a:lnTo>
                    <a:pt x="1154347" y="1115646"/>
                  </a:lnTo>
                  <a:lnTo>
                    <a:pt x="1154696" y="1116385"/>
                  </a:lnTo>
                  <a:lnTo>
                    <a:pt x="1155049" y="1116937"/>
                  </a:lnTo>
                  <a:lnTo>
                    <a:pt x="1155398" y="1117676"/>
                  </a:lnTo>
                  <a:lnTo>
                    <a:pt x="1155750" y="1118228"/>
                  </a:lnTo>
                  <a:lnTo>
                    <a:pt x="1156099" y="1118968"/>
                  </a:lnTo>
                  <a:lnTo>
                    <a:pt x="1156451" y="1119523"/>
                  </a:lnTo>
                  <a:lnTo>
                    <a:pt x="1156800" y="1120262"/>
                  </a:lnTo>
                  <a:lnTo>
                    <a:pt x="1157149" y="1120814"/>
                  </a:lnTo>
                  <a:lnTo>
                    <a:pt x="1157501" y="1121553"/>
                  </a:lnTo>
                  <a:lnTo>
                    <a:pt x="1157851" y="1122108"/>
                  </a:lnTo>
                  <a:lnTo>
                    <a:pt x="1158200" y="1122847"/>
                  </a:lnTo>
                  <a:lnTo>
                    <a:pt x="1158552" y="1123399"/>
                  </a:lnTo>
                  <a:lnTo>
                    <a:pt x="1158901" y="1124138"/>
                  </a:lnTo>
                  <a:lnTo>
                    <a:pt x="1159250" y="1124693"/>
                  </a:lnTo>
                  <a:lnTo>
                    <a:pt x="1159602" y="1125432"/>
                  </a:lnTo>
                  <a:lnTo>
                    <a:pt x="1159951" y="1125984"/>
                  </a:lnTo>
                  <a:lnTo>
                    <a:pt x="1160304" y="1126539"/>
                  </a:lnTo>
                  <a:lnTo>
                    <a:pt x="1160653" y="1127275"/>
                  </a:lnTo>
                  <a:lnTo>
                    <a:pt x="1161005" y="1127830"/>
                  </a:lnTo>
                  <a:lnTo>
                    <a:pt x="1161354" y="1128382"/>
                  </a:lnTo>
                  <a:lnTo>
                    <a:pt x="1161706" y="1129121"/>
                  </a:lnTo>
                  <a:lnTo>
                    <a:pt x="1162055" y="1129677"/>
                  </a:lnTo>
                  <a:lnTo>
                    <a:pt x="1162404" y="1130232"/>
                  </a:lnTo>
                  <a:lnTo>
                    <a:pt x="1162756" y="1130784"/>
                  </a:lnTo>
                  <a:lnTo>
                    <a:pt x="1163106" y="1131523"/>
                  </a:lnTo>
                  <a:lnTo>
                    <a:pt x="1163455" y="1132078"/>
                  </a:lnTo>
                  <a:lnTo>
                    <a:pt x="1163807" y="1132630"/>
                  </a:lnTo>
                  <a:lnTo>
                    <a:pt x="1164156" y="1133185"/>
                  </a:lnTo>
                  <a:lnTo>
                    <a:pt x="1164508" y="1133737"/>
                  </a:lnTo>
                  <a:lnTo>
                    <a:pt x="1164857" y="1134476"/>
                  </a:lnTo>
                  <a:lnTo>
                    <a:pt x="1165206" y="1135031"/>
                  </a:lnTo>
                  <a:lnTo>
                    <a:pt x="1165559" y="1135586"/>
                  </a:lnTo>
                  <a:lnTo>
                    <a:pt x="1165908" y="1136138"/>
                  </a:lnTo>
                  <a:lnTo>
                    <a:pt x="1166260" y="1136693"/>
                  </a:lnTo>
                  <a:lnTo>
                    <a:pt x="1166609" y="1137245"/>
                  </a:lnTo>
                  <a:lnTo>
                    <a:pt x="1166958" y="1137800"/>
                  </a:lnTo>
                  <a:lnTo>
                    <a:pt x="1167310" y="1138355"/>
                  </a:lnTo>
                  <a:lnTo>
                    <a:pt x="1167659" y="1138907"/>
                  </a:lnTo>
                  <a:lnTo>
                    <a:pt x="1168011" y="1139462"/>
                  </a:lnTo>
                  <a:lnTo>
                    <a:pt x="1168361" y="1140015"/>
                  </a:lnTo>
                  <a:lnTo>
                    <a:pt x="1168713" y="1140570"/>
                  </a:lnTo>
                  <a:lnTo>
                    <a:pt x="1169062" y="1141122"/>
                  </a:lnTo>
                  <a:lnTo>
                    <a:pt x="1169411" y="1141677"/>
                  </a:lnTo>
                  <a:lnTo>
                    <a:pt x="1169763" y="1142232"/>
                  </a:lnTo>
                  <a:lnTo>
                    <a:pt x="1170112" y="1142784"/>
                  </a:lnTo>
                  <a:lnTo>
                    <a:pt x="1170461" y="1143339"/>
                  </a:lnTo>
                  <a:lnTo>
                    <a:pt x="1170814" y="1143891"/>
                  </a:lnTo>
                  <a:lnTo>
                    <a:pt x="1171163" y="1144446"/>
                  </a:lnTo>
                  <a:lnTo>
                    <a:pt x="1171512" y="1144814"/>
                  </a:lnTo>
                  <a:lnTo>
                    <a:pt x="1171864" y="1145369"/>
                  </a:lnTo>
                  <a:lnTo>
                    <a:pt x="1172213" y="1145924"/>
                  </a:lnTo>
                  <a:lnTo>
                    <a:pt x="1172565" y="1146476"/>
                  </a:lnTo>
                  <a:lnTo>
                    <a:pt x="1172914" y="1147031"/>
                  </a:lnTo>
                  <a:lnTo>
                    <a:pt x="1173266" y="1147399"/>
                  </a:lnTo>
                  <a:lnTo>
                    <a:pt x="1173616" y="1147954"/>
                  </a:lnTo>
                  <a:lnTo>
                    <a:pt x="1173968" y="1148509"/>
                  </a:lnTo>
                  <a:lnTo>
                    <a:pt x="1174317" y="1148877"/>
                  </a:lnTo>
                  <a:lnTo>
                    <a:pt x="1174666" y="1149429"/>
                  </a:lnTo>
                  <a:lnTo>
                    <a:pt x="1175018" y="1149985"/>
                  </a:lnTo>
                  <a:lnTo>
                    <a:pt x="1175367" y="1150353"/>
                  </a:lnTo>
                  <a:lnTo>
                    <a:pt x="1175719" y="1150908"/>
                  </a:lnTo>
                  <a:lnTo>
                    <a:pt x="1176069" y="1151460"/>
                  </a:lnTo>
                  <a:lnTo>
                    <a:pt x="1176418" y="1151831"/>
                  </a:lnTo>
                  <a:lnTo>
                    <a:pt x="1176770" y="1152386"/>
                  </a:lnTo>
                  <a:lnTo>
                    <a:pt x="1177119" y="1152754"/>
                  </a:lnTo>
                  <a:lnTo>
                    <a:pt x="1177468" y="1153309"/>
                  </a:lnTo>
                  <a:lnTo>
                    <a:pt x="1177820" y="1153677"/>
                  </a:lnTo>
                  <a:lnTo>
                    <a:pt x="1178169" y="1154229"/>
                  </a:lnTo>
                  <a:lnTo>
                    <a:pt x="1178521" y="1154600"/>
                  </a:lnTo>
                  <a:lnTo>
                    <a:pt x="1178871" y="1155155"/>
                  </a:lnTo>
                  <a:lnTo>
                    <a:pt x="1179220" y="1155523"/>
                  </a:lnTo>
                  <a:lnTo>
                    <a:pt x="1179572" y="1156078"/>
                  </a:lnTo>
                  <a:lnTo>
                    <a:pt x="1179921" y="1156446"/>
                  </a:lnTo>
                  <a:lnTo>
                    <a:pt x="1180273" y="1156814"/>
                  </a:lnTo>
                  <a:lnTo>
                    <a:pt x="1180622" y="1157369"/>
                  </a:lnTo>
                  <a:lnTo>
                    <a:pt x="1180974" y="1157737"/>
                  </a:lnTo>
                  <a:lnTo>
                    <a:pt x="1181324" y="1158108"/>
                  </a:lnTo>
                  <a:lnTo>
                    <a:pt x="1181673" y="1158663"/>
                  </a:lnTo>
                  <a:lnTo>
                    <a:pt x="1182025" y="1159031"/>
                  </a:lnTo>
                  <a:lnTo>
                    <a:pt x="1182374" y="1159399"/>
                  </a:lnTo>
                  <a:lnTo>
                    <a:pt x="1182723" y="1159770"/>
                  </a:lnTo>
                  <a:lnTo>
                    <a:pt x="1183075" y="1160138"/>
                  </a:lnTo>
                  <a:lnTo>
                    <a:pt x="1184827" y="1162169"/>
                  </a:lnTo>
                  <a:lnTo>
                    <a:pt x="1185176" y="1162540"/>
                  </a:lnTo>
                  <a:lnTo>
                    <a:pt x="1185528" y="1162908"/>
                  </a:lnTo>
                  <a:lnTo>
                    <a:pt x="1185877" y="1163276"/>
                  </a:lnTo>
                  <a:lnTo>
                    <a:pt x="1186226" y="1163647"/>
                  </a:lnTo>
                  <a:lnTo>
                    <a:pt x="1186579" y="1164015"/>
                  </a:lnTo>
                  <a:lnTo>
                    <a:pt x="1186928" y="1164383"/>
                  </a:lnTo>
                  <a:lnTo>
                    <a:pt x="1187280" y="1164754"/>
                  </a:lnTo>
                  <a:lnTo>
                    <a:pt x="1187629" y="1165122"/>
                  </a:lnTo>
                  <a:lnTo>
                    <a:pt x="1187981" y="1165493"/>
                  </a:lnTo>
                  <a:lnTo>
                    <a:pt x="1188330" y="1165861"/>
                  </a:lnTo>
                  <a:lnTo>
                    <a:pt x="1188679" y="1166232"/>
                  </a:lnTo>
                  <a:lnTo>
                    <a:pt x="1189031" y="1166600"/>
                  </a:lnTo>
                  <a:lnTo>
                    <a:pt x="1189381" y="1166968"/>
                  </a:lnTo>
                  <a:lnTo>
                    <a:pt x="1189730" y="1167339"/>
                  </a:lnTo>
                  <a:lnTo>
                    <a:pt x="1190082" y="1167523"/>
                  </a:lnTo>
                  <a:lnTo>
                    <a:pt x="1190431" y="1167891"/>
                  </a:lnTo>
                  <a:lnTo>
                    <a:pt x="1190783" y="1168262"/>
                  </a:lnTo>
                  <a:lnTo>
                    <a:pt x="1191132" y="1168630"/>
                  </a:lnTo>
                  <a:lnTo>
                    <a:pt x="1191481" y="1168817"/>
                  </a:lnTo>
                  <a:lnTo>
                    <a:pt x="1191833" y="1169185"/>
                  </a:lnTo>
                  <a:lnTo>
                    <a:pt x="1192183" y="1169553"/>
                  </a:lnTo>
                  <a:lnTo>
                    <a:pt x="1192535" y="1169737"/>
                  </a:lnTo>
                  <a:lnTo>
                    <a:pt x="1192884" y="1170108"/>
                  </a:lnTo>
                  <a:lnTo>
                    <a:pt x="1193236" y="1170476"/>
                  </a:lnTo>
                  <a:lnTo>
                    <a:pt x="1193585" y="1170660"/>
                  </a:lnTo>
                  <a:lnTo>
                    <a:pt x="1193934" y="1171032"/>
                  </a:lnTo>
                  <a:lnTo>
                    <a:pt x="1194286" y="1171216"/>
                  </a:lnTo>
                  <a:lnTo>
                    <a:pt x="1194636" y="1171587"/>
                  </a:lnTo>
                  <a:lnTo>
                    <a:pt x="1194985" y="1171955"/>
                  </a:lnTo>
                  <a:lnTo>
                    <a:pt x="1195337" y="1172139"/>
                  </a:lnTo>
                  <a:lnTo>
                    <a:pt x="1195686" y="1172507"/>
                  </a:lnTo>
                  <a:lnTo>
                    <a:pt x="1196035" y="1172694"/>
                  </a:lnTo>
                  <a:lnTo>
                    <a:pt x="1196387" y="1172878"/>
                  </a:lnTo>
                  <a:lnTo>
                    <a:pt x="1196736" y="1173246"/>
                  </a:lnTo>
                  <a:lnTo>
                    <a:pt x="1197088" y="1173430"/>
                  </a:lnTo>
                  <a:lnTo>
                    <a:pt x="1197438" y="1173801"/>
                  </a:lnTo>
                  <a:lnTo>
                    <a:pt x="1197790" y="1173985"/>
                  </a:lnTo>
                  <a:lnTo>
                    <a:pt x="1198139" y="1174169"/>
                  </a:lnTo>
                  <a:lnTo>
                    <a:pt x="1198488" y="1174537"/>
                  </a:lnTo>
                  <a:lnTo>
                    <a:pt x="1198840" y="1174724"/>
                  </a:lnTo>
                  <a:lnTo>
                    <a:pt x="1199189" y="1174908"/>
                  </a:lnTo>
                  <a:lnTo>
                    <a:pt x="1199541" y="1175276"/>
                  </a:lnTo>
                  <a:lnTo>
                    <a:pt x="1199891" y="1175463"/>
                  </a:lnTo>
                  <a:lnTo>
                    <a:pt x="1200243" y="1175647"/>
                  </a:lnTo>
                  <a:lnTo>
                    <a:pt x="1200592" y="1175831"/>
                  </a:lnTo>
                  <a:lnTo>
                    <a:pt x="1200941" y="1176015"/>
                  </a:lnTo>
                  <a:lnTo>
                    <a:pt x="1201293" y="1176386"/>
                  </a:lnTo>
                  <a:lnTo>
                    <a:pt x="1201642" y="1176570"/>
                  </a:lnTo>
                  <a:lnTo>
                    <a:pt x="1201991" y="1176754"/>
                  </a:lnTo>
                  <a:lnTo>
                    <a:pt x="1202343" y="1176938"/>
                  </a:lnTo>
                  <a:lnTo>
                    <a:pt x="1202693" y="1177122"/>
                  </a:lnTo>
                  <a:lnTo>
                    <a:pt x="1203042" y="1177309"/>
                  </a:lnTo>
                  <a:lnTo>
                    <a:pt x="1203394" y="1177493"/>
                  </a:lnTo>
                  <a:lnTo>
                    <a:pt x="1203743" y="1177677"/>
                  </a:lnTo>
                  <a:lnTo>
                    <a:pt x="1204095" y="1177861"/>
                  </a:lnTo>
                  <a:lnTo>
                    <a:pt x="1204444" y="1178045"/>
                  </a:lnTo>
                  <a:lnTo>
                    <a:pt x="1204796" y="1178232"/>
                  </a:lnTo>
                  <a:lnTo>
                    <a:pt x="1205146" y="1178416"/>
                  </a:lnTo>
                  <a:lnTo>
                    <a:pt x="1205498" y="1178600"/>
                  </a:lnTo>
                  <a:lnTo>
                    <a:pt x="1205847" y="1178784"/>
                  </a:lnTo>
                  <a:lnTo>
                    <a:pt x="1206196" y="1178971"/>
                  </a:lnTo>
                  <a:lnTo>
                    <a:pt x="1206548" y="1179155"/>
                  </a:lnTo>
                  <a:lnTo>
                    <a:pt x="1206897" y="1179339"/>
                  </a:lnTo>
                  <a:lnTo>
                    <a:pt x="1207249" y="1179523"/>
                  </a:lnTo>
                  <a:lnTo>
                    <a:pt x="1207598" y="1179523"/>
                  </a:lnTo>
                  <a:lnTo>
                    <a:pt x="1207948" y="1179707"/>
                  </a:lnTo>
                  <a:lnTo>
                    <a:pt x="1208300" y="1179891"/>
                  </a:lnTo>
                  <a:lnTo>
                    <a:pt x="1208649" y="1180078"/>
                  </a:lnTo>
                  <a:lnTo>
                    <a:pt x="1208998" y="1180262"/>
                  </a:lnTo>
                  <a:lnTo>
                    <a:pt x="1209350" y="1180262"/>
                  </a:lnTo>
                  <a:lnTo>
                    <a:pt x="1209699" y="1180446"/>
                  </a:lnTo>
                  <a:lnTo>
                    <a:pt x="1210051" y="1180630"/>
                  </a:lnTo>
                  <a:lnTo>
                    <a:pt x="1210401" y="1180630"/>
                  </a:lnTo>
                  <a:lnTo>
                    <a:pt x="1210750" y="1180814"/>
                  </a:lnTo>
                  <a:lnTo>
                    <a:pt x="1211102" y="1181002"/>
                  </a:lnTo>
                  <a:lnTo>
                    <a:pt x="1211451" y="1181002"/>
                  </a:lnTo>
                  <a:lnTo>
                    <a:pt x="1211803" y="1181186"/>
                  </a:lnTo>
                  <a:lnTo>
                    <a:pt x="1212152" y="1181370"/>
                  </a:lnTo>
                  <a:lnTo>
                    <a:pt x="1212504" y="1181370"/>
                  </a:lnTo>
                  <a:lnTo>
                    <a:pt x="1212853" y="1181554"/>
                  </a:lnTo>
                  <a:lnTo>
                    <a:pt x="1213203" y="1181554"/>
                  </a:lnTo>
                  <a:lnTo>
                    <a:pt x="1213555" y="1181741"/>
                  </a:lnTo>
                  <a:lnTo>
                    <a:pt x="1213904" y="1181741"/>
                  </a:lnTo>
                  <a:lnTo>
                    <a:pt x="1214253" y="1181922"/>
                  </a:lnTo>
                  <a:lnTo>
                    <a:pt x="1214605" y="1181922"/>
                  </a:lnTo>
                  <a:lnTo>
                    <a:pt x="1214954" y="1182109"/>
                  </a:lnTo>
                  <a:lnTo>
                    <a:pt x="1215304" y="1182109"/>
                  </a:lnTo>
                  <a:lnTo>
                    <a:pt x="1215656" y="1182293"/>
                  </a:lnTo>
                  <a:lnTo>
                    <a:pt x="1216357" y="1182293"/>
                  </a:lnTo>
                  <a:lnTo>
                    <a:pt x="1216706" y="1182477"/>
                  </a:lnTo>
                  <a:lnTo>
                    <a:pt x="1217407" y="1182477"/>
                  </a:lnTo>
                  <a:lnTo>
                    <a:pt x="1217759" y="1182661"/>
                  </a:lnTo>
                  <a:lnTo>
                    <a:pt x="1218458" y="1182661"/>
                  </a:lnTo>
                  <a:lnTo>
                    <a:pt x="1218810" y="1182848"/>
                  </a:lnTo>
                  <a:lnTo>
                    <a:pt x="1219860" y="1182848"/>
                  </a:lnTo>
                  <a:lnTo>
                    <a:pt x="1220209" y="1183032"/>
                  </a:lnTo>
                  <a:lnTo>
                    <a:pt x="1221961" y="1183032"/>
                  </a:lnTo>
                  <a:lnTo>
                    <a:pt x="1222313" y="1183216"/>
                  </a:lnTo>
                  <a:lnTo>
                    <a:pt x="1227917" y="1183216"/>
                  </a:lnTo>
                  <a:lnTo>
                    <a:pt x="1228266" y="1183032"/>
                  </a:lnTo>
                  <a:lnTo>
                    <a:pt x="1230018" y="1183032"/>
                  </a:lnTo>
                  <a:lnTo>
                    <a:pt x="1230370" y="1182848"/>
                  </a:lnTo>
                  <a:lnTo>
                    <a:pt x="1231773" y="1182848"/>
                  </a:lnTo>
                  <a:lnTo>
                    <a:pt x="1232122" y="1182661"/>
                  </a:lnTo>
                  <a:lnTo>
                    <a:pt x="1232823" y="1182661"/>
                  </a:lnTo>
                  <a:lnTo>
                    <a:pt x="1233172" y="1182477"/>
                  </a:lnTo>
                  <a:lnTo>
                    <a:pt x="1234223" y="1182477"/>
                  </a:lnTo>
                  <a:lnTo>
                    <a:pt x="1234575" y="1182293"/>
                  </a:lnTo>
                  <a:lnTo>
                    <a:pt x="1234924" y="1182293"/>
                  </a:lnTo>
                  <a:lnTo>
                    <a:pt x="1235273" y="1182109"/>
                  </a:lnTo>
                  <a:lnTo>
                    <a:pt x="1235974" y="1182109"/>
                  </a:lnTo>
                  <a:lnTo>
                    <a:pt x="1236326" y="1181922"/>
                  </a:lnTo>
                  <a:lnTo>
                    <a:pt x="1237028" y="1181922"/>
                  </a:lnTo>
                  <a:lnTo>
                    <a:pt x="1237377" y="1181741"/>
                  </a:lnTo>
                  <a:lnTo>
                    <a:pt x="1237726" y="1181741"/>
                  </a:lnTo>
                  <a:lnTo>
                    <a:pt x="1238078" y="1181554"/>
                  </a:lnTo>
                  <a:lnTo>
                    <a:pt x="1238427" y="1181554"/>
                  </a:lnTo>
                  <a:lnTo>
                    <a:pt x="1238776" y="1181370"/>
                  </a:lnTo>
                  <a:lnTo>
                    <a:pt x="1239128" y="1181370"/>
                  </a:lnTo>
                  <a:lnTo>
                    <a:pt x="1239478" y="1181186"/>
                  </a:lnTo>
                  <a:lnTo>
                    <a:pt x="1239827" y="1181186"/>
                  </a:lnTo>
                  <a:lnTo>
                    <a:pt x="1240179" y="1181002"/>
                  </a:lnTo>
                  <a:lnTo>
                    <a:pt x="1240528" y="1181002"/>
                  </a:lnTo>
                  <a:lnTo>
                    <a:pt x="1240880" y="1180814"/>
                  </a:lnTo>
                  <a:lnTo>
                    <a:pt x="1241229" y="1180814"/>
                  </a:lnTo>
                  <a:lnTo>
                    <a:pt x="1241581" y="1180630"/>
                  </a:lnTo>
                  <a:lnTo>
                    <a:pt x="1241931" y="1180630"/>
                  </a:lnTo>
                  <a:lnTo>
                    <a:pt x="1242280" y="1180446"/>
                  </a:lnTo>
                  <a:lnTo>
                    <a:pt x="1242632" y="1180446"/>
                  </a:lnTo>
                  <a:lnTo>
                    <a:pt x="1242981" y="1180262"/>
                  </a:lnTo>
                  <a:lnTo>
                    <a:pt x="1243333" y="1180078"/>
                  </a:lnTo>
                  <a:lnTo>
                    <a:pt x="1243682" y="1180078"/>
                  </a:lnTo>
                  <a:lnTo>
                    <a:pt x="1244034" y="1179891"/>
                  </a:lnTo>
                  <a:lnTo>
                    <a:pt x="1244383" y="1179891"/>
                  </a:lnTo>
                  <a:lnTo>
                    <a:pt x="1244733" y="1179707"/>
                  </a:lnTo>
                  <a:lnTo>
                    <a:pt x="1245085" y="1179523"/>
                  </a:lnTo>
                  <a:lnTo>
                    <a:pt x="1245434" y="1179523"/>
                  </a:lnTo>
                  <a:lnTo>
                    <a:pt x="1245783" y="1179339"/>
                  </a:lnTo>
                  <a:lnTo>
                    <a:pt x="1246135" y="1179155"/>
                  </a:lnTo>
                  <a:lnTo>
                    <a:pt x="1246484" y="1179155"/>
                  </a:lnTo>
                  <a:lnTo>
                    <a:pt x="1246834" y="1178971"/>
                  </a:lnTo>
                  <a:lnTo>
                    <a:pt x="1247186" y="1178784"/>
                  </a:lnTo>
                  <a:lnTo>
                    <a:pt x="1247535" y="1178784"/>
                  </a:lnTo>
                  <a:lnTo>
                    <a:pt x="1247887" y="1178600"/>
                  </a:lnTo>
                  <a:lnTo>
                    <a:pt x="1248236" y="1178416"/>
                  </a:lnTo>
                  <a:lnTo>
                    <a:pt x="1248588" y="1178416"/>
                  </a:lnTo>
                  <a:lnTo>
                    <a:pt x="1248937" y="1178232"/>
                  </a:lnTo>
                  <a:lnTo>
                    <a:pt x="1249289" y="1178045"/>
                  </a:lnTo>
                  <a:lnTo>
                    <a:pt x="1249638" y="1178045"/>
                  </a:lnTo>
                  <a:lnTo>
                    <a:pt x="1249988" y="1177861"/>
                  </a:lnTo>
                  <a:lnTo>
                    <a:pt x="1250340" y="1177677"/>
                  </a:lnTo>
                  <a:lnTo>
                    <a:pt x="1250689" y="1177493"/>
                  </a:lnTo>
                  <a:lnTo>
                    <a:pt x="1251038" y="1177493"/>
                  </a:lnTo>
                  <a:lnTo>
                    <a:pt x="1251390" y="1177309"/>
                  </a:lnTo>
                  <a:lnTo>
                    <a:pt x="1251739" y="1177122"/>
                  </a:lnTo>
                  <a:lnTo>
                    <a:pt x="1252089" y="1176938"/>
                  </a:lnTo>
                  <a:lnTo>
                    <a:pt x="1252441" y="1176938"/>
                  </a:lnTo>
                  <a:lnTo>
                    <a:pt x="1252790" y="1176754"/>
                  </a:lnTo>
                  <a:lnTo>
                    <a:pt x="1253142" y="1176570"/>
                  </a:lnTo>
                  <a:lnTo>
                    <a:pt x="1253491" y="1176386"/>
                  </a:lnTo>
                  <a:lnTo>
                    <a:pt x="1253843" y="1176386"/>
                  </a:lnTo>
                  <a:lnTo>
                    <a:pt x="1254192" y="1176199"/>
                  </a:lnTo>
                  <a:lnTo>
                    <a:pt x="1254541" y="1176015"/>
                  </a:lnTo>
                  <a:lnTo>
                    <a:pt x="1254893" y="1175831"/>
                  </a:lnTo>
                  <a:lnTo>
                    <a:pt x="1255243" y="1175647"/>
                  </a:lnTo>
                  <a:lnTo>
                    <a:pt x="1255595" y="1175647"/>
                  </a:lnTo>
                  <a:lnTo>
                    <a:pt x="1255944" y="1175463"/>
                  </a:lnTo>
                  <a:lnTo>
                    <a:pt x="1256296" y="1175276"/>
                  </a:lnTo>
                  <a:lnTo>
                    <a:pt x="1256645" y="1175092"/>
                  </a:lnTo>
                  <a:lnTo>
                    <a:pt x="1256994" y="1174908"/>
                  </a:lnTo>
                  <a:lnTo>
                    <a:pt x="1257346" y="1174724"/>
                  </a:lnTo>
                  <a:lnTo>
                    <a:pt x="1257696" y="1174724"/>
                  </a:lnTo>
                  <a:lnTo>
                    <a:pt x="1258045" y="1174537"/>
                  </a:lnTo>
                  <a:lnTo>
                    <a:pt x="1258397" y="1174356"/>
                  </a:lnTo>
                  <a:lnTo>
                    <a:pt x="1258746" y="1174169"/>
                  </a:lnTo>
                  <a:lnTo>
                    <a:pt x="1259095" y="1173985"/>
                  </a:lnTo>
                  <a:lnTo>
                    <a:pt x="1259447" y="1173801"/>
                  </a:lnTo>
                  <a:lnTo>
                    <a:pt x="1259796" y="1173801"/>
                  </a:lnTo>
                  <a:lnTo>
                    <a:pt x="1260148" y="1173617"/>
                  </a:lnTo>
                  <a:lnTo>
                    <a:pt x="1260498" y="1173430"/>
                  </a:lnTo>
                  <a:lnTo>
                    <a:pt x="1260850" y="1173246"/>
                  </a:lnTo>
                  <a:lnTo>
                    <a:pt x="1261199" y="1173062"/>
                  </a:lnTo>
                  <a:lnTo>
                    <a:pt x="1261551" y="1172878"/>
                  </a:lnTo>
                  <a:lnTo>
                    <a:pt x="1261900" y="1172694"/>
                  </a:lnTo>
                  <a:lnTo>
                    <a:pt x="1262249" y="1172507"/>
                  </a:lnTo>
                  <a:lnTo>
                    <a:pt x="1262601" y="1172507"/>
                  </a:lnTo>
                  <a:lnTo>
                    <a:pt x="1262951" y="1172323"/>
                  </a:lnTo>
                  <a:lnTo>
                    <a:pt x="1263303" y="1172139"/>
                  </a:lnTo>
                  <a:lnTo>
                    <a:pt x="1263652" y="1171955"/>
                  </a:lnTo>
                  <a:lnTo>
                    <a:pt x="1264001" y="1171768"/>
                  </a:lnTo>
                  <a:lnTo>
                    <a:pt x="1264353" y="1171587"/>
                  </a:lnTo>
                  <a:lnTo>
                    <a:pt x="1264702" y="1171400"/>
                  </a:lnTo>
                  <a:lnTo>
                    <a:pt x="1265051" y="1171216"/>
                  </a:lnTo>
                  <a:lnTo>
                    <a:pt x="1265403" y="1171032"/>
                  </a:lnTo>
                  <a:lnTo>
                    <a:pt x="1265753" y="1171032"/>
                  </a:lnTo>
                  <a:lnTo>
                    <a:pt x="1266105" y="1170848"/>
                  </a:lnTo>
                  <a:lnTo>
                    <a:pt x="1266454" y="1170660"/>
                  </a:lnTo>
                  <a:lnTo>
                    <a:pt x="1266803" y="1170476"/>
                  </a:lnTo>
                  <a:lnTo>
                    <a:pt x="1267155" y="1170292"/>
                  </a:lnTo>
                  <a:lnTo>
                    <a:pt x="1267504" y="1170108"/>
                  </a:lnTo>
                  <a:lnTo>
                    <a:pt x="1267856" y="1169924"/>
                  </a:lnTo>
                  <a:lnTo>
                    <a:pt x="1268206" y="1169737"/>
                  </a:lnTo>
                  <a:lnTo>
                    <a:pt x="1268558" y="1169553"/>
                  </a:lnTo>
                  <a:lnTo>
                    <a:pt x="1268907" y="1169553"/>
                  </a:lnTo>
                  <a:lnTo>
                    <a:pt x="1269256" y="1169369"/>
                  </a:lnTo>
                  <a:lnTo>
                    <a:pt x="1269608" y="1169185"/>
                  </a:lnTo>
                  <a:lnTo>
                    <a:pt x="1269957" y="1169001"/>
                  </a:lnTo>
                  <a:lnTo>
                    <a:pt x="1270306" y="1168817"/>
                  </a:lnTo>
                  <a:lnTo>
                    <a:pt x="1270658" y="1168630"/>
                  </a:lnTo>
                  <a:lnTo>
                    <a:pt x="1271008" y="1168446"/>
                  </a:lnTo>
                  <a:lnTo>
                    <a:pt x="1271357" y="1168262"/>
                  </a:lnTo>
                  <a:lnTo>
                    <a:pt x="1271709" y="1168078"/>
                  </a:lnTo>
                  <a:lnTo>
                    <a:pt x="1272058" y="1167891"/>
                  </a:lnTo>
                  <a:lnTo>
                    <a:pt x="1272410" y="1167707"/>
                  </a:lnTo>
                  <a:lnTo>
                    <a:pt x="1272759" y="1167707"/>
                  </a:lnTo>
                  <a:lnTo>
                    <a:pt x="1273111" y="1167523"/>
                  </a:lnTo>
                  <a:lnTo>
                    <a:pt x="1273461" y="1167339"/>
                  </a:lnTo>
                  <a:lnTo>
                    <a:pt x="1273810" y="1167155"/>
                  </a:lnTo>
                  <a:lnTo>
                    <a:pt x="1274162" y="1166968"/>
                  </a:lnTo>
                  <a:lnTo>
                    <a:pt x="1274511" y="1166784"/>
                  </a:lnTo>
                  <a:lnTo>
                    <a:pt x="1274863" y="1166600"/>
                  </a:lnTo>
                  <a:lnTo>
                    <a:pt x="1275212" y="1166416"/>
                  </a:lnTo>
                  <a:lnTo>
                    <a:pt x="1275564" y="1166232"/>
                  </a:lnTo>
                  <a:lnTo>
                    <a:pt x="1275913" y="1166232"/>
                  </a:lnTo>
                  <a:lnTo>
                    <a:pt x="1276263" y="1166048"/>
                  </a:lnTo>
                  <a:lnTo>
                    <a:pt x="1276615" y="1165861"/>
                  </a:lnTo>
                  <a:lnTo>
                    <a:pt x="1276964" y="1165677"/>
                  </a:lnTo>
                  <a:lnTo>
                    <a:pt x="1277313" y="1165493"/>
                  </a:lnTo>
                  <a:lnTo>
                    <a:pt x="1277665" y="1165309"/>
                  </a:lnTo>
                  <a:lnTo>
                    <a:pt x="1278014" y="1165122"/>
                  </a:lnTo>
                  <a:lnTo>
                    <a:pt x="1278366" y="1164938"/>
                  </a:lnTo>
                  <a:lnTo>
                    <a:pt x="1278716" y="1164754"/>
                  </a:lnTo>
                  <a:lnTo>
                    <a:pt x="1279065" y="1164754"/>
                  </a:lnTo>
                  <a:lnTo>
                    <a:pt x="1279417" y="1164570"/>
                  </a:lnTo>
                  <a:lnTo>
                    <a:pt x="1279766" y="1164383"/>
                  </a:lnTo>
                  <a:lnTo>
                    <a:pt x="1280118" y="1164199"/>
                  </a:lnTo>
                  <a:lnTo>
                    <a:pt x="1280467" y="1164015"/>
                  </a:lnTo>
                  <a:lnTo>
                    <a:pt x="1280819" y="1163831"/>
                  </a:lnTo>
                  <a:lnTo>
                    <a:pt x="1281168" y="1163647"/>
                  </a:lnTo>
                  <a:lnTo>
                    <a:pt x="1281518" y="1163463"/>
                  </a:lnTo>
                  <a:lnTo>
                    <a:pt x="1281870" y="1163463"/>
                  </a:lnTo>
                  <a:lnTo>
                    <a:pt x="1282219" y="1163276"/>
                  </a:lnTo>
                  <a:lnTo>
                    <a:pt x="1282568" y="1163092"/>
                  </a:lnTo>
                  <a:lnTo>
                    <a:pt x="1282920" y="1162908"/>
                  </a:lnTo>
                  <a:lnTo>
                    <a:pt x="1283269" y="1162724"/>
                  </a:lnTo>
                  <a:lnTo>
                    <a:pt x="1283618" y="1162540"/>
                  </a:lnTo>
                  <a:lnTo>
                    <a:pt x="1283971" y="1162540"/>
                  </a:lnTo>
                  <a:lnTo>
                    <a:pt x="1284320" y="1162353"/>
                  </a:lnTo>
                  <a:lnTo>
                    <a:pt x="1284672" y="1162169"/>
                  </a:lnTo>
                  <a:lnTo>
                    <a:pt x="1285021" y="1161985"/>
                  </a:lnTo>
                  <a:lnTo>
                    <a:pt x="1285373" y="1161801"/>
                  </a:lnTo>
                  <a:lnTo>
                    <a:pt x="1285722" y="1161614"/>
                  </a:lnTo>
                  <a:lnTo>
                    <a:pt x="1286071" y="1161614"/>
                  </a:lnTo>
                  <a:lnTo>
                    <a:pt x="1286423" y="1161433"/>
                  </a:lnTo>
                  <a:lnTo>
                    <a:pt x="1286773" y="1161246"/>
                  </a:lnTo>
                  <a:lnTo>
                    <a:pt x="1287125" y="1161062"/>
                  </a:lnTo>
                  <a:lnTo>
                    <a:pt x="1287474" y="1160878"/>
                  </a:lnTo>
                  <a:lnTo>
                    <a:pt x="1287826" y="1160694"/>
                  </a:lnTo>
                  <a:lnTo>
                    <a:pt x="1288175" y="1160694"/>
                  </a:lnTo>
                  <a:lnTo>
                    <a:pt x="1288524" y="1160507"/>
                  </a:lnTo>
                  <a:lnTo>
                    <a:pt x="1288876" y="1160323"/>
                  </a:lnTo>
                  <a:lnTo>
                    <a:pt x="1289226" y="1160138"/>
                  </a:lnTo>
                  <a:lnTo>
                    <a:pt x="1289575" y="1160138"/>
                  </a:lnTo>
                  <a:lnTo>
                    <a:pt x="1289927" y="1159954"/>
                  </a:lnTo>
                  <a:lnTo>
                    <a:pt x="1290276" y="1159770"/>
                  </a:lnTo>
                  <a:lnTo>
                    <a:pt x="1290625" y="1159583"/>
                  </a:lnTo>
                  <a:lnTo>
                    <a:pt x="1290977" y="1159399"/>
                  </a:lnTo>
                  <a:lnTo>
                    <a:pt x="1291326" y="1159399"/>
                  </a:lnTo>
                  <a:lnTo>
                    <a:pt x="1291678" y="1159215"/>
                  </a:lnTo>
                  <a:lnTo>
                    <a:pt x="1292028" y="1159031"/>
                  </a:lnTo>
                  <a:lnTo>
                    <a:pt x="1292380" y="1158844"/>
                  </a:lnTo>
                  <a:lnTo>
                    <a:pt x="1292729" y="1158844"/>
                  </a:lnTo>
                  <a:lnTo>
                    <a:pt x="1293081" y="1158663"/>
                  </a:lnTo>
                  <a:lnTo>
                    <a:pt x="1293430" y="1158476"/>
                  </a:lnTo>
                  <a:lnTo>
                    <a:pt x="1293779" y="1158476"/>
                  </a:lnTo>
                  <a:lnTo>
                    <a:pt x="1294131" y="1158292"/>
                  </a:lnTo>
                  <a:lnTo>
                    <a:pt x="1294481" y="1158108"/>
                  </a:lnTo>
                  <a:lnTo>
                    <a:pt x="1294830" y="1157924"/>
                  </a:lnTo>
                  <a:lnTo>
                    <a:pt x="1295182" y="1157924"/>
                  </a:lnTo>
                  <a:lnTo>
                    <a:pt x="1295531" y="1157737"/>
                  </a:lnTo>
                  <a:lnTo>
                    <a:pt x="1295883" y="1157553"/>
                  </a:lnTo>
                  <a:lnTo>
                    <a:pt x="1296232" y="1157553"/>
                  </a:lnTo>
                  <a:lnTo>
                    <a:pt x="1296581" y="1157369"/>
                  </a:lnTo>
                  <a:lnTo>
                    <a:pt x="1296933" y="1157185"/>
                  </a:lnTo>
                  <a:lnTo>
                    <a:pt x="1297283" y="1157185"/>
                  </a:lnTo>
                  <a:lnTo>
                    <a:pt x="1297635" y="1157001"/>
                  </a:lnTo>
                  <a:lnTo>
                    <a:pt x="1297984" y="1156814"/>
                  </a:lnTo>
                  <a:lnTo>
                    <a:pt x="1298333" y="1156814"/>
                  </a:lnTo>
                  <a:lnTo>
                    <a:pt x="1298685" y="1156630"/>
                  </a:lnTo>
                  <a:lnTo>
                    <a:pt x="1299034" y="1156446"/>
                  </a:lnTo>
                  <a:lnTo>
                    <a:pt x="1299386" y="1156446"/>
                  </a:lnTo>
                  <a:lnTo>
                    <a:pt x="1299736" y="1156262"/>
                  </a:lnTo>
                  <a:lnTo>
                    <a:pt x="1300088" y="1156078"/>
                  </a:lnTo>
                  <a:lnTo>
                    <a:pt x="1300437" y="1156078"/>
                  </a:lnTo>
                  <a:lnTo>
                    <a:pt x="1300786" y="1155894"/>
                  </a:lnTo>
                  <a:lnTo>
                    <a:pt x="1301138" y="1155707"/>
                  </a:lnTo>
                  <a:lnTo>
                    <a:pt x="1301487" y="1155707"/>
                  </a:lnTo>
                  <a:lnTo>
                    <a:pt x="1301836" y="1155523"/>
                  </a:lnTo>
                  <a:lnTo>
                    <a:pt x="1302188" y="1155523"/>
                  </a:lnTo>
                  <a:lnTo>
                    <a:pt x="1302538" y="1155339"/>
                  </a:lnTo>
                  <a:lnTo>
                    <a:pt x="1302887" y="1155155"/>
                  </a:lnTo>
                  <a:lnTo>
                    <a:pt x="1303239" y="1155155"/>
                  </a:lnTo>
                  <a:lnTo>
                    <a:pt x="1303588" y="1154968"/>
                  </a:lnTo>
                  <a:lnTo>
                    <a:pt x="1303940" y="1154968"/>
                  </a:lnTo>
                  <a:lnTo>
                    <a:pt x="1304289" y="1154784"/>
                  </a:lnTo>
                  <a:lnTo>
                    <a:pt x="1304641" y="1154784"/>
                  </a:lnTo>
                  <a:lnTo>
                    <a:pt x="1304991" y="1154600"/>
                  </a:lnTo>
                  <a:lnTo>
                    <a:pt x="1305343" y="1154600"/>
                  </a:lnTo>
                  <a:lnTo>
                    <a:pt x="1305692" y="1154416"/>
                  </a:lnTo>
                  <a:lnTo>
                    <a:pt x="1306041" y="1154416"/>
                  </a:lnTo>
                  <a:lnTo>
                    <a:pt x="1306393" y="1154229"/>
                  </a:lnTo>
                  <a:lnTo>
                    <a:pt x="1306742" y="1154045"/>
                  </a:lnTo>
                  <a:lnTo>
                    <a:pt x="1307094" y="1154045"/>
                  </a:lnTo>
                  <a:lnTo>
                    <a:pt x="1307443" y="1153861"/>
                  </a:lnTo>
                  <a:lnTo>
                    <a:pt x="1307793" y="1153861"/>
                  </a:lnTo>
                  <a:lnTo>
                    <a:pt x="1308145" y="1153677"/>
                  </a:lnTo>
                  <a:lnTo>
                    <a:pt x="1308843" y="1153677"/>
                  </a:lnTo>
                  <a:lnTo>
                    <a:pt x="1309195" y="1153493"/>
                  </a:lnTo>
                  <a:lnTo>
                    <a:pt x="1309544" y="1153493"/>
                  </a:lnTo>
                  <a:lnTo>
                    <a:pt x="1309896" y="1153309"/>
                  </a:lnTo>
                  <a:lnTo>
                    <a:pt x="1310246" y="1153309"/>
                  </a:lnTo>
                  <a:lnTo>
                    <a:pt x="1310595" y="1153122"/>
                  </a:lnTo>
                  <a:lnTo>
                    <a:pt x="1310947" y="1153122"/>
                  </a:lnTo>
                  <a:lnTo>
                    <a:pt x="1311296" y="1152938"/>
                  </a:lnTo>
                  <a:lnTo>
                    <a:pt x="1311997" y="1152938"/>
                  </a:lnTo>
                  <a:lnTo>
                    <a:pt x="1312349" y="1152754"/>
                  </a:lnTo>
                  <a:lnTo>
                    <a:pt x="1312698" y="1152754"/>
                  </a:lnTo>
                  <a:lnTo>
                    <a:pt x="1313048" y="1152570"/>
                  </a:lnTo>
                  <a:lnTo>
                    <a:pt x="1313749" y="1152570"/>
                  </a:lnTo>
                  <a:lnTo>
                    <a:pt x="1314098" y="1152386"/>
                  </a:lnTo>
                  <a:lnTo>
                    <a:pt x="1314450" y="1152386"/>
                  </a:lnTo>
                  <a:lnTo>
                    <a:pt x="1314799" y="1152199"/>
                  </a:lnTo>
                  <a:lnTo>
                    <a:pt x="1315501" y="1152199"/>
                  </a:lnTo>
                  <a:lnTo>
                    <a:pt x="1315850" y="1152015"/>
                  </a:lnTo>
                  <a:lnTo>
                    <a:pt x="1316551" y="1152015"/>
                  </a:lnTo>
                  <a:lnTo>
                    <a:pt x="1316903" y="1151831"/>
                  </a:lnTo>
                  <a:lnTo>
                    <a:pt x="1317601" y="1151831"/>
                  </a:lnTo>
                  <a:lnTo>
                    <a:pt x="1317953" y="1151647"/>
                  </a:lnTo>
                  <a:lnTo>
                    <a:pt x="1319004" y="1151647"/>
                  </a:lnTo>
                  <a:lnTo>
                    <a:pt x="1319356" y="1151460"/>
                  </a:lnTo>
                  <a:lnTo>
                    <a:pt x="1320406" y="1151460"/>
                  </a:lnTo>
                  <a:lnTo>
                    <a:pt x="1320756" y="1151279"/>
                  </a:lnTo>
                  <a:lnTo>
                    <a:pt x="1321806" y="1151279"/>
                  </a:lnTo>
                  <a:lnTo>
                    <a:pt x="1322158" y="1151092"/>
                  </a:lnTo>
                  <a:lnTo>
                    <a:pt x="1323558" y="1151092"/>
                  </a:lnTo>
                  <a:lnTo>
                    <a:pt x="1323910" y="1150908"/>
                  </a:lnTo>
                  <a:lnTo>
                    <a:pt x="1326011" y="1150908"/>
                  </a:lnTo>
                  <a:lnTo>
                    <a:pt x="1326360" y="1150724"/>
                  </a:lnTo>
                  <a:lnTo>
                    <a:pt x="1329514" y="1150724"/>
                  </a:lnTo>
                  <a:lnTo>
                    <a:pt x="1329863" y="1150540"/>
                  </a:lnTo>
                  <a:lnTo>
                    <a:pt x="1336171" y="1150540"/>
                  </a:lnTo>
                  <a:lnTo>
                    <a:pt x="1336521" y="1150724"/>
                  </a:lnTo>
                  <a:lnTo>
                    <a:pt x="1339675" y="1150724"/>
                  </a:lnTo>
                  <a:lnTo>
                    <a:pt x="1340024" y="1150908"/>
                  </a:lnTo>
                  <a:lnTo>
                    <a:pt x="1342125" y="1150908"/>
                  </a:lnTo>
                  <a:lnTo>
                    <a:pt x="1342477" y="1151092"/>
                  </a:lnTo>
                  <a:lnTo>
                    <a:pt x="1343879" y="1151092"/>
                  </a:lnTo>
                  <a:lnTo>
                    <a:pt x="1344228" y="1151279"/>
                  </a:lnTo>
                  <a:lnTo>
                    <a:pt x="1345628" y="1151279"/>
                  </a:lnTo>
                  <a:lnTo>
                    <a:pt x="1345980" y="1151460"/>
                  </a:lnTo>
                  <a:lnTo>
                    <a:pt x="1347031" y="1151460"/>
                  </a:lnTo>
                  <a:lnTo>
                    <a:pt x="1347380" y="1151647"/>
                  </a:lnTo>
                  <a:lnTo>
                    <a:pt x="1348433" y="1151647"/>
                  </a:lnTo>
                  <a:lnTo>
                    <a:pt x="1348782" y="1151831"/>
                  </a:lnTo>
                  <a:lnTo>
                    <a:pt x="1349483" y="1151831"/>
                  </a:lnTo>
                  <a:lnTo>
                    <a:pt x="1349833" y="1152015"/>
                  </a:lnTo>
                  <a:lnTo>
                    <a:pt x="1350534" y="1152015"/>
                  </a:lnTo>
                  <a:lnTo>
                    <a:pt x="1350883" y="1152199"/>
                  </a:lnTo>
                  <a:lnTo>
                    <a:pt x="1351584" y="1152199"/>
                  </a:lnTo>
                  <a:lnTo>
                    <a:pt x="1351936" y="1152386"/>
                  </a:lnTo>
                  <a:lnTo>
                    <a:pt x="1352635" y="1152386"/>
                  </a:lnTo>
                  <a:lnTo>
                    <a:pt x="1352987" y="1152570"/>
                  </a:lnTo>
                  <a:lnTo>
                    <a:pt x="1353688" y="1152570"/>
                  </a:lnTo>
                  <a:lnTo>
                    <a:pt x="1354037" y="1152754"/>
                  </a:lnTo>
                  <a:lnTo>
                    <a:pt x="1354738" y="1152754"/>
                  </a:lnTo>
                  <a:lnTo>
                    <a:pt x="1355088" y="1152938"/>
                  </a:lnTo>
                  <a:lnTo>
                    <a:pt x="1355789" y="1152938"/>
                  </a:lnTo>
                  <a:lnTo>
                    <a:pt x="1356141" y="1153122"/>
                  </a:lnTo>
                  <a:lnTo>
                    <a:pt x="1356490" y="1153122"/>
                  </a:lnTo>
                  <a:lnTo>
                    <a:pt x="1356839" y="1153309"/>
                  </a:lnTo>
                  <a:lnTo>
                    <a:pt x="1357541" y="1153309"/>
                  </a:lnTo>
                  <a:lnTo>
                    <a:pt x="1357890" y="1153493"/>
                  </a:lnTo>
                  <a:lnTo>
                    <a:pt x="1358242" y="1153493"/>
                  </a:lnTo>
                  <a:lnTo>
                    <a:pt x="1358591" y="1153677"/>
                  </a:lnTo>
                  <a:lnTo>
                    <a:pt x="1358940" y="1153677"/>
                  </a:lnTo>
                  <a:lnTo>
                    <a:pt x="1359292" y="1153861"/>
                  </a:lnTo>
                  <a:lnTo>
                    <a:pt x="1359993" y="1153861"/>
                  </a:lnTo>
                  <a:lnTo>
                    <a:pt x="1360343" y="1154045"/>
                  </a:lnTo>
                  <a:lnTo>
                    <a:pt x="1360695" y="1154045"/>
                  </a:lnTo>
                  <a:lnTo>
                    <a:pt x="1361044" y="1154229"/>
                  </a:lnTo>
                  <a:lnTo>
                    <a:pt x="1361393" y="1154229"/>
                  </a:lnTo>
                  <a:lnTo>
                    <a:pt x="1361745" y="1154416"/>
                  </a:lnTo>
                  <a:lnTo>
                    <a:pt x="1362094" y="1154416"/>
                  </a:lnTo>
                  <a:lnTo>
                    <a:pt x="1362446" y="1154600"/>
                  </a:lnTo>
                  <a:lnTo>
                    <a:pt x="1362796" y="1154600"/>
                  </a:lnTo>
                  <a:lnTo>
                    <a:pt x="1363148" y="1154784"/>
                  </a:lnTo>
                  <a:lnTo>
                    <a:pt x="1363497" y="1154784"/>
                  </a:lnTo>
                  <a:lnTo>
                    <a:pt x="1363846" y="1154968"/>
                  </a:lnTo>
                  <a:lnTo>
                    <a:pt x="1364198" y="1154968"/>
                  </a:lnTo>
                  <a:lnTo>
                    <a:pt x="1364547" y="1155155"/>
                  </a:lnTo>
                  <a:lnTo>
                    <a:pt x="1364896" y="1155155"/>
                  </a:lnTo>
                  <a:lnTo>
                    <a:pt x="1365248" y="1155339"/>
                  </a:lnTo>
                  <a:lnTo>
                    <a:pt x="1365598" y="1155339"/>
                  </a:lnTo>
                  <a:lnTo>
                    <a:pt x="1365950" y="1155523"/>
                  </a:lnTo>
                  <a:lnTo>
                    <a:pt x="1366299" y="1155523"/>
                  </a:lnTo>
                  <a:lnTo>
                    <a:pt x="1366648" y="1155707"/>
                  </a:lnTo>
                  <a:lnTo>
                    <a:pt x="1367000" y="1155707"/>
                  </a:lnTo>
                  <a:lnTo>
                    <a:pt x="1367349" y="1155894"/>
                  </a:lnTo>
                  <a:lnTo>
                    <a:pt x="1367701" y="1155894"/>
                  </a:lnTo>
                  <a:lnTo>
                    <a:pt x="1368051" y="1156078"/>
                  </a:lnTo>
                  <a:lnTo>
                    <a:pt x="1368403" y="1156078"/>
                  </a:lnTo>
                  <a:lnTo>
                    <a:pt x="1368752" y="1156262"/>
                  </a:lnTo>
                  <a:lnTo>
                    <a:pt x="1369101" y="1156262"/>
                  </a:lnTo>
                  <a:lnTo>
                    <a:pt x="1369453" y="1156446"/>
                  </a:lnTo>
                  <a:lnTo>
                    <a:pt x="1369802" y="1156446"/>
                  </a:lnTo>
                  <a:lnTo>
                    <a:pt x="1370151" y="1156630"/>
                  </a:lnTo>
                  <a:lnTo>
                    <a:pt x="1370503" y="1156630"/>
                  </a:lnTo>
                  <a:lnTo>
                    <a:pt x="1370853" y="1156814"/>
                  </a:lnTo>
                  <a:lnTo>
                    <a:pt x="1371202" y="1157001"/>
                  </a:lnTo>
                  <a:lnTo>
                    <a:pt x="1371554" y="1157001"/>
                  </a:lnTo>
                  <a:lnTo>
                    <a:pt x="1371903" y="1157185"/>
                  </a:lnTo>
                  <a:lnTo>
                    <a:pt x="1372255" y="1157185"/>
                  </a:lnTo>
                  <a:lnTo>
                    <a:pt x="1372604" y="1157369"/>
                  </a:lnTo>
                  <a:lnTo>
                    <a:pt x="1372956" y="1157369"/>
                  </a:lnTo>
                  <a:lnTo>
                    <a:pt x="1373306" y="1157553"/>
                  </a:lnTo>
                  <a:lnTo>
                    <a:pt x="1373655" y="1157737"/>
                  </a:lnTo>
                  <a:lnTo>
                    <a:pt x="1374007" y="1157737"/>
                  </a:lnTo>
                  <a:lnTo>
                    <a:pt x="1374356" y="1157924"/>
                  </a:lnTo>
                  <a:lnTo>
                    <a:pt x="1374708" y="1157924"/>
                  </a:lnTo>
                  <a:lnTo>
                    <a:pt x="1375057" y="1158108"/>
                  </a:lnTo>
                  <a:lnTo>
                    <a:pt x="1375409" y="1158292"/>
                  </a:lnTo>
                  <a:lnTo>
                    <a:pt x="1375758" y="1158292"/>
                  </a:lnTo>
                  <a:lnTo>
                    <a:pt x="1376108" y="1158476"/>
                  </a:lnTo>
                  <a:lnTo>
                    <a:pt x="1376460" y="1158476"/>
                  </a:lnTo>
                  <a:lnTo>
                    <a:pt x="1376809" y="1158663"/>
                  </a:lnTo>
                  <a:lnTo>
                    <a:pt x="1377158" y="1158844"/>
                  </a:lnTo>
                  <a:lnTo>
                    <a:pt x="1377510" y="1158844"/>
                  </a:lnTo>
                  <a:lnTo>
                    <a:pt x="1377859" y="1159031"/>
                  </a:lnTo>
                  <a:lnTo>
                    <a:pt x="1378208" y="1159031"/>
                  </a:lnTo>
                  <a:lnTo>
                    <a:pt x="1378561" y="1159215"/>
                  </a:lnTo>
                  <a:lnTo>
                    <a:pt x="1378910" y="1159399"/>
                  </a:lnTo>
                  <a:lnTo>
                    <a:pt x="1379262" y="1159399"/>
                  </a:lnTo>
                  <a:lnTo>
                    <a:pt x="1379611" y="1159583"/>
                  </a:lnTo>
                  <a:lnTo>
                    <a:pt x="1379963" y="1159583"/>
                  </a:lnTo>
                  <a:lnTo>
                    <a:pt x="1380312" y="1159770"/>
                  </a:lnTo>
                  <a:lnTo>
                    <a:pt x="1380664" y="1159954"/>
                  </a:lnTo>
                  <a:lnTo>
                    <a:pt x="1381013" y="1159954"/>
                  </a:lnTo>
                  <a:lnTo>
                    <a:pt x="1381363" y="1160138"/>
                  </a:lnTo>
                  <a:lnTo>
                    <a:pt x="1381715" y="1160323"/>
                  </a:lnTo>
                  <a:lnTo>
                    <a:pt x="1382064" y="1160323"/>
                  </a:lnTo>
                  <a:lnTo>
                    <a:pt x="1382413" y="1160507"/>
                  </a:lnTo>
                  <a:lnTo>
                    <a:pt x="1382765" y="1160507"/>
                  </a:lnTo>
                  <a:lnTo>
                    <a:pt x="1383114" y="1160694"/>
                  </a:lnTo>
                  <a:lnTo>
                    <a:pt x="1383466" y="1160878"/>
                  </a:lnTo>
                  <a:lnTo>
                    <a:pt x="1383816" y="1160878"/>
                  </a:lnTo>
                  <a:lnTo>
                    <a:pt x="1384165" y="1161062"/>
                  </a:lnTo>
                  <a:lnTo>
                    <a:pt x="1384517" y="1161246"/>
                  </a:lnTo>
                  <a:lnTo>
                    <a:pt x="1384866" y="1161246"/>
                  </a:lnTo>
                  <a:lnTo>
                    <a:pt x="1385218" y="1161433"/>
                  </a:lnTo>
                  <a:lnTo>
                    <a:pt x="1385567" y="1161614"/>
                  </a:lnTo>
                  <a:lnTo>
                    <a:pt x="1385916" y="1161614"/>
                  </a:lnTo>
                  <a:lnTo>
                    <a:pt x="1386268" y="1161801"/>
                  </a:lnTo>
                  <a:lnTo>
                    <a:pt x="1386618" y="1161985"/>
                  </a:lnTo>
                  <a:lnTo>
                    <a:pt x="1386970" y="1161985"/>
                  </a:lnTo>
                  <a:lnTo>
                    <a:pt x="1387319" y="1162169"/>
                  </a:lnTo>
                  <a:lnTo>
                    <a:pt x="1387671" y="1162169"/>
                  </a:lnTo>
                  <a:lnTo>
                    <a:pt x="1388020" y="1162353"/>
                  </a:lnTo>
                  <a:lnTo>
                    <a:pt x="1388369" y="1162540"/>
                  </a:lnTo>
                  <a:lnTo>
                    <a:pt x="1388721" y="1162540"/>
                  </a:lnTo>
                  <a:lnTo>
                    <a:pt x="1389070" y="1162724"/>
                  </a:lnTo>
                  <a:lnTo>
                    <a:pt x="1389420" y="1162908"/>
                  </a:lnTo>
                  <a:lnTo>
                    <a:pt x="1389772" y="1162908"/>
                  </a:lnTo>
                  <a:lnTo>
                    <a:pt x="1390121" y="1163092"/>
                  </a:lnTo>
                  <a:lnTo>
                    <a:pt x="1390470" y="1163276"/>
                  </a:lnTo>
                  <a:lnTo>
                    <a:pt x="1390822" y="1163276"/>
                  </a:lnTo>
                  <a:lnTo>
                    <a:pt x="1391171" y="1163463"/>
                  </a:lnTo>
                  <a:lnTo>
                    <a:pt x="1391523" y="1163647"/>
                  </a:lnTo>
                  <a:lnTo>
                    <a:pt x="1391873" y="1163647"/>
                  </a:lnTo>
                  <a:lnTo>
                    <a:pt x="1392225" y="1163831"/>
                  </a:lnTo>
                  <a:lnTo>
                    <a:pt x="1392574" y="1164015"/>
                  </a:lnTo>
                  <a:lnTo>
                    <a:pt x="1392926" y="1164015"/>
                  </a:lnTo>
                  <a:lnTo>
                    <a:pt x="1393275" y="1164199"/>
                  </a:lnTo>
                  <a:lnTo>
                    <a:pt x="1393624" y="1164383"/>
                  </a:lnTo>
                  <a:lnTo>
                    <a:pt x="1393976" y="1164383"/>
                  </a:lnTo>
                  <a:lnTo>
                    <a:pt x="1394325" y="1164570"/>
                  </a:lnTo>
                  <a:lnTo>
                    <a:pt x="1394678" y="1164754"/>
                  </a:lnTo>
                  <a:lnTo>
                    <a:pt x="1395027" y="1164754"/>
                  </a:lnTo>
                  <a:lnTo>
                    <a:pt x="1395376" y="1164938"/>
                  </a:lnTo>
                  <a:lnTo>
                    <a:pt x="1395728" y="1165122"/>
                  </a:lnTo>
                  <a:lnTo>
                    <a:pt x="1396077" y="1165122"/>
                  </a:lnTo>
                  <a:lnTo>
                    <a:pt x="1396426" y="1165309"/>
                  </a:lnTo>
                  <a:lnTo>
                    <a:pt x="1396778" y="1165493"/>
                  </a:lnTo>
                  <a:lnTo>
                    <a:pt x="1397128" y="1165493"/>
                  </a:lnTo>
                  <a:lnTo>
                    <a:pt x="1397480" y="1165677"/>
                  </a:lnTo>
                  <a:lnTo>
                    <a:pt x="1397829" y="1165861"/>
                  </a:lnTo>
                  <a:lnTo>
                    <a:pt x="1398178" y="1165861"/>
                  </a:lnTo>
                  <a:lnTo>
                    <a:pt x="1398530" y="1166048"/>
                  </a:lnTo>
                  <a:lnTo>
                    <a:pt x="1398879" y="1166232"/>
                  </a:lnTo>
                  <a:lnTo>
                    <a:pt x="1399231" y="1166232"/>
                  </a:lnTo>
                  <a:lnTo>
                    <a:pt x="1399580" y="1166416"/>
                  </a:lnTo>
                  <a:lnTo>
                    <a:pt x="1399933" y="1166600"/>
                  </a:lnTo>
                  <a:lnTo>
                    <a:pt x="1400282" y="1166600"/>
                  </a:lnTo>
                  <a:lnTo>
                    <a:pt x="1400631" y="1166784"/>
                  </a:lnTo>
                  <a:lnTo>
                    <a:pt x="1400983" y="1166784"/>
                  </a:lnTo>
                  <a:lnTo>
                    <a:pt x="1401332" y="1166968"/>
                  </a:lnTo>
                </a:path>
                <a:path w="1401445" h="1183639">
                  <a:moveTo>
                    <a:pt x="699965" y="1183216"/>
                  </a:moveTo>
                  <a:lnTo>
                    <a:pt x="699615" y="1183032"/>
                  </a:lnTo>
                  <a:lnTo>
                    <a:pt x="699266" y="1182848"/>
                  </a:lnTo>
                  <a:lnTo>
                    <a:pt x="698914" y="1182477"/>
                  </a:lnTo>
                  <a:lnTo>
                    <a:pt x="698565" y="1182109"/>
                  </a:lnTo>
                  <a:lnTo>
                    <a:pt x="696813" y="1178600"/>
                  </a:lnTo>
                  <a:lnTo>
                    <a:pt x="696461" y="1177677"/>
                  </a:lnTo>
                  <a:lnTo>
                    <a:pt x="696112" y="1176570"/>
                  </a:lnTo>
                  <a:lnTo>
                    <a:pt x="695760" y="1175463"/>
                  </a:lnTo>
                  <a:lnTo>
                    <a:pt x="695411" y="1174356"/>
                  </a:lnTo>
                  <a:lnTo>
                    <a:pt x="695062" y="1173062"/>
                  </a:lnTo>
                  <a:lnTo>
                    <a:pt x="694710" y="1171587"/>
                  </a:lnTo>
                  <a:lnTo>
                    <a:pt x="694360" y="1170108"/>
                  </a:lnTo>
                  <a:lnTo>
                    <a:pt x="694008" y="1168630"/>
                  </a:lnTo>
                  <a:lnTo>
                    <a:pt x="693659" y="1166968"/>
                  </a:lnTo>
                  <a:lnTo>
                    <a:pt x="693310" y="1165309"/>
                  </a:lnTo>
                  <a:lnTo>
                    <a:pt x="692958" y="1163463"/>
                  </a:lnTo>
                  <a:lnTo>
                    <a:pt x="692609" y="1161614"/>
                  </a:lnTo>
                  <a:lnTo>
                    <a:pt x="692260" y="1159583"/>
                  </a:lnTo>
                  <a:lnTo>
                    <a:pt x="691908" y="1157553"/>
                  </a:lnTo>
                  <a:lnTo>
                    <a:pt x="690156" y="1146292"/>
                  </a:lnTo>
                  <a:lnTo>
                    <a:pt x="689804" y="1143891"/>
                  </a:lnTo>
                  <a:lnTo>
                    <a:pt x="689455" y="1141306"/>
                  </a:lnTo>
                  <a:lnTo>
                    <a:pt x="689105" y="1138723"/>
                  </a:lnTo>
                  <a:lnTo>
                    <a:pt x="688753" y="1135954"/>
                  </a:lnTo>
                  <a:lnTo>
                    <a:pt x="687005" y="1121369"/>
                  </a:lnTo>
                  <a:lnTo>
                    <a:pt x="686653" y="1118415"/>
                  </a:lnTo>
                  <a:lnTo>
                    <a:pt x="686303" y="1115091"/>
                  </a:lnTo>
                  <a:lnTo>
                    <a:pt x="685951" y="1111954"/>
                  </a:lnTo>
                  <a:lnTo>
                    <a:pt x="685602" y="1108630"/>
                  </a:lnTo>
                  <a:lnTo>
                    <a:pt x="685250" y="1105305"/>
                  </a:lnTo>
                  <a:lnTo>
                    <a:pt x="684901" y="1101800"/>
                  </a:lnTo>
                  <a:lnTo>
                    <a:pt x="684552" y="1098292"/>
                  </a:lnTo>
                  <a:lnTo>
                    <a:pt x="684200" y="1094783"/>
                  </a:lnTo>
                  <a:lnTo>
                    <a:pt x="683850" y="1091091"/>
                  </a:lnTo>
                  <a:lnTo>
                    <a:pt x="683498" y="1087582"/>
                  </a:lnTo>
                  <a:lnTo>
                    <a:pt x="683149" y="1083706"/>
                  </a:lnTo>
                  <a:lnTo>
                    <a:pt x="682797" y="1080014"/>
                  </a:lnTo>
                  <a:lnTo>
                    <a:pt x="682448" y="1076137"/>
                  </a:lnTo>
                  <a:lnTo>
                    <a:pt x="682099" y="1072261"/>
                  </a:lnTo>
                  <a:lnTo>
                    <a:pt x="681747" y="1068198"/>
                  </a:lnTo>
                  <a:lnTo>
                    <a:pt x="681398" y="1064321"/>
                  </a:lnTo>
                  <a:lnTo>
                    <a:pt x="681048" y="1060077"/>
                  </a:lnTo>
                  <a:lnTo>
                    <a:pt x="680696" y="1056013"/>
                  </a:lnTo>
                  <a:lnTo>
                    <a:pt x="680347" y="1051769"/>
                  </a:lnTo>
                  <a:lnTo>
                    <a:pt x="679998" y="1047706"/>
                  </a:lnTo>
                  <a:lnTo>
                    <a:pt x="679646" y="1043277"/>
                  </a:lnTo>
                  <a:lnTo>
                    <a:pt x="679297" y="1039030"/>
                  </a:lnTo>
                  <a:lnTo>
                    <a:pt x="678945" y="1034598"/>
                  </a:lnTo>
                  <a:lnTo>
                    <a:pt x="678595" y="1030167"/>
                  </a:lnTo>
                  <a:lnTo>
                    <a:pt x="678243" y="1025736"/>
                  </a:lnTo>
                  <a:lnTo>
                    <a:pt x="677894" y="1021120"/>
                  </a:lnTo>
                  <a:lnTo>
                    <a:pt x="677542" y="1016692"/>
                  </a:lnTo>
                  <a:lnTo>
                    <a:pt x="677193" y="1012076"/>
                  </a:lnTo>
                  <a:lnTo>
                    <a:pt x="676844" y="1007277"/>
                  </a:lnTo>
                  <a:lnTo>
                    <a:pt x="676492" y="1002658"/>
                  </a:lnTo>
                  <a:lnTo>
                    <a:pt x="676143" y="997859"/>
                  </a:lnTo>
                  <a:lnTo>
                    <a:pt x="675793" y="993059"/>
                  </a:lnTo>
                  <a:lnTo>
                    <a:pt x="675441" y="988260"/>
                  </a:lnTo>
                  <a:lnTo>
                    <a:pt x="675092" y="983273"/>
                  </a:lnTo>
                  <a:lnTo>
                    <a:pt x="674743" y="978474"/>
                  </a:lnTo>
                  <a:lnTo>
                    <a:pt x="674391" y="973490"/>
                  </a:lnTo>
                  <a:lnTo>
                    <a:pt x="674042" y="968504"/>
                  </a:lnTo>
                  <a:lnTo>
                    <a:pt x="673690" y="963336"/>
                  </a:lnTo>
                  <a:lnTo>
                    <a:pt x="673340" y="958353"/>
                  </a:lnTo>
                  <a:lnTo>
                    <a:pt x="672988" y="953183"/>
                  </a:lnTo>
                  <a:lnTo>
                    <a:pt x="672639" y="948012"/>
                  </a:lnTo>
                  <a:lnTo>
                    <a:pt x="672290" y="942845"/>
                  </a:lnTo>
                  <a:lnTo>
                    <a:pt x="671938" y="937674"/>
                  </a:lnTo>
                  <a:lnTo>
                    <a:pt x="671589" y="932319"/>
                  </a:lnTo>
                  <a:lnTo>
                    <a:pt x="671237" y="927152"/>
                  </a:lnTo>
                  <a:lnTo>
                    <a:pt x="670888" y="921797"/>
                  </a:lnTo>
                  <a:lnTo>
                    <a:pt x="670535" y="916443"/>
                  </a:lnTo>
                  <a:lnTo>
                    <a:pt x="670186" y="911088"/>
                  </a:lnTo>
                  <a:lnTo>
                    <a:pt x="669837" y="905734"/>
                  </a:lnTo>
                  <a:lnTo>
                    <a:pt x="669485" y="900195"/>
                  </a:lnTo>
                  <a:lnTo>
                    <a:pt x="669136" y="894660"/>
                  </a:lnTo>
                  <a:lnTo>
                    <a:pt x="668787" y="889305"/>
                  </a:lnTo>
                  <a:lnTo>
                    <a:pt x="668435" y="883767"/>
                  </a:lnTo>
                  <a:lnTo>
                    <a:pt x="668085" y="878228"/>
                  </a:lnTo>
                  <a:lnTo>
                    <a:pt x="667736" y="872503"/>
                  </a:lnTo>
                  <a:lnTo>
                    <a:pt x="667384" y="866964"/>
                  </a:lnTo>
                  <a:lnTo>
                    <a:pt x="667035" y="861429"/>
                  </a:lnTo>
                  <a:lnTo>
                    <a:pt x="666683" y="855703"/>
                  </a:lnTo>
                  <a:lnTo>
                    <a:pt x="666334" y="849981"/>
                  </a:lnTo>
                  <a:lnTo>
                    <a:pt x="665982" y="844258"/>
                  </a:lnTo>
                  <a:lnTo>
                    <a:pt x="665633" y="838532"/>
                  </a:lnTo>
                  <a:lnTo>
                    <a:pt x="665283" y="832813"/>
                  </a:lnTo>
                  <a:lnTo>
                    <a:pt x="664931" y="827087"/>
                  </a:lnTo>
                  <a:lnTo>
                    <a:pt x="664582" y="821365"/>
                  </a:lnTo>
                  <a:lnTo>
                    <a:pt x="664230" y="815455"/>
                  </a:lnTo>
                  <a:lnTo>
                    <a:pt x="663881" y="809736"/>
                  </a:lnTo>
                  <a:lnTo>
                    <a:pt x="663532" y="803826"/>
                  </a:lnTo>
                  <a:lnTo>
                    <a:pt x="663180" y="798104"/>
                  </a:lnTo>
                  <a:lnTo>
                    <a:pt x="662830" y="792197"/>
                  </a:lnTo>
                  <a:lnTo>
                    <a:pt x="662478" y="786287"/>
                  </a:lnTo>
                  <a:lnTo>
                    <a:pt x="662129" y="780381"/>
                  </a:lnTo>
                  <a:lnTo>
                    <a:pt x="661780" y="774471"/>
                  </a:lnTo>
                  <a:lnTo>
                    <a:pt x="661428" y="768565"/>
                  </a:lnTo>
                  <a:lnTo>
                    <a:pt x="661079" y="762655"/>
                  </a:lnTo>
                  <a:lnTo>
                    <a:pt x="660727" y="756749"/>
                  </a:lnTo>
                  <a:lnTo>
                    <a:pt x="660378" y="750658"/>
                  </a:lnTo>
                  <a:lnTo>
                    <a:pt x="660028" y="744748"/>
                  </a:lnTo>
                  <a:lnTo>
                    <a:pt x="659676" y="738842"/>
                  </a:lnTo>
                  <a:lnTo>
                    <a:pt x="659327" y="732748"/>
                  </a:lnTo>
                  <a:lnTo>
                    <a:pt x="658975" y="726842"/>
                  </a:lnTo>
                  <a:lnTo>
                    <a:pt x="658626" y="720748"/>
                  </a:lnTo>
                  <a:lnTo>
                    <a:pt x="658274" y="714842"/>
                  </a:lnTo>
                  <a:lnTo>
                    <a:pt x="657925" y="708748"/>
                  </a:lnTo>
                  <a:lnTo>
                    <a:pt x="657575" y="702838"/>
                  </a:lnTo>
                  <a:lnTo>
                    <a:pt x="657223" y="696748"/>
                  </a:lnTo>
                  <a:lnTo>
                    <a:pt x="656874" y="690654"/>
                  </a:lnTo>
                  <a:lnTo>
                    <a:pt x="656525" y="684748"/>
                  </a:lnTo>
                  <a:lnTo>
                    <a:pt x="656173" y="678654"/>
                  </a:lnTo>
                  <a:lnTo>
                    <a:pt x="655824" y="672563"/>
                  </a:lnTo>
                  <a:lnTo>
                    <a:pt x="655475" y="666657"/>
                  </a:lnTo>
                  <a:lnTo>
                    <a:pt x="655123" y="660563"/>
                  </a:lnTo>
                  <a:lnTo>
                    <a:pt x="654773" y="654470"/>
                  </a:lnTo>
                  <a:lnTo>
                    <a:pt x="654421" y="648379"/>
                  </a:lnTo>
                  <a:lnTo>
                    <a:pt x="654072" y="642470"/>
                  </a:lnTo>
                  <a:lnTo>
                    <a:pt x="653720" y="636379"/>
                  </a:lnTo>
                  <a:lnTo>
                    <a:pt x="653371" y="630285"/>
                  </a:lnTo>
                  <a:lnTo>
                    <a:pt x="653022" y="624379"/>
                  </a:lnTo>
                  <a:lnTo>
                    <a:pt x="652670" y="618285"/>
                  </a:lnTo>
                  <a:lnTo>
                    <a:pt x="652320" y="612195"/>
                  </a:lnTo>
                  <a:lnTo>
                    <a:pt x="651968" y="606285"/>
                  </a:lnTo>
                  <a:lnTo>
                    <a:pt x="651619" y="600191"/>
                  </a:lnTo>
                  <a:lnTo>
                    <a:pt x="651267" y="594285"/>
                  </a:lnTo>
                  <a:lnTo>
                    <a:pt x="650918" y="588191"/>
                  </a:lnTo>
                  <a:lnTo>
                    <a:pt x="650569" y="582285"/>
                  </a:lnTo>
                  <a:lnTo>
                    <a:pt x="650217" y="576191"/>
                  </a:lnTo>
                  <a:lnTo>
                    <a:pt x="649868" y="570285"/>
                  </a:lnTo>
                  <a:lnTo>
                    <a:pt x="649518" y="564191"/>
                  </a:lnTo>
                  <a:lnTo>
                    <a:pt x="649166" y="558284"/>
                  </a:lnTo>
                  <a:lnTo>
                    <a:pt x="648817" y="552378"/>
                  </a:lnTo>
                  <a:lnTo>
                    <a:pt x="648468" y="546468"/>
                  </a:lnTo>
                  <a:lnTo>
                    <a:pt x="648116" y="540378"/>
                  </a:lnTo>
                  <a:lnTo>
                    <a:pt x="647767" y="534468"/>
                  </a:lnTo>
                  <a:lnTo>
                    <a:pt x="647415" y="528562"/>
                  </a:lnTo>
                  <a:lnTo>
                    <a:pt x="647065" y="522655"/>
                  </a:lnTo>
                  <a:lnTo>
                    <a:pt x="646713" y="516929"/>
                  </a:lnTo>
                  <a:lnTo>
                    <a:pt x="646364" y="511023"/>
                  </a:lnTo>
                  <a:lnTo>
                    <a:pt x="646012" y="505116"/>
                  </a:lnTo>
                  <a:lnTo>
                    <a:pt x="645663" y="499207"/>
                  </a:lnTo>
                  <a:lnTo>
                    <a:pt x="645314" y="493484"/>
                  </a:lnTo>
                  <a:lnTo>
                    <a:pt x="644962" y="487575"/>
                  </a:lnTo>
                  <a:lnTo>
                    <a:pt x="644613" y="481852"/>
                  </a:lnTo>
                  <a:lnTo>
                    <a:pt x="644263" y="476129"/>
                  </a:lnTo>
                  <a:lnTo>
                    <a:pt x="643911" y="470223"/>
                  </a:lnTo>
                  <a:lnTo>
                    <a:pt x="643562" y="464497"/>
                  </a:lnTo>
                  <a:lnTo>
                    <a:pt x="643213" y="458775"/>
                  </a:lnTo>
                  <a:lnTo>
                    <a:pt x="642861" y="453052"/>
                  </a:lnTo>
                  <a:lnTo>
                    <a:pt x="642512" y="447514"/>
                  </a:lnTo>
                  <a:lnTo>
                    <a:pt x="642160" y="441791"/>
                  </a:lnTo>
                  <a:lnTo>
                    <a:pt x="641810" y="436066"/>
                  </a:lnTo>
                  <a:lnTo>
                    <a:pt x="641458" y="430530"/>
                  </a:lnTo>
                  <a:lnTo>
                    <a:pt x="641109" y="424992"/>
                  </a:lnTo>
                  <a:lnTo>
                    <a:pt x="640760" y="419266"/>
                  </a:lnTo>
                  <a:lnTo>
                    <a:pt x="640408" y="413727"/>
                  </a:lnTo>
                  <a:lnTo>
                    <a:pt x="640059" y="408189"/>
                  </a:lnTo>
                  <a:lnTo>
                    <a:pt x="639707" y="402650"/>
                  </a:lnTo>
                  <a:lnTo>
                    <a:pt x="639358" y="397296"/>
                  </a:lnTo>
                  <a:lnTo>
                    <a:pt x="639008" y="391760"/>
                  </a:lnTo>
                  <a:lnTo>
                    <a:pt x="638656" y="386222"/>
                  </a:lnTo>
                  <a:lnTo>
                    <a:pt x="638307" y="380867"/>
                  </a:lnTo>
                  <a:lnTo>
                    <a:pt x="637955" y="375513"/>
                  </a:lnTo>
                  <a:lnTo>
                    <a:pt x="637606" y="370158"/>
                  </a:lnTo>
                  <a:lnTo>
                    <a:pt x="637257" y="364804"/>
                  </a:lnTo>
                  <a:lnTo>
                    <a:pt x="636905" y="359452"/>
                  </a:lnTo>
                  <a:lnTo>
                    <a:pt x="636555" y="354098"/>
                  </a:lnTo>
                  <a:lnTo>
                    <a:pt x="636206" y="348927"/>
                  </a:lnTo>
                  <a:lnTo>
                    <a:pt x="635854" y="343757"/>
                  </a:lnTo>
                  <a:lnTo>
                    <a:pt x="635505" y="338405"/>
                  </a:lnTo>
                  <a:lnTo>
                    <a:pt x="635153" y="333235"/>
                  </a:lnTo>
                  <a:lnTo>
                    <a:pt x="634804" y="328251"/>
                  </a:lnTo>
                  <a:lnTo>
                    <a:pt x="634452" y="323081"/>
                  </a:lnTo>
                  <a:lnTo>
                    <a:pt x="634103" y="317910"/>
                  </a:lnTo>
                  <a:lnTo>
                    <a:pt x="633750" y="312927"/>
                  </a:lnTo>
                  <a:lnTo>
                    <a:pt x="633401" y="307943"/>
                  </a:lnTo>
                  <a:lnTo>
                    <a:pt x="633052" y="302957"/>
                  </a:lnTo>
                  <a:lnTo>
                    <a:pt x="632700" y="297973"/>
                  </a:lnTo>
                  <a:lnTo>
                    <a:pt x="632351" y="292990"/>
                  </a:lnTo>
                  <a:lnTo>
                    <a:pt x="632002" y="288187"/>
                  </a:lnTo>
                  <a:lnTo>
                    <a:pt x="631650" y="283204"/>
                  </a:lnTo>
                  <a:lnTo>
                    <a:pt x="631300" y="278404"/>
                  </a:lnTo>
                  <a:lnTo>
                    <a:pt x="630951" y="273605"/>
                  </a:lnTo>
                  <a:lnTo>
                    <a:pt x="630599" y="268805"/>
                  </a:lnTo>
                  <a:lnTo>
                    <a:pt x="630250" y="264187"/>
                  </a:lnTo>
                  <a:lnTo>
                    <a:pt x="629898" y="259388"/>
                  </a:lnTo>
                  <a:lnTo>
                    <a:pt x="629549" y="254772"/>
                  </a:lnTo>
                  <a:lnTo>
                    <a:pt x="629197" y="250157"/>
                  </a:lnTo>
                  <a:lnTo>
                    <a:pt x="628848" y="245541"/>
                  </a:lnTo>
                  <a:lnTo>
                    <a:pt x="628498" y="240926"/>
                  </a:lnTo>
                  <a:lnTo>
                    <a:pt x="628146" y="236494"/>
                  </a:lnTo>
                  <a:lnTo>
                    <a:pt x="627797" y="231879"/>
                  </a:lnTo>
                  <a:lnTo>
                    <a:pt x="627445" y="227450"/>
                  </a:lnTo>
                  <a:lnTo>
                    <a:pt x="627096" y="223203"/>
                  </a:lnTo>
                  <a:lnTo>
                    <a:pt x="626744" y="218772"/>
                  </a:lnTo>
                  <a:lnTo>
                    <a:pt x="626395" y="214340"/>
                  </a:lnTo>
                  <a:lnTo>
                    <a:pt x="626045" y="210096"/>
                  </a:lnTo>
                  <a:lnTo>
                    <a:pt x="625693" y="205848"/>
                  </a:lnTo>
                  <a:lnTo>
                    <a:pt x="625344" y="201604"/>
                  </a:lnTo>
                  <a:lnTo>
                    <a:pt x="624995" y="197357"/>
                  </a:lnTo>
                  <a:lnTo>
                    <a:pt x="624643" y="193296"/>
                  </a:lnTo>
                  <a:lnTo>
                    <a:pt x="624294" y="189233"/>
                  </a:lnTo>
                  <a:lnTo>
                    <a:pt x="623945" y="185172"/>
                  </a:lnTo>
                  <a:lnTo>
                    <a:pt x="623593" y="181109"/>
                  </a:lnTo>
                  <a:lnTo>
                    <a:pt x="623243" y="177049"/>
                  </a:lnTo>
                  <a:lnTo>
                    <a:pt x="622891" y="173172"/>
                  </a:lnTo>
                  <a:lnTo>
                    <a:pt x="622542" y="169293"/>
                  </a:lnTo>
                  <a:lnTo>
                    <a:pt x="622190" y="165416"/>
                  </a:lnTo>
                  <a:lnTo>
                    <a:pt x="621841" y="161540"/>
                  </a:lnTo>
                  <a:lnTo>
                    <a:pt x="621492" y="157848"/>
                  </a:lnTo>
                  <a:lnTo>
                    <a:pt x="621140" y="153971"/>
                  </a:lnTo>
                  <a:lnTo>
                    <a:pt x="620790" y="150279"/>
                  </a:lnTo>
                  <a:lnTo>
                    <a:pt x="620438" y="146587"/>
                  </a:lnTo>
                  <a:lnTo>
                    <a:pt x="620089" y="143078"/>
                  </a:lnTo>
                  <a:lnTo>
                    <a:pt x="619740" y="139386"/>
                  </a:lnTo>
                  <a:lnTo>
                    <a:pt x="619388" y="135881"/>
                  </a:lnTo>
                  <a:lnTo>
                    <a:pt x="619039" y="132372"/>
                  </a:lnTo>
                  <a:lnTo>
                    <a:pt x="618690" y="129048"/>
                  </a:lnTo>
                  <a:lnTo>
                    <a:pt x="618338" y="125540"/>
                  </a:lnTo>
                  <a:lnTo>
                    <a:pt x="617988" y="122218"/>
                  </a:lnTo>
                  <a:lnTo>
                    <a:pt x="617636" y="118894"/>
                  </a:lnTo>
                  <a:lnTo>
                    <a:pt x="617287" y="115570"/>
                  </a:lnTo>
                  <a:lnTo>
                    <a:pt x="616935" y="112432"/>
                  </a:lnTo>
                  <a:lnTo>
                    <a:pt x="616586" y="109295"/>
                  </a:lnTo>
                  <a:lnTo>
                    <a:pt x="616237" y="106155"/>
                  </a:lnTo>
                  <a:lnTo>
                    <a:pt x="615885" y="103017"/>
                  </a:lnTo>
                  <a:lnTo>
                    <a:pt x="615535" y="99880"/>
                  </a:lnTo>
                  <a:lnTo>
                    <a:pt x="615183" y="96924"/>
                  </a:lnTo>
                  <a:lnTo>
                    <a:pt x="614834" y="93971"/>
                  </a:lnTo>
                  <a:lnTo>
                    <a:pt x="614482" y="91017"/>
                  </a:lnTo>
                  <a:lnTo>
                    <a:pt x="614133" y="88064"/>
                  </a:lnTo>
                  <a:lnTo>
                    <a:pt x="613784" y="85295"/>
                  </a:lnTo>
                  <a:lnTo>
                    <a:pt x="613432" y="82525"/>
                  </a:lnTo>
                  <a:lnTo>
                    <a:pt x="613083" y="79756"/>
                  </a:lnTo>
                  <a:lnTo>
                    <a:pt x="612733" y="76984"/>
                  </a:lnTo>
                  <a:lnTo>
                    <a:pt x="612381" y="74402"/>
                  </a:lnTo>
                  <a:lnTo>
                    <a:pt x="612032" y="71816"/>
                  </a:lnTo>
                  <a:lnTo>
                    <a:pt x="611683" y="69231"/>
                  </a:lnTo>
                  <a:lnTo>
                    <a:pt x="611331" y="66649"/>
                  </a:lnTo>
                  <a:lnTo>
                    <a:pt x="610982" y="64248"/>
                  </a:lnTo>
                  <a:lnTo>
                    <a:pt x="610630" y="61846"/>
                  </a:lnTo>
                  <a:lnTo>
                    <a:pt x="610280" y="59448"/>
                  </a:lnTo>
                  <a:lnTo>
                    <a:pt x="609928" y="57047"/>
                  </a:lnTo>
                  <a:lnTo>
                    <a:pt x="609579" y="54833"/>
                  </a:lnTo>
                  <a:lnTo>
                    <a:pt x="609230" y="52616"/>
                  </a:lnTo>
                  <a:lnTo>
                    <a:pt x="608878" y="50401"/>
                  </a:lnTo>
                  <a:lnTo>
                    <a:pt x="608529" y="48187"/>
                  </a:lnTo>
                  <a:lnTo>
                    <a:pt x="608177" y="46154"/>
                  </a:lnTo>
                  <a:lnTo>
                    <a:pt x="607828" y="44124"/>
                  </a:lnTo>
                  <a:lnTo>
                    <a:pt x="607478" y="42094"/>
                  </a:lnTo>
                  <a:lnTo>
                    <a:pt x="607126" y="40063"/>
                  </a:lnTo>
                  <a:lnTo>
                    <a:pt x="606777" y="38217"/>
                  </a:lnTo>
                  <a:lnTo>
                    <a:pt x="606425" y="36371"/>
                  </a:lnTo>
                  <a:lnTo>
                    <a:pt x="606076" y="34525"/>
                  </a:lnTo>
                  <a:lnTo>
                    <a:pt x="605727" y="32679"/>
                  </a:lnTo>
                  <a:lnTo>
                    <a:pt x="605375" y="31017"/>
                  </a:lnTo>
                  <a:lnTo>
                    <a:pt x="605025" y="29354"/>
                  </a:lnTo>
                  <a:lnTo>
                    <a:pt x="604676" y="27692"/>
                  </a:lnTo>
                  <a:lnTo>
                    <a:pt x="604324" y="26217"/>
                  </a:lnTo>
                  <a:lnTo>
                    <a:pt x="603975" y="24555"/>
                  </a:lnTo>
                  <a:lnTo>
                    <a:pt x="603623" y="23077"/>
                  </a:lnTo>
                  <a:lnTo>
                    <a:pt x="603274" y="21602"/>
                  </a:lnTo>
                  <a:lnTo>
                    <a:pt x="602922" y="20307"/>
                  </a:lnTo>
                  <a:lnTo>
                    <a:pt x="602573" y="18832"/>
                  </a:lnTo>
                  <a:lnTo>
                    <a:pt x="602220" y="17538"/>
                  </a:lnTo>
                  <a:lnTo>
                    <a:pt x="601871" y="16247"/>
                  </a:lnTo>
                  <a:lnTo>
                    <a:pt x="601522" y="15140"/>
                  </a:lnTo>
                  <a:lnTo>
                    <a:pt x="601170" y="14030"/>
                  </a:lnTo>
                  <a:lnTo>
                    <a:pt x="600821" y="12923"/>
                  </a:lnTo>
                  <a:lnTo>
                    <a:pt x="600472" y="11816"/>
                  </a:lnTo>
                  <a:lnTo>
                    <a:pt x="600120" y="10709"/>
                  </a:lnTo>
                  <a:lnTo>
                    <a:pt x="599770" y="9785"/>
                  </a:lnTo>
                  <a:lnTo>
                    <a:pt x="599421" y="8862"/>
                  </a:lnTo>
                  <a:lnTo>
                    <a:pt x="599069" y="7939"/>
                  </a:lnTo>
                  <a:lnTo>
                    <a:pt x="598720" y="7200"/>
                  </a:lnTo>
                  <a:lnTo>
                    <a:pt x="598368" y="6277"/>
                  </a:lnTo>
                  <a:lnTo>
                    <a:pt x="596616" y="3140"/>
                  </a:lnTo>
                  <a:lnTo>
                    <a:pt x="596267" y="2585"/>
                  </a:lnTo>
                  <a:lnTo>
                    <a:pt x="595915" y="2033"/>
                  </a:lnTo>
                  <a:lnTo>
                    <a:pt x="595566" y="1662"/>
                  </a:lnTo>
                  <a:lnTo>
                    <a:pt x="595214" y="1294"/>
                  </a:lnTo>
                  <a:lnTo>
                    <a:pt x="594865" y="923"/>
                  </a:lnTo>
                  <a:lnTo>
                    <a:pt x="594515" y="739"/>
                  </a:lnTo>
                  <a:lnTo>
                    <a:pt x="594163" y="371"/>
                  </a:lnTo>
                  <a:lnTo>
                    <a:pt x="593814" y="184"/>
                  </a:lnTo>
                  <a:lnTo>
                    <a:pt x="593465" y="0"/>
                  </a:lnTo>
                  <a:lnTo>
                    <a:pt x="591713" y="0"/>
                  </a:lnTo>
                  <a:lnTo>
                    <a:pt x="591361" y="184"/>
                  </a:lnTo>
                  <a:lnTo>
                    <a:pt x="591012" y="371"/>
                  </a:lnTo>
                  <a:lnTo>
                    <a:pt x="590660" y="555"/>
                  </a:lnTo>
                  <a:lnTo>
                    <a:pt x="590311" y="739"/>
                  </a:lnTo>
                  <a:lnTo>
                    <a:pt x="589959" y="1107"/>
                  </a:lnTo>
                  <a:lnTo>
                    <a:pt x="589610" y="1478"/>
                  </a:lnTo>
                  <a:lnTo>
                    <a:pt x="589260" y="1846"/>
                  </a:lnTo>
                  <a:lnTo>
                    <a:pt x="588908" y="2217"/>
                  </a:lnTo>
                  <a:lnTo>
                    <a:pt x="588559" y="2769"/>
                  </a:lnTo>
                  <a:lnTo>
                    <a:pt x="588210" y="3324"/>
                  </a:lnTo>
                  <a:lnTo>
                    <a:pt x="587858" y="3876"/>
                  </a:lnTo>
                  <a:lnTo>
                    <a:pt x="587509" y="4431"/>
                  </a:lnTo>
                  <a:lnTo>
                    <a:pt x="587160" y="5170"/>
                  </a:lnTo>
                  <a:lnTo>
                    <a:pt x="586808" y="5722"/>
                  </a:lnTo>
                  <a:lnTo>
                    <a:pt x="586458" y="6461"/>
                  </a:lnTo>
                  <a:lnTo>
                    <a:pt x="586106" y="7384"/>
                  </a:lnTo>
                  <a:lnTo>
                    <a:pt x="585757" y="8123"/>
                  </a:lnTo>
                  <a:lnTo>
                    <a:pt x="585405" y="9046"/>
                  </a:lnTo>
                  <a:lnTo>
                    <a:pt x="585056" y="9969"/>
                  </a:lnTo>
                  <a:lnTo>
                    <a:pt x="584707" y="10893"/>
                  </a:lnTo>
                  <a:lnTo>
                    <a:pt x="584355" y="11816"/>
                  </a:lnTo>
                  <a:lnTo>
                    <a:pt x="584005" y="12923"/>
                  </a:lnTo>
                  <a:lnTo>
                    <a:pt x="583653" y="14030"/>
                  </a:lnTo>
                  <a:lnTo>
                    <a:pt x="583304" y="15140"/>
                  </a:lnTo>
                  <a:lnTo>
                    <a:pt x="582952" y="16247"/>
                  </a:lnTo>
                  <a:lnTo>
                    <a:pt x="582603" y="17538"/>
                  </a:lnTo>
                  <a:lnTo>
                    <a:pt x="582254" y="18645"/>
                  </a:lnTo>
                  <a:lnTo>
                    <a:pt x="581902" y="19939"/>
                  </a:lnTo>
                  <a:lnTo>
                    <a:pt x="581553" y="21231"/>
                  </a:lnTo>
                  <a:lnTo>
                    <a:pt x="581203" y="22709"/>
                  </a:lnTo>
                  <a:lnTo>
                    <a:pt x="580851" y="24000"/>
                  </a:lnTo>
                  <a:lnTo>
                    <a:pt x="580502" y="25478"/>
                  </a:lnTo>
                  <a:lnTo>
                    <a:pt x="580153" y="26953"/>
                  </a:lnTo>
                  <a:lnTo>
                    <a:pt x="579801" y="28615"/>
                  </a:lnTo>
                  <a:lnTo>
                    <a:pt x="579452" y="30093"/>
                  </a:lnTo>
                  <a:lnTo>
                    <a:pt x="579100" y="31756"/>
                  </a:lnTo>
                  <a:lnTo>
                    <a:pt x="578750" y="33415"/>
                  </a:lnTo>
                  <a:lnTo>
                    <a:pt x="578398" y="35077"/>
                  </a:lnTo>
                  <a:lnTo>
                    <a:pt x="578049" y="36739"/>
                  </a:lnTo>
                  <a:lnTo>
                    <a:pt x="577700" y="38401"/>
                  </a:lnTo>
                  <a:lnTo>
                    <a:pt x="577348" y="40247"/>
                  </a:lnTo>
                  <a:lnTo>
                    <a:pt x="576999" y="42094"/>
                  </a:lnTo>
                  <a:lnTo>
                    <a:pt x="576647" y="43940"/>
                  </a:lnTo>
                  <a:lnTo>
                    <a:pt x="576298" y="45970"/>
                  </a:lnTo>
                  <a:lnTo>
                    <a:pt x="575948" y="47816"/>
                  </a:lnTo>
                  <a:lnTo>
                    <a:pt x="575596" y="49846"/>
                  </a:lnTo>
                  <a:lnTo>
                    <a:pt x="575247" y="51877"/>
                  </a:lnTo>
                  <a:lnTo>
                    <a:pt x="574898" y="53907"/>
                  </a:lnTo>
                  <a:lnTo>
                    <a:pt x="574546" y="55940"/>
                  </a:lnTo>
                  <a:lnTo>
                    <a:pt x="574197" y="58154"/>
                  </a:lnTo>
                  <a:lnTo>
                    <a:pt x="573845" y="60184"/>
                  </a:lnTo>
                  <a:lnTo>
                    <a:pt x="573495" y="62402"/>
                  </a:lnTo>
                  <a:lnTo>
                    <a:pt x="573143" y="64616"/>
                  </a:lnTo>
                  <a:lnTo>
                    <a:pt x="572794" y="67017"/>
                  </a:lnTo>
                  <a:lnTo>
                    <a:pt x="572445" y="69231"/>
                  </a:lnTo>
                  <a:lnTo>
                    <a:pt x="572093" y="71632"/>
                  </a:lnTo>
                  <a:lnTo>
                    <a:pt x="571744" y="74034"/>
                  </a:lnTo>
                  <a:lnTo>
                    <a:pt x="571392" y="76432"/>
                  </a:lnTo>
                  <a:lnTo>
                    <a:pt x="571043" y="78833"/>
                  </a:lnTo>
                  <a:lnTo>
                    <a:pt x="570691" y="81231"/>
                  </a:lnTo>
                  <a:lnTo>
                    <a:pt x="570341" y="83817"/>
                  </a:lnTo>
                  <a:lnTo>
                    <a:pt x="569992" y="86402"/>
                  </a:lnTo>
                  <a:lnTo>
                    <a:pt x="569640" y="88987"/>
                  </a:lnTo>
                  <a:lnTo>
                    <a:pt x="569291" y="91572"/>
                  </a:lnTo>
                  <a:lnTo>
                    <a:pt x="568942" y="94155"/>
                  </a:lnTo>
                  <a:lnTo>
                    <a:pt x="568590" y="96740"/>
                  </a:lnTo>
                  <a:lnTo>
                    <a:pt x="568240" y="99509"/>
                  </a:lnTo>
                  <a:lnTo>
                    <a:pt x="567891" y="102278"/>
                  </a:lnTo>
                  <a:lnTo>
                    <a:pt x="567539" y="105048"/>
                  </a:lnTo>
                  <a:lnTo>
                    <a:pt x="567190" y="107817"/>
                  </a:lnTo>
                  <a:lnTo>
                    <a:pt x="566838" y="110586"/>
                  </a:lnTo>
                  <a:lnTo>
                    <a:pt x="566489" y="113539"/>
                  </a:lnTo>
                  <a:lnTo>
                    <a:pt x="566137" y="116309"/>
                  </a:lnTo>
                  <a:lnTo>
                    <a:pt x="565788" y="119262"/>
                  </a:lnTo>
                  <a:lnTo>
                    <a:pt x="565438" y="122218"/>
                  </a:lnTo>
                  <a:lnTo>
                    <a:pt x="565086" y="125172"/>
                  </a:lnTo>
                  <a:lnTo>
                    <a:pt x="564737" y="128125"/>
                  </a:lnTo>
                  <a:lnTo>
                    <a:pt x="564385" y="131262"/>
                  </a:lnTo>
                  <a:lnTo>
                    <a:pt x="564036" y="134218"/>
                  </a:lnTo>
                  <a:lnTo>
                    <a:pt x="563687" y="137356"/>
                  </a:lnTo>
                  <a:lnTo>
                    <a:pt x="563335" y="140496"/>
                  </a:lnTo>
                  <a:lnTo>
                    <a:pt x="562985" y="143633"/>
                  </a:lnTo>
                  <a:lnTo>
                    <a:pt x="562633" y="146771"/>
                  </a:lnTo>
                  <a:lnTo>
                    <a:pt x="562284" y="149911"/>
                  </a:lnTo>
                  <a:lnTo>
                    <a:pt x="561935" y="153232"/>
                  </a:lnTo>
                  <a:lnTo>
                    <a:pt x="561583" y="156557"/>
                  </a:lnTo>
                  <a:lnTo>
                    <a:pt x="561234" y="159694"/>
                  </a:lnTo>
                  <a:lnTo>
                    <a:pt x="560885" y="163018"/>
                  </a:lnTo>
                  <a:lnTo>
                    <a:pt x="560533" y="166343"/>
                  </a:lnTo>
                  <a:lnTo>
                    <a:pt x="560183" y="169664"/>
                  </a:lnTo>
                  <a:lnTo>
                    <a:pt x="559831" y="173172"/>
                  </a:lnTo>
                  <a:lnTo>
                    <a:pt x="559482" y="176497"/>
                  </a:lnTo>
                  <a:lnTo>
                    <a:pt x="559130" y="180002"/>
                  </a:lnTo>
                  <a:lnTo>
                    <a:pt x="558781" y="183326"/>
                  </a:lnTo>
                  <a:lnTo>
                    <a:pt x="558429" y="186835"/>
                  </a:lnTo>
                  <a:lnTo>
                    <a:pt x="558080" y="190340"/>
                  </a:lnTo>
                  <a:lnTo>
                    <a:pt x="557730" y="193848"/>
                  </a:lnTo>
                  <a:lnTo>
                    <a:pt x="557378" y="197357"/>
                  </a:lnTo>
                  <a:lnTo>
                    <a:pt x="557029" y="201049"/>
                  </a:lnTo>
                  <a:lnTo>
                    <a:pt x="556680" y="204557"/>
                  </a:lnTo>
                  <a:lnTo>
                    <a:pt x="556328" y="208250"/>
                  </a:lnTo>
                  <a:lnTo>
                    <a:pt x="555979" y="211758"/>
                  </a:lnTo>
                  <a:lnTo>
                    <a:pt x="555630" y="215447"/>
                  </a:lnTo>
                  <a:lnTo>
                    <a:pt x="555278" y="219143"/>
                  </a:lnTo>
                  <a:lnTo>
                    <a:pt x="554928" y="222835"/>
                  </a:lnTo>
                  <a:lnTo>
                    <a:pt x="554576" y="226527"/>
                  </a:lnTo>
                  <a:lnTo>
                    <a:pt x="554227" y="230404"/>
                  </a:lnTo>
                  <a:lnTo>
                    <a:pt x="553875" y="234096"/>
                  </a:lnTo>
                  <a:lnTo>
                    <a:pt x="553526" y="237788"/>
                  </a:lnTo>
                  <a:lnTo>
                    <a:pt x="553177" y="241665"/>
                  </a:lnTo>
                  <a:lnTo>
                    <a:pt x="552825" y="245541"/>
                  </a:lnTo>
                  <a:lnTo>
                    <a:pt x="552475" y="249234"/>
                  </a:lnTo>
                  <a:lnTo>
                    <a:pt x="552123" y="253110"/>
                  </a:lnTo>
                  <a:lnTo>
                    <a:pt x="551774" y="256989"/>
                  </a:lnTo>
                  <a:lnTo>
                    <a:pt x="551422" y="260866"/>
                  </a:lnTo>
                  <a:lnTo>
                    <a:pt x="551073" y="264742"/>
                  </a:lnTo>
                  <a:lnTo>
                    <a:pt x="550724" y="268805"/>
                  </a:lnTo>
                  <a:lnTo>
                    <a:pt x="550372" y="272682"/>
                  </a:lnTo>
                  <a:lnTo>
                    <a:pt x="550023" y="276742"/>
                  </a:lnTo>
                  <a:lnTo>
                    <a:pt x="549673" y="280619"/>
                  </a:lnTo>
                  <a:lnTo>
                    <a:pt x="549321" y="284679"/>
                  </a:lnTo>
                  <a:lnTo>
                    <a:pt x="548972" y="288558"/>
                  </a:lnTo>
                  <a:lnTo>
                    <a:pt x="548623" y="292619"/>
                  </a:lnTo>
                  <a:lnTo>
                    <a:pt x="548271" y="296682"/>
                  </a:lnTo>
                  <a:lnTo>
                    <a:pt x="547922" y="300743"/>
                  </a:lnTo>
                  <a:lnTo>
                    <a:pt x="547570" y="304806"/>
                  </a:lnTo>
                  <a:lnTo>
                    <a:pt x="547220" y="308866"/>
                  </a:lnTo>
                  <a:lnTo>
                    <a:pt x="546868" y="312927"/>
                  </a:lnTo>
                  <a:lnTo>
                    <a:pt x="546519" y="317174"/>
                  </a:lnTo>
                  <a:lnTo>
                    <a:pt x="546167" y="321235"/>
                  </a:lnTo>
                  <a:lnTo>
                    <a:pt x="545818" y="325298"/>
                  </a:lnTo>
                  <a:lnTo>
                    <a:pt x="545469" y="329542"/>
                  </a:lnTo>
                  <a:lnTo>
                    <a:pt x="545117" y="333606"/>
                  </a:lnTo>
                  <a:lnTo>
                    <a:pt x="544768" y="337850"/>
                  </a:lnTo>
                  <a:lnTo>
                    <a:pt x="544418" y="342098"/>
                  </a:lnTo>
                  <a:lnTo>
                    <a:pt x="544066" y="346158"/>
                  </a:lnTo>
                  <a:lnTo>
                    <a:pt x="543717" y="350405"/>
                  </a:lnTo>
                  <a:lnTo>
                    <a:pt x="543368" y="354650"/>
                  </a:lnTo>
                  <a:lnTo>
                    <a:pt x="543016" y="358897"/>
                  </a:lnTo>
                  <a:lnTo>
                    <a:pt x="542667" y="363145"/>
                  </a:lnTo>
                  <a:lnTo>
                    <a:pt x="542315" y="367389"/>
                  </a:lnTo>
                  <a:lnTo>
                    <a:pt x="541965" y="371636"/>
                  </a:lnTo>
                  <a:lnTo>
                    <a:pt x="541613" y="375881"/>
                  </a:lnTo>
                  <a:lnTo>
                    <a:pt x="541264" y="380128"/>
                  </a:lnTo>
                  <a:lnTo>
                    <a:pt x="540915" y="384376"/>
                  </a:lnTo>
                  <a:lnTo>
                    <a:pt x="540563" y="388804"/>
                  </a:lnTo>
                  <a:lnTo>
                    <a:pt x="540214" y="393051"/>
                  </a:lnTo>
                  <a:lnTo>
                    <a:pt x="539862" y="397296"/>
                  </a:lnTo>
                  <a:lnTo>
                    <a:pt x="539513" y="401727"/>
                  </a:lnTo>
                  <a:lnTo>
                    <a:pt x="539161" y="405975"/>
                  </a:lnTo>
                  <a:lnTo>
                    <a:pt x="538811" y="410406"/>
                  </a:lnTo>
                  <a:lnTo>
                    <a:pt x="538462" y="414654"/>
                  </a:lnTo>
                  <a:lnTo>
                    <a:pt x="538110" y="419082"/>
                  </a:lnTo>
                  <a:lnTo>
                    <a:pt x="537761" y="423329"/>
                  </a:lnTo>
                  <a:lnTo>
                    <a:pt x="537412" y="427761"/>
                  </a:lnTo>
                  <a:lnTo>
                    <a:pt x="537060" y="432189"/>
                  </a:lnTo>
                  <a:lnTo>
                    <a:pt x="536710" y="436437"/>
                  </a:lnTo>
                  <a:lnTo>
                    <a:pt x="536361" y="440868"/>
                  </a:lnTo>
                  <a:lnTo>
                    <a:pt x="536009" y="445299"/>
                  </a:lnTo>
                  <a:lnTo>
                    <a:pt x="535660" y="449728"/>
                  </a:lnTo>
                  <a:lnTo>
                    <a:pt x="535308" y="453975"/>
                  </a:lnTo>
                  <a:lnTo>
                    <a:pt x="534959" y="458407"/>
                  </a:lnTo>
                  <a:lnTo>
                    <a:pt x="534607" y="462838"/>
                  </a:lnTo>
                  <a:lnTo>
                    <a:pt x="534258" y="467267"/>
                  </a:lnTo>
                  <a:lnTo>
                    <a:pt x="533908" y="471698"/>
                  </a:lnTo>
                  <a:lnTo>
                    <a:pt x="533556" y="476129"/>
                  </a:lnTo>
                  <a:lnTo>
                    <a:pt x="533207" y="480377"/>
                  </a:lnTo>
                  <a:lnTo>
                    <a:pt x="532855" y="484805"/>
                  </a:lnTo>
                  <a:lnTo>
                    <a:pt x="532506" y="489237"/>
                  </a:lnTo>
                  <a:lnTo>
                    <a:pt x="532157" y="493668"/>
                  </a:lnTo>
                  <a:lnTo>
                    <a:pt x="531805" y="498100"/>
                  </a:lnTo>
                  <a:lnTo>
                    <a:pt x="531455" y="502528"/>
                  </a:lnTo>
                  <a:lnTo>
                    <a:pt x="531106" y="506959"/>
                  </a:lnTo>
                  <a:lnTo>
                    <a:pt x="530754" y="511391"/>
                  </a:lnTo>
                  <a:lnTo>
                    <a:pt x="530405" y="515822"/>
                  </a:lnTo>
                  <a:lnTo>
                    <a:pt x="530053" y="520254"/>
                  </a:lnTo>
                  <a:lnTo>
                    <a:pt x="529704" y="524685"/>
                  </a:lnTo>
                  <a:lnTo>
                    <a:pt x="529352" y="529114"/>
                  </a:lnTo>
                  <a:lnTo>
                    <a:pt x="529003" y="533545"/>
                  </a:lnTo>
                  <a:lnTo>
                    <a:pt x="528653" y="537976"/>
                  </a:lnTo>
                  <a:lnTo>
                    <a:pt x="528301" y="542408"/>
                  </a:lnTo>
                  <a:lnTo>
                    <a:pt x="527952" y="546839"/>
                  </a:lnTo>
                  <a:lnTo>
                    <a:pt x="527600" y="551271"/>
                  </a:lnTo>
                  <a:lnTo>
                    <a:pt x="527251" y="555515"/>
                  </a:lnTo>
                  <a:lnTo>
                    <a:pt x="526899" y="559947"/>
                  </a:lnTo>
                  <a:lnTo>
                    <a:pt x="526550" y="564378"/>
                  </a:lnTo>
                  <a:lnTo>
                    <a:pt x="526200" y="568809"/>
                  </a:lnTo>
                  <a:lnTo>
                    <a:pt x="525848" y="573238"/>
                  </a:lnTo>
                  <a:lnTo>
                    <a:pt x="525499" y="577669"/>
                  </a:lnTo>
                  <a:lnTo>
                    <a:pt x="525150" y="582101"/>
                  </a:lnTo>
                  <a:lnTo>
                    <a:pt x="524798" y="586345"/>
                  </a:lnTo>
                  <a:lnTo>
                    <a:pt x="524449" y="590777"/>
                  </a:lnTo>
                  <a:lnTo>
                    <a:pt x="524100" y="595208"/>
                  </a:lnTo>
                  <a:lnTo>
                    <a:pt x="523748" y="599639"/>
                  </a:lnTo>
                  <a:lnTo>
                    <a:pt x="523398" y="603884"/>
                  </a:lnTo>
                  <a:lnTo>
                    <a:pt x="523046" y="608315"/>
                  </a:lnTo>
                  <a:lnTo>
                    <a:pt x="522697" y="612747"/>
                  </a:lnTo>
                  <a:lnTo>
                    <a:pt x="522345" y="616994"/>
                  </a:lnTo>
                  <a:lnTo>
                    <a:pt x="521996" y="621422"/>
                  </a:lnTo>
                  <a:lnTo>
                    <a:pt x="521647" y="625854"/>
                  </a:lnTo>
                  <a:lnTo>
                    <a:pt x="521295" y="630101"/>
                  </a:lnTo>
                  <a:lnTo>
                    <a:pt x="520945" y="634533"/>
                  </a:lnTo>
                  <a:lnTo>
                    <a:pt x="520593" y="638777"/>
                  </a:lnTo>
                  <a:lnTo>
                    <a:pt x="520244" y="643025"/>
                  </a:lnTo>
                  <a:lnTo>
                    <a:pt x="519895" y="647456"/>
                  </a:lnTo>
                  <a:lnTo>
                    <a:pt x="519543" y="651700"/>
                  </a:lnTo>
                  <a:lnTo>
                    <a:pt x="519194" y="655948"/>
                  </a:lnTo>
                  <a:lnTo>
                    <a:pt x="518845" y="660379"/>
                  </a:lnTo>
                  <a:lnTo>
                    <a:pt x="518493" y="664624"/>
                  </a:lnTo>
                  <a:lnTo>
                    <a:pt x="518143" y="668871"/>
                  </a:lnTo>
                  <a:lnTo>
                    <a:pt x="517791" y="673115"/>
                  </a:lnTo>
                  <a:lnTo>
                    <a:pt x="517442" y="677363"/>
                  </a:lnTo>
                  <a:lnTo>
                    <a:pt x="517093" y="681610"/>
                  </a:lnTo>
                  <a:lnTo>
                    <a:pt x="516741" y="685855"/>
                  </a:lnTo>
                  <a:lnTo>
                    <a:pt x="516392" y="690102"/>
                  </a:lnTo>
                  <a:lnTo>
                    <a:pt x="516040" y="694350"/>
                  </a:lnTo>
                  <a:lnTo>
                    <a:pt x="515690" y="698594"/>
                  </a:lnTo>
                  <a:lnTo>
                    <a:pt x="515338" y="702838"/>
                  </a:lnTo>
                  <a:lnTo>
                    <a:pt x="514989" y="707086"/>
                  </a:lnTo>
                  <a:lnTo>
                    <a:pt x="514637" y="711149"/>
                  </a:lnTo>
                  <a:lnTo>
                    <a:pt x="514288" y="715394"/>
                  </a:lnTo>
                  <a:lnTo>
                    <a:pt x="513939" y="719457"/>
                  </a:lnTo>
                  <a:lnTo>
                    <a:pt x="513587" y="723701"/>
                  </a:lnTo>
                  <a:lnTo>
                    <a:pt x="513238" y="727765"/>
                  </a:lnTo>
                  <a:lnTo>
                    <a:pt x="512888" y="732009"/>
                  </a:lnTo>
                  <a:lnTo>
                    <a:pt x="512536" y="736070"/>
                  </a:lnTo>
                  <a:lnTo>
                    <a:pt x="512187" y="740133"/>
                  </a:lnTo>
                  <a:lnTo>
                    <a:pt x="511838" y="744193"/>
                  </a:lnTo>
                  <a:lnTo>
                    <a:pt x="511486" y="748441"/>
                  </a:lnTo>
                  <a:lnTo>
                    <a:pt x="511137" y="752501"/>
                  </a:lnTo>
                  <a:lnTo>
                    <a:pt x="510785" y="756565"/>
                  </a:lnTo>
                  <a:lnTo>
                    <a:pt x="510435" y="760441"/>
                  </a:lnTo>
                  <a:lnTo>
                    <a:pt x="510083" y="764501"/>
                  </a:lnTo>
                  <a:lnTo>
                    <a:pt x="509734" y="768565"/>
                  </a:lnTo>
                  <a:lnTo>
                    <a:pt x="509385" y="772625"/>
                  </a:lnTo>
                  <a:lnTo>
                    <a:pt x="509033" y="776504"/>
                  </a:lnTo>
                  <a:lnTo>
                    <a:pt x="508684" y="780565"/>
                  </a:lnTo>
                  <a:lnTo>
                    <a:pt x="508332" y="784441"/>
                  </a:lnTo>
                  <a:lnTo>
                    <a:pt x="507983" y="788502"/>
                  </a:lnTo>
                  <a:lnTo>
                    <a:pt x="507631" y="792378"/>
                  </a:lnTo>
                  <a:lnTo>
                    <a:pt x="507281" y="796257"/>
                  </a:lnTo>
                  <a:lnTo>
                    <a:pt x="506932" y="800318"/>
                  </a:lnTo>
                  <a:lnTo>
                    <a:pt x="506580" y="804194"/>
                  </a:lnTo>
                  <a:lnTo>
                    <a:pt x="506231" y="808074"/>
                  </a:lnTo>
                  <a:lnTo>
                    <a:pt x="505882" y="811950"/>
                  </a:lnTo>
                  <a:lnTo>
                    <a:pt x="505530" y="815826"/>
                  </a:lnTo>
                  <a:lnTo>
                    <a:pt x="505180" y="819519"/>
                  </a:lnTo>
                  <a:lnTo>
                    <a:pt x="504831" y="823395"/>
                  </a:lnTo>
                  <a:lnTo>
                    <a:pt x="504479" y="827271"/>
                  </a:lnTo>
                  <a:lnTo>
                    <a:pt x="504130" y="830964"/>
                  </a:lnTo>
                  <a:lnTo>
                    <a:pt x="503778" y="834843"/>
                  </a:lnTo>
                  <a:lnTo>
                    <a:pt x="503429" y="838532"/>
                  </a:lnTo>
                  <a:lnTo>
                    <a:pt x="503077" y="842228"/>
                  </a:lnTo>
                  <a:lnTo>
                    <a:pt x="502728" y="845920"/>
                  </a:lnTo>
                  <a:lnTo>
                    <a:pt x="502376" y="849613"/>
                  </a:lnTo>
                  <a:lnTo>
                    <a:pt x="502026" y="853305"/>
                  </a:lnTo>
                  <a:lnTo>
                    <a:pt x="501677" y="856997"/>
                  </a:lnTo>
                  <a:lnTo>
                    <a:pt x="501325" y="860690"/>
                  </a:lnTo>
                  <a:lnTo>
                    <a:pt x="500976" y="864379"/>
                  </a:lnTo>
                  <a:lnTo>
                    <a:pt x="500627" y="867887"/>
                  </a:lnTo>
                  <a:lnTo>
                    <a:pt x="500275" y="871583"/>
                  </a:lnTo>
                  <a:lnTo>
                    <a:pt x="499925" y="875088"/>
                  </a:lnTo>
                  <a:lnTo>
                    <a:pt x="499576" y="878780"/>
                  </a:lnTo>
                  <a:lnTo>
                    <a:pt x="499224" y="882289"/>
                  </a:lnTo>
                  <a:lnTo>
                    <a:pt x="498875" y="885797"/>
                  </a:lnTo>
                  <a:lnTo>
                    <a:pt x="498523" y="889305"/>
                  </a:lnTo>
                  <a:lnTo>
                    <a:pt x="498174" y="892811"/>
                  </a:lnTo>
                  <a:lnTo>
                    <a:pt x="497822" y="896319"/>
                  </a:lnTo>
                  <a:lnTo>
                    <a:pt x="497473" y="899827"/>
                  </a:lnTo>
                  <a:lnTo>
                    <a:pt x="497123" y="903152"/>
                  </a:lnTo>
                  <a:lnTo>
                    <a:pt x="496771" y="906657"/>
                  </a:lnTo>
                  <a:lnTo>
                    <a:pt x="496422" y="909981"/>
                  </a:lnTo>
                  <a:lnTo>
                    <a:pt x="496070" y="913490"/>
                  </a:lnTo>
                  <a:lnTo>
                    <a:pt x="495721" y="916811"/>
                  </a:lnTo>
                  <a:lnTo>
                    <a:pt x="495369" y="920135"/>
                  </a:lnTo>
                  <a:lnTo>
                    <a:pt x="495020" y="923460"/>
                  </a:lnTo>
                  <a:lnTo>
                    <a:pt x="494671" y="926781"/>
                  </a:lnTo>
                  <a:lnTo>
                    <a:pt x="494318" y="930105"/>
                  </a:lnTo>
                  <a:lnTo>
                    <a:pt x="493969" y="933243"/>
                  </a:lnTo>
                  <a:lnTo>
                    <a:pt x="493620" y="936567"/>
                  </a:lnTo>
                  <a:lnTo>
                    <a:pt x="493268" y="939888"/>
                  </a:lnTo>
                  <a:lnTo>
                    <a:pt x="492919" y="943029"/>
                  </a:lnTo>
                  <a:lnTo>
                    <a:pt x="492570" y="946166"/>
                  </a:lnTo>
                  <a:lnTo>
                    <a:pt x="492218" y="949306"/>
                  </a:lnTo>
                  <a:lnTo>
                    <a:pt x="491868" y="952627"/>
                  </a:lnTo>
                  <a:lnTo>
                    <a:pt x="491516" y="955581"/>
                  </a:lnTo>
                  <a:lnTo>
                    <a:pt x="491167" y="958721"/>
                  </a:lnTo>
                  <a:lnTo>
                    <a:pt x="490815" y="961858"/>
                  </a:lnTo>
                  <a:lnTo>
                    <a:pt x="490466" y="964999"/>
                  </a:lnTo>
                  <a:lnTo>
                    <a:pt x="490117" y="967952"/>
                  </a:lnTo>
                  <a:lnTo>
                    <a:pt x="489765" y="971089"/>
                  </a:lnTo>
                  <a:lnTo>
                    <a:pt x="489416" y="974046"/>
                  </a:lnTo>
                  <a:lnTo>
                    <a:pt x="489063" y="976996"/>
                  </a:lnTo>
                  <a:lnTo>
                    <a:pt x="488714" y="979952"/>
                  </a:lnTo>
                  <a:lnTo>
                    <a:pt x="488365" y="982905"/>
                  </a:lnTo>
                  <a:lnTo>
                    <a:pt x="488013" y="985859"/>
                  </a:lnTo>
                  <a:lnTo>
                    <a:pt x="487664" y="988812"/>
                  </a:lnTo>
                  <a:lnTo>
                    <a:pt x="487315" y="991581"/>
                  </a:lnTo>
                  <a:lnTo>
                    <a:pt x="486963" y="994538"/>
                  </a:lnTo>
                  <a:lnTo>
                    <a:pt x="486613" y="997304"/>
                  </a:lnTo>
                  <a:lnTo>
                    <a:pt x="486261" y="1000260"/>
                  </a:lnTo>
                  <a:lnTo>
                    <a:pt x="485912" y="1003029"/>
                  </a:lnTo>
                  <a:lnTo>
                    <a:pt x="485560" y="1005799"/>
                  </a:lnTo>
                  <a:lnTo>
                    <a:pt x="485211" y="1008568"/>
                  </a:lnTo>
                  <a:lnTo>
                    <a:pt x="484862" y="1011337"/>
                  </a:lnTo>
                  <a:lnTo>
                    <a:pt x="484510" y="1013922"/>
                  </a:lnTo>
                  <a:lnTo>
                    <a:pt x="484161" y="1016692"/>
                  </a:lnTo>
                  <a:lnTo>
                    <a:pt x="483808" y="1019274"/>
                  </a:lnTo>
                  <a:lnTo>
                    <a:pt x="483459" y="1022043"/>
                  </a:lnTo>
                  <a:lnTo>
                    <a:pt x="483107" y="1024628"/>
                  </a:lnTo>
                  <a:lnTo>
                    <a:pt x="482758" y="1027214"/>
                  </a:lnTo>
                  <a:lnTo>
                    <a:pt x="482409" y="1029799"/>
                  </a:lnTo>
                  <a:lnTo>
                    <a:pt x="482057" y="1032384"/>
                  </a:lnTo>
                  <a:lnTo>
                    <a:pt x="481708" y="1034966"/>
                  </a:lnTo>
                  <a:lnTo>
                    <a:pt x="481358" y="1037368"/>
                  </a:lnTo>
                  <a:lnTo>
                    <a:pt x="481006" y="1039953"/>
                  </a:lnTo>
                  <a:lnTo>
                    <a:pt x="480657" y="1042351"/>
                  </a:lnTo>
                  <a:lnTo>
                    <a:pt x="480308" y="1044752"/>
                  </a:lnTo>
                  <a:lnTo>
                    <a:pt x="479956" y="1047338"/>
                  </a:lnTo>
                  <a:lnTo>
                    <a:pt x="479607" y="1049736"/>
                  </a:lnTo>
                  <a:lnTo>
                    <a:pt x="479255" y="1051953"/>
                  </a:lnTo>
                  <a:lnTo>
                    <a:pt x="478906" y="1054351"/>
                  </a:lnTo>
                  <a:lnTo>
                    <a:pt x="478553" y="1056753"/>
                  </a:lnTo>
                  <a:lnTo>
                    <a:pt x="478204" y="1059151"/>
                  </a:lnTo>
                  <a:lnTo>
                    <a:pt x="477855" y="1061368"/>
                  </a:lnTo>
                  <a:lnTo>
                    <a:pt x="477503" y="1063585"/>
                  </a:lnTo>
                  <a:lnTo>
                    <a:pt x="477154" y="1065799"/>
                  </a:lnTo>
                  <a:lnTo>
                    <a:pt x="476802" y="1068198"/>
                  </a:lnTo>
                  <a:lnTo>
                    <a:pt x="476453" y="1070231"/>
                  </a:lnTo>
                  <a:lnTo>
                    <a:pt x="476103" y="1072445"/>
                  </a:lnTo>
                  <a:lnTo>
                    <a:pt x="475751" y="1074659"/>
                  </a:lnTo>
                  <a:lnTo>
                    <a:pt x="475402" y="1076876"/>
                  </a:lnTo>
                  <a:lnTo>
                    <a:pt x="475053" y="1078907"/>
                  </a:lnTo>
                  <a:lnTo>
                    <a:pt x="474701" y="1080937"/>
                  </a:lnTo>
                  <a:lnTo>
                    <a:pt x="474352" y="1083154"/>
                  </a:lnTo>
                  <a:lnTo>
                    <a:pt x="474000" y="1085184"/>
                  </a:lnTo>
                  <a:lnTo>
                    <a:pt x="473651" y="1087214"/>
                  </a:lnTo>
                  <a:lnTo>
                    <a:pt x="473301" y="1089245"/>
                  </a:lnTo>
                  <a:lnTo>
                    <a:pt x="472949" y="1091091"/>
                  </a:lnTo>
                  <a:lnTo>
                    <a:pt x="472600" y="1093121"/>
                  </a:lnTo>
                  <a:lnTo>
                    <a:pt x="472248" y="1094967"/>
                  </a:lnTo>
                  <a:lnTo>
                    <a:pt x="471899" y="1097000"/>
                  </a:lnTo>
                  <a:lnTo>
                    <a:pt x="471547" y="1098847"/>
                  </a:lnTo>
                  <a:lnTo>
                    <a:pt x="471198" y="1100693"/>
                  </a:lnTo>
                  <a:lnTo>
                    <a:pt x="470846" y="1102536"/>
                  </a:lnTo>
                  <a:lnTo>
                    <a:pt x="470496" y="1104385"/>
                  </a:lnTo>
                  <a:lnTo>
                    <a:pt x="470147" y="1106231"/>
                  </a:lnTo>
                  <a:lnTo>
                    <a:pt x="469795" y="1108077"/>
                  </a:lnTo>
                  <a:lnTo>
                    <a:pt x="469446" y="1109740"/>
                  </a:lnTo>
                  <a:lnTo>
                    <a:pt x="469097" y="1111583"/>
                  </a:lnTo>
                  <a:lnTo>
                    <a:pt x="468745" y="1113245"/>
                  </a:lnTo>
                  <a:lnTo>
                    <a:pt x="468396" y="1114907"/>
                  </a:lnTo>
                  <a:lnTo>
                    <a:pt x="468046" y="1116569"/>
                  </a:lnTo>
                  <a:lnTo>
                    <a:pt x="467694" y="1118228"/>
                  </a:lnTo>
                  <a:lnTo>
                    <a:pt x="467345" y="1119894"/>
                  </a:lnTo>
                  <a:lnTo>
                    <a:pt x="466993" y="1121553"/>
                  </a:lnTo>
                  <a:lnTo>
                    <a:pt x="466644" y="1123031"/>
                  </a:lnTo>
                  <a:lnTo>
                    <a:pt x="466292" y="1124693"/>
                  </a:lnTo>
                  <a:lnTo>
                    <a:pt x="465943" y="1126168"/>
                  </a:lnTo>
                  <a:lnTo>
                    <a:pt x="465593" y="1127646"/>
                  </a:lnTo>
                  <a:lnTo>
                    <a:pt x="465241" y="1129121"/>
                  </a:lnTo>
                  <a:lnTo>
                    <a:pt x="464892" y="1130600"/>
                  </a:lnTo>
                  <a:lnTo>
                    <a:pt x="464540" y="1132078"/>
                  </a:lnTo>
                  <a:lnTo>
                    <a:pt x="464191" y="1133553"/>
                  </a:lnTo>
                  <a:lnTo>
                    <a:pt x="463839" y="1134847"/>
                  </a:lnTo>
                  <a:lnTo>
                    <a:pt x="463490" y="1136322"/>
                  </a:lnTo>
                  <a:lnTo>
                    <a:pt x="463141" y="1137616"/>
                  </a:lnTo>
                  <a:lnTo>
                    <a:pt x="462788" y="1139091"/>
                  </a:lnTo>
                  <a:lnTo>
                    <a:pt x="462439" y="1140386"/>
                  </a:lnTo>
                  <a:lnTo>
                    <a:pt x="462090" y="1141677"/>
                  </a:lnTo>
                  <a:lnTo>
                    <a:pt x="461738" y="1142971"/>
                  </a:lnTo>
                  <a:lnTo>
                    <a:pt x="461389" y="1144262"/>
                  </a:lnTo>
                  <a:lnTo>
                    <a:pt x="461040" y="1145369"/>
                  </a:lnTo>
                  <a:lnTo>
                    <a:pt x="460688" y="1146660"/>
                  </a:lnTo>
                  <a:lnTo>
                    <a:pt x="460338" y="1147770"/>
                  </a:lnTo>
                  <a:lnTo>
                    <a:pt x="459986" y="1149061"/>
                  </a:lnTo>
                  <a:lnTo>
                    <a:pt x="459637" y="1150169"/>
                  </a:lnTo>
                  <a:lnTo>
                    <a:pt x="459285" y="1151279"/>
                  </a:lnTo>
                  <a:lnTo>
                    <a:pt x="458936" y="1152386"/>
                  </a:lnTo>
                  <a:lnTo>
                    <a:pt x="458584" y="1153493"/>
                  </a:lnTo>
                  <a:lnTo>
                    <a:pt x="458235" y="1154600"/>
                  </a:lnTo>
                  <a:lnTo>
                    <a:pt x="457886" y="1155523"/>
                  </a:lnTo>
                  <a:lnTo>
                    <a:pt x="457533" y="1156630"/>
                  </a:lnTo>
                  <a:lnTo>
                    <a:pt x="457184" y="1157553"/>
                  </a:lnTo>
                  <a:lnTo>
                    <a:pt x="456835" y="1158663"/>
                  </a:lnTo>
                  <a:lnTo>
                    <a:pt x="456483" y="1159583"/>
                  </a:lnTo>
                  <a:lnTo>
                    <a:pt x="456134" y="1160507"/>
                  </a:lnTo>
                  <a:lnTo>
                    <a:pt x="455785" y="1161433"/>
                  </a:lnTo>
                  <a:lnTo>
                    <a:pt x="455433" y="1162353"/>
                  </a:lnTo>
                  <a:lnTo>
                    <a:pt x="455083" y="1163276"/>
                  </a:lnTo>
                  <a:lnTo>
                    <a:pt x="454731" y="1164015"/>
                  </a:lnTo>
                  <a:lnTo>
                    <a:pt x="454382" y="1164938"/>
                  </a:lnTo>
                  <a:lnTo>
                    <a:pt x="454030" y="1165677"/>
                  </a:lnTo>
                  <a:lnTo>
                    <a:pt x="453681" y="1166600"/>
                  </a:lnTo>
                  <a:lnTo>
                    <a:pt x="453332" y="1167339"/>
                  </a:lnTo>
                  <a:lnTo>
                    <a:pt x="452980" y="1168078"/>
                  </a:lnTo>
                  <a:lnTo>
                    <a:pt x="452631" y="1168817"/>
                  </a:lnTo>
                  <a:lnTo>
                    <a:pt x="452278" y="1169553"/>
                  </a:lnTo>
                  <a:lnTo>
                    <a:pt x="451929" y="1170292"/>
                  </a:lnTo>
                  <a:lnTo>
                    <a:pt x="451577" y="1170848"/>
                  </a:lnTo>
                  <a:lnTo>
                    <a:pt x="451228" y="1171587"/>
                  </a:lnTo>
                  <a:lnTo>
                    <a:pt x="450879" y="1172139"/>
                  </a:lnTo>
                  <a:lnTo>
                    <a:pt x="450527" y="1172878"/>
                  </a:lnTo>
                  <a:lnTo>
                    <a:pt x="450178" y="1173430"/>
                  </a:lnTo>
                  <a:lnTo>
                    <a:pt x="449828" y="1173985"/>
                  </a:lnTo>
                  <a:lnTo>
                    <a:pt x="449476" y="1174537"/>
                  </a:lnTo>
                  <a:lnTo>
                    <a:pt x="449127" y="1175092"/>
                  </a:lnTo>
                  <a:lnTo>
                    <a:pt x="448778" y="1175647"/>
                  </a:lnTo>
                  <a:lnTo>
                    <a:pt x="448426" y="1176199"/>
                  </a:lnTo>
                  <a:lnTo>
                    <a:pt x="448077" y="1176754"/>
                  </a:lnTo>
                  <a:lnTo>
                    <a:pt x="447725" y="1177122"/>
                  </a:lnTo>
                  <a:lnTo>
                    <a:pt x="447376" y="1177677"/>
                  </a:lnTo>
                  <a:lnTo>
                    <a:pt x="447023" y="1178045"/>
                  </a:lnTo>
                  <a:lnTo>
                    <a:pt x="446674" y="1178416"/>
                  </a:lnTo>
                  <a:lnTo>
                    <a:pt x="446325" y="1178784"/>
                  </a:lnTo>
                  <a:lnTo>
                    <a:pt x="445973" y="1179155"/>
                  </a:lnTo>
                  <a:lnTo>
                    <a:pt x="445624" y="1179523"/>
                  </a:lnTo>
                  <a:lnTo>
                    <a:pt x="445272" y="1179891"/>
                  </a:lnTo>
                  <a:lnTo>
                    <a:pt x="444923" y="1180262"/>
                  </a:lnTo>
                  <a:lnTo>
                    <a:pt x="444573" y="1180630"/>
                  </a:lnTo>
                  <a:lnTo>
                    <a:pt x="444221" y="1180814"/>
                  </a:lnTo>
                  <a:lnTo>
                    <a:pt x="443872" y="1181186"/>
                  </a:lnTo>
                  <a:lnTo>
                    <a:pt x="443523" y="1181370"/>
                  </a:lnTo>
                  <a:lnTo>
                    <a:pt x="443171" y="1181554"/>
                  </a:lnTo>
                  <a:lnTo>
                    <a:pt x="442822" y="1181922"/>
                  </a:lnTo>
                  <a:lnTo>
                    <a:pt x="442470" y="1182109"/>
                  </a:lnTo>
                  <a:lnTo>
                    <a:pt x="442121" y="1182293"/>
                  </a:lnTo>
                  <a:lnTo>
                    <a:pt x="441768" y="1182477"/>
                  </a:lnTo>
                  <a:lnTo>
                    <a:pt x="441419" y="1182477"/>
                  </a:lnTo>
                  <a:lnTo>
                    <a:pt x="441070" y="1182661"/>
                  </a:lnTo>
                  <a:lnTo>
                    <a:pt x="440718" y="1182848"/>
                  </a:lnTo>
                  <a:lnTo>
                    <a:pt x="440369" y="1182848"/>
                  </a:lnTo>
                  <a:lnTo>
                    <a:pt x="440017" y="1183032"/>
                  </a:lnTo>
                  <a:lnTo>
                    <a:pt x="439668" y="1183032"/>
                  </a:lnTo>
                  <a:lnTo>
                    <a:pt x="439316" y="1183216"/>
                  </a:lnTo>
                  <a:lnTo>
                    <a:pt x="437215" y="1183216"/>
                  </a:lnTo>
                  <a:lnTo>
                    <a:pt x="436866" y="1183032"/>
                  </a:lnTo>
                  <a:lnTo>
                    <a:pt x="436516" y="1183032"/>
                  </a:lnTo>
                  <a:lnTo>
                    <a:pt x="436164" y="1182848"/>
                  </a:lnTo>
                  <a:lnTo>
                    <a:pt x="435815" y="1182848"/>
                  </a:lnTo>
                  <a:lnTo>
                    <a:pt x="435463" y="1182661"/>
                  </a:lnTo>
                  <a:lnTo>
                    <a:pt x="435114" y="1182661"/>
                  </a:lnTo>
                  <a:lnTo>
                    <a:pt x="434762" y="1182477"/>
                  </a:lnTo>
                  <a:lnTo>
                    <a:pt x="434413" y="1182293"/>
                  </a:lnTo>
                  <a:lnTo>
                    <a:pt x="434063" y="1182109"/>
                  </a:lnTo>
                  <a:lnTo>
                    <a:pt x="433711" y="1181922"/>
                  </a:lnTo>
                  <a:lnTo>
                    <a:pt x="433362" y="1181741"/>
                  </a:lnTo>
                  <a:lnTo>
                    <a:pt x="433010" y="1181554"/>
                  </a:lnTo>
                  <a:lnTo>
                    <a:pt x="432661" y="1181370"/>
                  </a:lnTo>
                  <a:lnTo>
                    <a:pt x="432312" y="1181002"/>
                  </a:lnTo>
                  <a:lnTo>
                    <a:pt x="431960" y="1180814"/>
                  </a:lnTo>
                  <a:lnTo>
                    <a:pt x="431611" y="1180446"/>
                  </a:lnTo>
                  <a:lnTo>
                    <a:pt x="431258" y="1180262"/>
                  </a:lnTo>
                  <a:lnTo>
                    <a:pt x="430909" y="1179891"/>
                  </a:lnTo>
                  <a:lnTo>
                    <a:pt x="430560" y="1179707"/>
                  </a:lnTo>
                  <a:lnTo>
                    <a:pt x="430208" y="1179339"/>
                  </a:lnTo>
                  <a:lnTo>
                    <a:pt x="429859" y="1178971"/>
                  </a:lnTo>
                  <a:lnTo>
                    <a:pt x="429510" y="1178600"/>
                  </a:lnTo>
                  <a:lnTo>
                    <a:pt x="429158" y="1178232"/>
                  </a:lnTo>
                  <a:lnTo>
                    <a:pt x="428808" y="1177861"/>
                  </a:lnTo>
                  <a:lnTo>
                    <a:pt x="428456" y="1177493"/>
                  </a:lnTo>
                  <a:lnTo>
                    <a:pt x="428107" y="1177122"/>
                  </a:lnTo>
                  <a:lnTo>
                    <a:pt x="427755" y="1176754"/>
                  </a:lnTo>
                  <a:lnTo>
                    <a:pt x="427406" y="1176199"/>
                  </a:lnTo>
                  <a:lnTo>
                    <a:pt x="427054" y="1175831"/>
                  </a:lnTo>
                  <a:lnTo>
                    <a:pt x="426705" y="1175276"/>
                  </a:lnTo>
                  <a:lnTo>
                    <a:pt x="426356" y="1174908"/>
                  </a:lnTo>
                  <a:lnTo>
                    <a:pt x="426003" y="1174356"/>
                  </a:lnTo>
                  <a:lnTo>
                    <a:pt x="425654" y="1173985"/>
                  </a:lnTo>
                  <a:lnTo>
                    <a:pt x="425305" y="1173430"/>
                  </a:lnTo>
                  <a:lnTo>
                    <a:pt x="424953" y="1172878"/>
                  </a:lnTo>
                  <a:lnTo>
                    <a:pt x="424604" y="1172507"/>
                  </a:lnTo>
                  <a:lnTo>
                    <a:pt x="424255" y="1171955"/>
                  </a:lnTo>
                  <a:lnTo>
                    <a:pt x="423903" y="1171400"/>
                  </a:lnTo>
                  <a:lnTo>
                    <a:pt x="423553" y="1170848"/>
                  </a:lnTo>
                  <a:lnTo>
                    <a:pt x="423201" y="1170292"/>
                  </a:lnTo>
                  <a:lnTo>
                    <a:pt x="422852" y="1169737"/>
                  </a:lnTo>
                  <a:lnTo>
                    <a:pt x="422500" y="1169185"/>
                  </a:lnTo>
                  <a:lnTo>
                    <a:pt x="422151" y="1168446"/>
                  </a:lnTo>
                  <a:lnTo>
                    <a:pt x="421802" y="1167891"/>
                  </a:lnTo>
                  <a:lnTo>
                    <a:pt x="421450" y="1167339"/>
                  </a:lnTo>
                  <a:lnTo>
                    <a:pt x="421101" y="1166784"/>
                  </a:lnTo>
                  <a:lnTo>
                    <a:pt x="420748" y="1166048"/>
                  </a:lnTo>
                  <a:lnTo>
                    <a:pt x="420399" y="1165493"/>
                  </a:lnTo>
                  <a:lnTo>
                    <a:pt x="420050" y="1164754"/>
                  </a:lnTo>
                  <a:lnTo>
                    <a:pt x="419698" y="1164199"/>
                  </a:lnTo>
                  <a:lnTo>
                    <a:pt x="419349" y="1163463"/>
                  </a:lnTo>
                  <a:lnTo>
                    <a:pt x="418997" y="1162724"/>
                  </a:lnTo>
                  <a:lnTo>
                    <a:pt x="418648" y="1162169"/>
                  </a:lnTo>
                  <a:lnTo>
                    <a:pt x="418298" y="1161433"/>
                  </a:lnTo>
                  <a:lnTo>
                    <a:pt x="417946" y="1160694"/>
                  </a:lnTo>
                  <a:lnTo>
                    <a:pt x="417597" y="1159954"/>
                  </a:lnTo>
                  <a:lnTo>
                    <a:pt x="417248" y="1159215"/>
                  </a:lnTo>
                  <a:lnTo>
                    <a:pt x="416896" y="1158476"/>
                  </a:lnTo>
                  <a:lnTo>
                    <a:pt x="416547" y="1157737"/>
                  </a:lnTo>
                  <a:lnTo>
                    <a:pt x="416195" y="1157001"/>
                  </a:lnTo>
                  <a:lnTo>
                    <a:pt x="415846" y="1156262"/>
                  </a:lnTo>
                  <a:lnTo>
                    <a:pt x="415493" y="1155523"/>
                  </a:lnTo>
                  <a:lnTo>
                    <a:pt x="415144" y="1154784"/>
                  </a:lnTo>
                  <a:lnTo>
                    <a:pt x="414792" y="1154045"/>
                  </a:lnTo>
                  <a:lnTo>
                    <a:pt x="414443" y="1153309"/>
                  </a:lnTo>
                  <a:lnTo>
                    <a:pt x="414094" y="1152386"/>
                  </a:lnTo>
                  <a:lnTo>
                    <a:pt x="413742" y="1151647"/>
                  </a:lnTo>
                  <a:lnTo>
                    <a:pt x="413393" y="1150908"/>
                  </a:lnTo>
                  <a:lnTo>
                    <a:pt x="413043" y="1149985"/>
                  </a:lnTo>
                  <a:lnTo>
                    <a:pt x="412691" y="1149245"/>
                  </a:lnTo>
                  <a:lnTo>
                    <a:pt x="412342" y="1148322"/>
                  </a:lnTo>
                  <a:lnTo>
                    <a:pt x="411993" y="1147583"/>
                  </a:lnTo>
                  <a:lnTo>
                    <a:pt x="411641" y="1146660"/>
                  </a:lnTo>
                  <a:lnTo>
                    <a:pt x="411292" y="1145924"/>
                  </a:lnTo>
                  <a:lnTo>
                    <a:pt x="410940" y="1145001"/>
                  </a:lnTo>
                  <a:lnTo>
                    <a:pt x="410591" y="1144078"/>
                  </a:lnTo>
                  <a:lnTo>
                    <a:pt x="410238" y="1143339"/>
                  </a:lnTo>
                  <a:lnTo>
                    <a:pt x="409889" y="1142416"/>
                  </a:lnTo>
                  <a:lnTo>
                    <a:pt x="409540" y="1141493"/>
                  </a:lnTo>
                  <a:lnTo>
                    <a:pt x="409188" y="1140754"/>
                  </a:lnTo>
                  <a:lnTo>
                    <a:pt x="408839" y="1139831"/>
                  </a:lnTo>
                  <a:lnTo>
                    <a:pt x="408487" y="1138907"/>
                  </a:lnTo>
                  <a:lnTo>
                    <a:pt x="408138" y="1137984"/>
                  </a:lnTo>
                  <a:lnTo>
                    <a:pt x="407786" y="1137061"/>
                  </a:lnTo>
                  <a:lnTo>
                    <a:pt x="407436" y="1136138"/>
                  </a:lnTo>
                  <a:lnTo>
                    <a:pt x="407087" y="1135215"/>
                  </a:lnTo>
                  <a:lnTo>
                    <a:pt x="406735" y="1134476"/>
                  </a:lnTo>
                  <a:lnTo>
                    <a:pt x="406386" y="1133553"/>
                  </a:lnTo>
                  <a:lnTo>
                    <a:pt x="406037" y="1132630"/>
                  </a:lnTo>
                  <a:lnTo>
                    <a:pt x="405685" y="1131707"/>
                  </a:lnTo>
                  <a:lnTo>
                    <a:pt x="405336" y="1130600"/>
                  </a:lnTo>
                  <a:lnTo>
                    <a:pt x="404986" y="1129677"/>
                  </a:lnTo>
                  <a:lnTo>
                    <a:pt x="404634" y="1128753"/>
                  </a:lnTo>
                  <a:lnTo>
                    <a:pt x="404285" y="1127830"/>
                  </a:lnTo>
                  <a:lnTo>
                    <a:pt x="403933" y="1126907"/>
                  </a:lnTo>
                  <a:lnTo>
                    <a:pt x="403584" y="1125984"/>
                  </a:lnTo>
                  <a:lnTo>
                    <a:pt x="403232" y="1125061"/>
                  </a:lnTo>
                  <a:lnTo>
                    <a:pt x="402883" y="1124138"/>
                  </a:lnTo>
                  <a:lnTo>
                    <a:pt x="402533" y="1123031"/>
                  </a:lnTo>
                  <a:lnTo>
                    <a:pt x="402181" y="1122108"/>
                  </a:lnTo>
                  <a:lnTo>
                    <a:pt x="401832" y="1121185"/>
                  </a:lnTo>
                  <a:lnTo>
                    <a:pt x="401480" y="1120262"/>
                  </a:lnTo>
                  <a:lnTo>
                    <a:pt x="401131" y="1119155"/>
                  </a:lnTo>
                  <a:lnTo>
                    <a:pt x="400782" y="1118228"/>
                  </a:lnTo>
                  <a:lnTo>
                    <a:pt x="400430" y="1117308"/>
                  </a:lnTo>
                  <a:lnTo>
                    <a:pt x="400081" y="1116385"/>
                  </a:lnTo>
                  <a:lnTo>
                    <a:pt x="399731" y="1115278"/>
                  </a:lnTo>
                  <a:lnTo>
                    <a:pt x="399379" y="1114352"/>
                  </a:lnTo>
                  <a:lnTo>
                    <a:pt x="399030" y="1113429"/>
                  </a:lnTo>
                  <a:lnTo>
                    <a:pt x="398678" y="1112322"/>
                  </a:lnTo>
                  <a:lnTo>
                    <a:pt x="398329" y="1111399"/>
                  </a:lnTo>
                  <a:lnTo>
                    <a:pt x="397977" y="1110476"/>
                  </a:lnTo>
                  <a:lnTo>
                    <a:pt x="397628" y="1109369"/>
                  </a:lnTo>
                  <a:lnTo>
                    <a:pt x="397278" y="1108445"/>
                  </a:lnTo>
                  <a:lnTo>
                    <a:pt x="396926" y="1107338"/>
                  </a:lnTo>
                  <a:lnTo>
                    <a:pt x="396577" y="1106415"/>
                  </a:lnTo>
                  <a:lnTo>
                    <a:pt x="396225" y="1105492"/>
                  </a:lnTo>
                  <a:lnTo>
                    <a:pt x="395876" y="1104385"/>
                  </a:lnTo>
                  <a:lnTo>
                    <a:pt x="395524" y="1103462"/>
                  </a:lnTo>
                  <a:lnTo>
                    <a:pt x="395175" y="1102355"/>
                  </a:lnTo>
                  <a:lnTo>
                    <a:pt x="394826" y="1101429"/>
                  </a:lnTo>
                  <a:lnTo>
                    <a:pt x="394473" y="1100322"/>
                  </a:lnTo>
                  <a:lnTo>
                    <a:pt x="394124" y="1099399"/>
                  </a:lnTo>
                  <a:lnTo>
                    <a:pt x="393775" y="1098476"/>
                  </a:lnTo>
                  <a:lnTo>
                    <a:pt x="393423" y="1097368"/>
                  </a:lnTo>
                  <a:lnTo>
                    <a:pt x="393074" y="1096445"/>
                  </a:lnTo>
                  <a:lnTo>
                    <a:pt x="392725" y="1095338"/>
                  </a:lnTo>
                  <a:lnTo>
                    <a:pt x="392373" y="1094415"/>
                  </a:lnTo>
                  <a:lnTo>
                    <a:pt x="392023" y="1093308"/>
                  </a:lnTo>
                  <a:lnTo>
                    <a:pt x="391671" y="1092382"/>
                  </a:lnTo>
                  <a:lnTo>
                    <a:pt x="391322" y="1091462"/>
                  </a:lnTo>
                  <a:lnTo>
                    <a:pt x="390970" y="1090352"/>
                  </a:lnTo>
                  <a:lnTo>
                    <a:pt x="390621" y="1089432"/>
                  </a:lnTo>
                  <a:lnTo>
                    <a:pt x="390272" y="1088322"/>
                  </a:lnTo>
                  <a:lnTo>
                    <a:pt x="389920" y="1087398"/>
                  </a:lnTo>
                  <a:lnTo>
                    <a:pt x="389571" y="1086291"/>
                  </a:lnTo>
                  <a:lnTo>
                    <a:pt x="389219" y="1085368"/>
                  </a:lnTo>
                  <a:lnTo>
                    <a:pt x="388869" y="1084445"/>
                  </a:lnTo>
                  <a:lnTo>
                    <a:pt x="388520" y="1083338"/>
                  </a:lnTo>
                  <a:lnTo>
                    <a:pt x="388168" y="1082415"/>
                  </a:lnTo>
                  <a:lnTo>
                    <a:pt x="387819" y="1081492"/>
                  </a:lnTo>
                  <a:lnTo>
                    <a:pt x="387467" y="1080385"/>
                  </a:lnTo>
                  <a:lnTo>
                    <a:pt x="387118" y="1079459"/>
                  </a:lnTo>
                  <a:lnTo>
                    <a:pt x="386768" y="1078352"/>
                  </a:lnTo>
                  <a:lnTo>
                    <a:pt x="386416" y="1077428"/>
                  </a:lnTo>
                  <a:lnTo>
                    <a:pt x="386067" y="1076508"/>
                  </a:lnTo>
                  <a:lnTo>
                    <a:pt x="385718" y="1075398"/>
                  </a:lnTo>
                  <a:lnTo>
                    <a:pt x="385366" y="1074475"/>
                  </a:lnTo>
                  <a:lnTo>
                    <a:pt x="385017" y="1073552"/>
                  </a:lnTo>
                  <a:lnTo>
                    <a:pt x="384665" y="1072445"/>
                  </a:lnTo>
                  <a:lnTo>
                    <a:pt x="384316" y="1071522"/>
                  </a:lnTo>
                  <a:lnTo>
                    <a:pt x="383964" y="1070599"/>
                  </a:lnTo>
                  <a:lnTo>
                    <a:pt x="383614" y="1069676"/>
                  </a:lnTo>
                  <a:lnTo>
                    <a:pt x="383262" y="1068569"/>
                  </a:lnTo>
                  <a:lnTo>
                    <a:pt x="382913" y="1067646"/>
                  </a:lnTo>
                  <a:lnTo>
                    <a:pt x="382564" y="1066722"/>
                  </a:lnTo>
                  <a:lnTo>
                    <a:pt x="382212" y="1065799"/>
                  </a:lnTo>
                  <a:lnTo>
                    <a:pt x="381863" y="1064876"/>
                  </a:lnTo>
                  <a:lnTo>
                    <a:pt x="381513" y="1063769"/>
                  </a:lnTo>
                  <a:lnTo>
                    <a:pt x="381161" y="1062846"/>
                  </a:lnTo>
                  <a:lnTo>
                    <a:pt x="380812" y="1061923"/>
                  </a:lnTo>
                  <a:lnTo>
                    <a:pt x="380463" y="1061000"/>
                  </a:lnTo>
                  <a:lnTo>
                    <a:pt x="380111" y="1060077"/>
                  </a:lnTo>
                  <a:lnTo>
                    <a:pt x="379762" y="1059151"/>
                  </a:lnTo>
                  <a:lnTo>
                    <a:pt x="379410" y="1058231"/>
                  </a:lnTo>
                  <a:lnTo>
                    <a:pt x="379061" y="1057308"/>
                  </a:lnTo>
                  <a:lnTo>
                    <a:pt x="378709" y="1056381"/>
                  </a:lnTo>
                  <a:lnTo>
                    <a:pt x="378359" y="1055461"/>
                  </a:lnTo>
                  <a:lnTo>
                    <a:pt x="378010" y="1054538"/>
                  </a:lnTo>
                  <a:lnTo>
                    <a:pt x="377658" y="1053615"/>
                  </a:lnTo>
                  <a:lnTo>
                    <a:pt x="377309" y="1052692"/>
                  </a:lnTo>
                  <a:lnTo>
                    <a:pt x="376957" y="1051769"/>
                  </a:lnTo>
                  <a:lnTo>
                    <a:pt x="376608" y="1050846"/>
                  </a:lnTo>
                  <a:lnTo>
                    <a:pt x="376256" y="1049923"/>
                  </a:lnTo>
                  <a:lnTo>
                    <a:pt x="375906" y="1048997"/>
                  </a:lnTo>
                  <a:lnTo>
                    <a:pt x="375557" y="1048077"/>
                  </a:lnTo>
                  <a:lnTo>
                    <a:pt x="375205" y="1047338"/>
                  </a:lnTo>
                  <a:lnTo>
                    <a:pt x="374856" y="1046415"/>
                  </a:lnTo>
                  <a:lnTo>
                    <a:pt x="374507" y="1045491"/>
                  </a:lnTo>
                  <a:lnTo>
                    <a:pt x="374155" y="1044568"/>
                  </a:lnTo>
                  <a:lnTo>
                    <a:pt x="373806" y="1043829"/>
                  </a:lnTo>
                  <a:lnTo>
                    <a:pt x="373456" y="1042906"/>
                  </a:lnTo>
                  <a:lnTo>
                    <a:pt x="373104" y="1041983"/>
                  </a:lnTo>
                  <a:lnTo>
                    <a:pt x="372755" y="1041244"/>
                  </a:lnTo>
                  <a:lnTo>
                    <a:pt x="372403" y="1040321"/>
                  </a:lnTo>
                  <a:lnTo>
                    <a:pt x="372054" y="1039582"/>
                  </a:lnTo>
                  <a:lnTo>
                    <a:pt x="371702" y="1038659"/>
                  </a:lnTo>
                  <a:lnTo>
                    <a:pt x="371353" y="1037736"/>
                  </a:lnTo>
                  <a:lnTo>
                    <a:pt x="371001" y="1037000"/>
                  </a:lnTo>
                  <a:lnTo>
                    <a:pt x="370651" y="1036261"/>
                  </a:lnTo>
                  <a:lnTo>
                    <a:pt x="370302" y="1035337"/>
                  </a:lnTo>
                  <a:lnTo>
                    <a:pt x="369950" y="1034598"/>
                  </a:lnTo>
                  <a:lnTo>
                    <a:pt x="369601" y="1033675"/>
                  </a:lnTo>
                  <a:lnTo>
                    <a:pt x="369252" y="1032936"/>
                  </a:lnTo>
                  <a:lnTo>
                    <a:pt x="368900" y="1032197"/>
                  </a:lnTo>
                  <a:lnTo>
                    <a:pt x="368551" y="1031274"/>
                  </a:lnTo>
                  <a:lnTo>
                    <a:pt x="368201" y="1030538"/>
                  </a:lnTo>
                  <a:lnTo>
                    <a:pt x="367849" y="1029799"/>
                  </a:lnTo>
                  <a:lnTo>
                    <a:pt x="367500" y="1029060"/>
                  </a:lnTo>
                  <a:lnTo>
                    <a:pt x="367148" y="1028321"/>
                  </a:lnTo>
                  <a:lnTo>
                    <a:pt x="366799" y="1027398"/>
                  </a:lnTo>
                  <a:lnTo>
                    <a:pt x="366447" y="1026659"/>
                  </a:lnTo>
                  <a:lnTo>
                    <a:pt x="366098" y="1025920"/>
                  </a:lnTo>
                  <a:lnTo>
                    <a:pt x="365748" y="1025183"/>
                  </a:lnTo>
                  <a:lnTo>
                    <a:pt x="365396" y="1024444"/>
                  </a:lnTo>
                  <a:lnTo>
                    <a:pt x="365047" y="1023705"/>
                  </a:lnTo>
                  <a:lnTo>
                    <a:pt x="364695" y="1022969"/>
                  </a:lnTo>
                  <a:lnTo>
                    <a:pt x="364346" y="1022230"/>
                  </a:lnTo>
                  <a:lnTo>
                    <a:pt x="363994" y="1021675"/>
                  </a:lnTo>
                  <a:lnTo>
                    <a:pt x="363645" y="1020936"/>
                  </a:lnTo>
                  <a:lnTo>
                    <a:pt x="363296" y="1020200"/>
                  </a:lnTo>
                  <a:lnTo>
                    <a:pt x="362944" y="1019461"/>
                  </a:lnTo>
                  <a:lnTo>
                    <a:pt x="362594" y="1018722"/>
                  </a:lnTo>
                  <a:lnTo>
                    <a:pt x="362245" y="1018167"/>
                  </a:lnTo>
                  <a:lnTo>
                    <a:pt x="361893" y="1017431"/>
                  </a:lnTo>
                  <a:lnTo>
                    <a:pt x="361544" y="1016692"/>
                  </a:lnTo>
                  <a:lnTo>
                    <a:pt x="361195" y="1016137"/>
                  </a:lnTo>
                  <a:lnTo>
                    <a:pt x="360843" y="1015398"/>
                  </a:lnTo>
                  <a:lnTo>
                    <a:pt x="360493" y="1014845"/>
                  </a:lnTo>
                  <a:lnTo>
                    <a:pt x="360141" y="1014106"/>
                  </a:lnTo>
                  <a:lnTo>
                    <a:pt x="359792" y="1013551"/>
                  </a:lnTo>
                  <a:lnTo>
                    <a:pt x="359440" y="1012815"/>
                  </a:lnTo>
                  <a:lnTo>
                    <a:pt x="359091" y="1012260"/>
                  </a:lnTo>
                  <a:lnTo>
                    <a:pt x="358742" y="1011705"/>
                  </a:lnTo>
                  <a:lnTo>
                    <a:pt x="358390" y="1010966"/>
                  </a:lnTo>
                  <a:lnTo>
                    <a:pt x="358041" y="1010414"/>
                  </a:lnTo>
                  <a:lnTo>
                    <a:pt x="357689" y="1009859"/>
                  </a:lnTo>
                  <a:lnTo>
                    <a:pt x="357339" y="1009307"/>
                  </a:lnTo>
                  <a:lnTo>
                    <a:pt x="356990" y="1008752"/>
                  </a:lnTo>
                  <a:lnTo>
                    <a:pt x="356638" y="1008197"/>
                  </a:lnTo>
                  <a:lnTo>
                    <a:pt x="356289" y="1007461"/>
                  </a:lnTo>
                  <a:lnTo>
                    <a:pt x="355940" y="1006906"/>
                  </a:lnTo>
                  <a:lnTo>
                    <a:pt x="355588" y="1006351"/>
                  </a:lnTo>
                  <a:lnTo>
                    <a:pt x="355238" y="1005983"/>
                  </a:lnTo>
                  <a:lnTo>
                    <a:pt x="354886" y="1005428"/>
                  </a:lnTo>
                  <a:lnTo>
                    <a:pt x="354537" y="1004876"/>
                  </a:lnTo>
                  <a:lnTo>
                    <a:pt x="354185" y="1004320"/>
                  </a:lnTo>
                  <a:lnTo>
                    <a:pt x="353836" y="1003768"/>
                  </a:lnTo>
                  <a:lnTo>
                    <a:pt x="353487" y="1003213"/>
                  </a:lnTo>
                  <a:lnTo>
                    <a:pt x="353135" y="1002842"/>
                  </a:lnTo>
                  <a:lnTo>
                    <a:pt x="352786" y="1002290"/>
                  </a:lnTo>
                  <a:lnTo>
                    <a:pt x="352434" y="1001735"/>
                  </a:lnTo>
                  <a:lnTo>
                    <a:pt x="352084" y="1001367"/>
                  </a:lnTo>
                  <a:lnTo>
                    <a:pt x="351732" y="1000812"/>
                  </a:lnTo>
                  <a:lnTo>
                    <a:pt x="351383" y="1000444"/>
                  </a:lnTo>
                  <a:lnTo>
                    <a:pt x="351034" y="999892"/>
                  </a:lnTo>
                  <a:lnTo>
                    <a:pt x="350682" y="999521"/>
                  </a:lnTo>
                  <a:lnTo>
                    <a:pt x="350333" y="998966"/>
                  </a:lnTo>
                  <a:lnTo>
                    <a:pt x="349983" y="998598"/>
                  </a:lnTo>
                  <a:lnTo>
                    <a:pt x="349631" y="998230"/>
                  </a:lnTo>
                  <a:lnTo>
                    <a:pt x="349282" y="997859"/>
                  </a:lnTo>
                  <a:lnTo>
                    <a:pt x="348933" y="997304"/>
                  </a:lnTo>
                  <a:lnTo>
                    <a:pt x="348581" y="996936"/>
                  </a:lnTo>
                  <a:lnTo>
                    <a:pt x="348232" y="996568"/>
                  </a:lnTo>
                  <a:lnTo>
                    <a:pt x="347880" y="996197"/>
                  </a:lnTo>
                  <a:lnTo>
                    <a:pt x="347531" y="995829"/>
                  </a:lnTo>
                  <a:lnTo>
                    <a:pt x="347179" y="995461"/>
                  </a:lnTo>
                  <a:lnTo>
                    <a:pt x="346829" y="995090"/>
                  </a:lnTo>
                  <a:lnTo>
                    <a:pt x="346480" y="994722"/>
                  </a:lnTo>
                  <a:lnTo>
                    <a:pt x="346128" y="994353"/>
                  </a:lnTo>
                  <a:lnTo>
                    <a:pt x="345779" y="993982"/>
                  </a:lnTo>
                  <a:lnTo>
                    <a:pt x="345427" y="993614"/>
                  </a:lnTo>
                  <a:lnTo>
                    <a:pt x="345078" y="993427"/>
                  </a:lnTo>
                  <a:lnTo>
                    <a:pt x="344728" y="993059"/>
                  </a:lnTo>
                  <a:lnTo>
                    <a:pt x="344376" y="992691"/>
                  </a:lnTo>
                  <a:lnTo>
                    <a:pt x="344027" y="992504"/>
                  </a:lnTo>
                  <a:lnTo>
                    <a:pt x="343675" y="992136"/>
                  </a:lnTo>
                  <a:lnTo>
                    <a:pt x="343326" y="991768"/>
                  </a:lnTo>
                  <a:lnTo>
                    <a:pt x="342977" y="991581"/>
                  </a:lnTo>
                  <a:lnTo>
                    <a:pt x="342625" y="991213"/>
                  </a:lnTo>
                  <a:lnTo>
                    <a:pt x="342276" y="991029"/>
                  </a:lnTo>
                  <a:lnTo>
                    <a:pt x="341926" y="990845"/>
                  </a:lnTo>
                  <a:lnTo>
                    <a:pt x="341574" y="990474"/>
                  </a:lnTo>
                  <a:lnTo>
                    <a:pt x="341225" y="990290"/>
                  </a:lnTo>
                  <a:lnTo>
                    <a:pt x="340873" y="990106"/>
                  </a:lnTo>
                  <a:lnTo>
                    <a:pt x="340524" y="989919"/>
                  </a:lnTo>
                  <a:lnTo>
                    <a:pt x="340172" y="989551"/>
                  </a:lnTo>
                  <a:lnTo>
                    <a:pt x="339823" y="989367"/>
                  </a:lnTo>
                  <a:lnTo>
                    <a:pt x="339471" y="989183"/>
                  </a:lnTo>
                  <a:lnTo>
                    <a:pt x="339121" y="988999"/>
                  </a:lnTo>
                  <a:lnTo>
                    <a:pt x="338772" y="988812"/>
                  </a:lnTo>
                  <a:lnTo>
                    <a:pt x="338420" y="988628"/>
                  </a:lnTo>
                  <a:lnTo>
                    <a:pt x="338071" y="988444"/>
                  </a:lnTo>
                  <a:lnTo>
                    <a:pt x="337722" y="988260"/>
                  </a:lnTo>
                  <a:lnTo>
                    <a:pt x="337370" y="988076"/>
                  </a:lnTo>
                  <a:lnTo>
                    <a:pt x="337021" y="988076"/>
                  </a:lnTo>
                  <a:lnTo>
                    <a:pt x="336671" y="987889"/>
                  </a:lnTo>
                  <a:lnTo>
                    <a:pt x="336319" y="987705"/>
                  </a:lnTo>
                  <a:lnTo>
                    <a:pt x="335970" y="987705"/>
                  </a:lnTo>
                  <a:lnTo>
                    <a:pt x="335618" y="987521"/>
                  </a:lnTo>
                  <a:lnTo>
                    <a:pt x="335269" y="987337"/>
                  </a:lnTo>
                  <a:lnTo>
                    <a:pt x="334917" y="987337"/>
                  </a:lnTo>
                  <a:lnTo>
                    <a:pt x="334568" y="987150"/>
                  </a:lnTo>
                  <a:lnTo>
                    <a:pt x="334218" y="987150"/>
                  </a:lnTo>
                  <a:lnTo>
                    <a:pt x="333866" y="986969"/>
                  </a:lnTo>
                  <a:lnTo>
                    <a:pt x="333165" y="986969"/>
                  </a:lnTo>
                  <a:lnTo>
                    <a:pt x="332816" y="986782"/>
                  </a:lnTo>
                  <a:lnTo>
                    <a:pt x="331414" y="986782"/>
                  </a:lnTo>
                  <a:lnTo>
                    <a:pt x="331064" y="986598"/>
                  </a:lnTo>
                  <a:lnTo>
                    <a:pt x="330014" y="986598"/>
                  </a:lnTo>
                  <a:lnTo>
                    <a:pt x="329665" y="986782"/>
                  </a:lnTo>
                  <a:lnTo>
                    <a:pt x="327910" y="986782"/>
                  </a:lnTo>
                  <a:lnTo>
                    <a:pt x="327561" y="986969"/>
                  </a:lnTo>
                  <a:lnTo>
                    <a:pt x="327209" y="986969"/>
                  </a:lnTo>
                  <a:lnTo>
                    <a:pt x="326860" y="987150"/>
                  </a:lnTo>
                  <a:lnTo>
                    <a:pt x="326159" y="987150"/>
                  </a:lnTo>
                  <a:lnTo>
                    <a:pt x="325809" y="987337"/>
                  </a:lnTo>
                  <a:lnTo>
                    <a:pt x="325460" y="987521"/>
                  </a:lnTo>
                  <a:lnTo>
                    <a:pt x="325108" y="987521"/>
                  </a:lnTo>
                  <a:lnTo>
                    <a:pt x="324759" y="987705"/>
                  </a:lnTo>
                  <a:lnTo>
                    <a:pt x="324410" y="987705"/>
                  </a:lnTo>
                  <a:lnTo>
                    <a:pt x="324058" y="987889"/>
                  </a:lnTo>
                  <a:lnTo>
                    <a:pt x="323708" y="988076"/>
                  </a:lnTo>
                  <a:lnTo>
                    <a:pt x="323356" y="988260"/>
                  </a:lnTo>
                  <a:lnTo>
                    <a:pt x="323007" y="988260"/>
                  </a:lnTo>
                  <a:lnTo>
                    <a:pt x="322655" y="988444"/>
                  </a:lnTo>
                  <a:lnTo>
                    <a:pt x="322306" y="988628"/>
                  </a:lnTo>
                  <a:lnTo>
                    <a:pt x="321957" y="988812"/>
                  </a:lnTo>
                  <a:lnTo>
                    <a:pt x="321605" y="988999"/>
                  </a:lnTo>
                  <a:lnTo>
                    <a:pt x="321256" y="989183"/>
                  </a:lnTo>
                  <a:lnTo>
                    <a:pt x="320904" y="989367"/>
                  </a:lnTo>
                  <a:lnTo>
                    <a:pt x="320554" y="989551"/>
                  </a:lnTo>
                  <a:lnTo>
                    <a:pt x="320202" y="989738"/>
                  </a:lnTo>
                  <a:lnTo>
                    <a:pt x="319853" y="989919"/>
                  </a:lnTo>
                  <a:lnTo>
                    <a:pt x="319504" y="990290"/>
                  </a:lnTo>
                  <a:lnTo>
                    <a:pt x="319152" y="990474"/>
                  </a:lnTo>
                  <a:lnTo>
                    <a:pt x="318803" y="990658"/>
                  </a:lnTo>
                  <a:lnTo>
                    <a:pt x="318453" y="990845"/>
                  </a:lnTo>
                  <a:lnTo>
                    <a:pt x="318101" y="991213"/>
                  </a:lnTo>
                  <a:lnTo>
                    <a:pt x="317752" y="991397"/>
                  </a:lnTo>
                  <a:lnTo>
                    <a:pt x="317403" y="991768"/>
                  </a:lnTo>
                  <a:lnTo>
                    <a:pt x="317051" y="991952"/>
                  </a:lnTo>
                  <a:lnTo>
                    <a:pt x="316702" y="992136"/>
                  </a:lnTo>
                  <a:lnTo>
                    <a:pt x="316350" y="992504"/>
                  </a:lnTo>
                  <a:lnTo>
                    <a:pt x="316001" y="992875"/>
                  </a:lnTo>
                  <a:lnTo>
                    <a:pt x="315649" y="993059"/>
                  </a:lnTo>
                  <a:lnTo>
                    <a:pt x="315299" y="993427"/>
                  </a:lnTo>
                  <a:lnTo>
                    <a:pt x="314950" y="993614"/>
                  </a:lnTo>
                  <a:lnTo>
                    <a:pt x="314598" y="993982"/>
                  </a:lnTo>
                  <a:lnTo>
                    <a:pt x="314249" y="994353"/>
                  </a:lnTo>
                  <a:lnTo>
                    <a:pt x="313897" y="994722"/>
                  </a:lnTo>
                  <a:lnTo>
                    <a:pt x="313548" y="994906"/>
                  </a:lnTo>
                  <a:lnTo>
                    <a:pt x="313198" y="995274"/>
                  </a:lnTo>
                  <a:lnTo>
                    <a:pt x="312846" y="995645"/>
                  </a:lnTo>
                  <a:lnTo>
                    <a:pt x="312497" y="996013"/>
                  </a:lnTo>
                  <a:lnTo>
                    <a:pt x="312148" y="996384"/>
                  </a:lnTo>
                  <a:lnTo>
                    <a:pt x="311796" y="996752"/>
                  </a:lnTo>
                  <a:lnTo>
                    <a:pt x="311447" y="997123"/>
                  </a:lnTo>
                  <a:lnTo>
                    <a:pt x="311095" y="997491"/>
                  </a:lnTo>
                  <a:lnTo>
                    <a:pt x="310746" y="997859"/>
                  </a:lnTo>
                  <a:lnTo>
                    <a:pt x="310394" y="998230"/>
                  </a:lnTo>
                  <a:lnTo>
                    <a:pt x="310044" y="998598"/>
                  </a:lnTo>
                  <a:lnTo>
                    <a:pt x="309695" y="998966"/>
                  </a:lnTo>
                  <a:lnTo>
                    <a:pt x="309343" y="999337"/>
                  </a:lnTo>
                  <a:lnTo>
                    <a:pt x="308994" y="999705"/>
                  </a:lnTo>
                  <a:lnTo>
                    <a:pt x="308642" y="1000260"/>
                  </a:lnTo>
                  <a:lnTo>
                    <a:pt x="308293" y="1000628"/>
                  </a:lnTo>
                  <a:lnTo>
                    <a:pt x="307941" y="1000999"/>
                  </a:lnTo>
                  <a:lnTo>
                    <a:pt x="307591" y="1001367"/>
                  </a:lnTo>
                  <a:lnTo>
                    <a:pt x="307242" y="1001922"/>
                  </a:lnTo>
                  <a:lnTo>
                    <a:pt x="306890" y="1002290"/>
                  </a:lnTo>
                  <a:lnTo>
                    <a:pt x="306541" y="1002842"/>
                  </a:lnTo>
                  <a:lnTo>
                    <a:pt x="306192" y="1003213"/>
                  </a:lnTo>
                  <a:lnTo>
                    <a:pt x="305840" y="1003581"/>
                  </a:lnTo>
                  <a:lnTo>
                    <a:pt x="305491" y="1004136"/>
                  </a:lnTo>
                  <a:lnTo>
                    <a:pt x="305141" y="1004507"/>
                  </a:lnTo>
                  <a:lnTo>
                    <a:pt x="304789" y="1005060"/>
                  </a:lnTo>
                  <a:lnTo>
                    <a:pt x="304440" y="1005615"/>
                  </a:lnTo>
                  <a:lnTo>
                    <a:pt x="304088" y="1005983"/>
                  </a:lnTo>
                  <a:lnTo>
                    <a:pt x="303739" y="1006538"/>
                  </a:lnTo>
                  <a:lnTo>
                    <a:pt x="303387" y="1006906"/>
                  </a:lnTo>
                  <a:lnTo>
                    <a:pt x="303038" y="1007461"/>
                  </a:lnTo>
                  <a:lnTo>
                    <a:pt x="302688" y="1008013"/>
                  </a:lnTo>
                  <a:lnTo>
                    <a:pt x="302336" y="1008568"/>
                  </a:lnTo>
                  <a:lnTo>
                    <a:pt x="301987" y="1008936"/>
                  </a:lnTo>
                  <a:lnTo>
                    <a:pt x="301635" y="1009491"/>
                  </a:lnTo>
                  <a:lnTo>
                    <a:pt x="301286" y="1010046"/>
                  </a:lnTo>
                  <a:lnTo>
                    <a:pt x="300937" y="1010598"/>
                  </a:lnTo>
                  <a:lnTo>
                    <a:pt x="300585" y="1011153"/>
                  </a:lnTo>
                  <a:lnTo>
                    <a:pt x="300236" y="1011521"/>
                  </a:lnTo>
                  <a:lnTo>
                    <a:pt x="299886" y="1012076"/>
                  </a:lnTo>
                  <a:lnTo>
                    <a:pt x="299534" y="1012628"/>
                  </a:lnTo>
                  <a:lnTo>
                    <a:pt x="299185" y="1013183"/>
                  </a:lnTo>
                  <a:lnTo>
                    <a:pt x="298833" y="1013735"/>
                  </a:lnTo>
                  <a:lnTo>
                    <a:pt x="298484" y="1014290"/>
                  </a:lnTo>
                  <a:lnTo>
                    <a:pt x="298135" y="1014845"/>
                  </a:lnTo>
                  <a:lnTo>
                    <a:pt x="297783" y="1015398"/>
                  </a:lnTo>
                  <a:lnTo>
                    <a:pt x="297434" y="1015953"/>
                  </a:lnTo>
                  <a:lnTo>
                    <a:pt x="297081" y="1016505"/>
                  </a:lnTo>
                  <a:lnTo>
                    <a:pt x="296732" y="1017060"/>
                  </a:lnTo>
                  <a:lnTo>
                    <a:pt x="296380" y="1017799"/>
                  </a:lnTo>
                  <a:lnTo>
                    <a:pt x="296031" y="1018351"/>
                  </a:lnTo>
                  <a:lnTo>
                    <a:pt x="295679" y="1018906"/>
                  </a:lnTo>
                  <a:lnTo>
                    <a:pt x="295330" y="1019461"/>
                  </a:lnTo>
                  <a:lnTo>
                    <a:pt x="294981" y="1020013"/>
                  </a:lnTo>
                  <a:lnTo>
                    <a:pt x="294629" y="1020752"/>
                  </a:lnTo>
                  <a:lnTo>
                    <a:pt x="294279" y="1021307"/>
                  </a:lnTo>
                  <a:lnTo>
                    <a:pt x="293930" y="1021859"/>
                  </a:lnTo>
                  <a:lnTo>
                    <a:pt x="293578" y="1022414"/>
                  </a:lnTo>
                  <a:lnTo>
                    <a:pt x="293229" y="1023150"/>
                  </a:lnTo>
                  <a:lnTo>
                    <a:pt x="292880" y="1023705"/>
                  </a:lnTo>
                  <a:lnTo>
                    <a:pt x="292528" y="1024260"/>
                  </a:lnTo>
                  <a:lnTo>
                    <a:pt x="292179" y="1024999"/>
                  </a:lnTo>
                  <a:lnTo>
                    <a:pt x="291826" y="1025551"/>
                  </a:lnTo>
                  <a:lnTo>
                    <a:pt x="291477" y="1026107"/>
                  </a:lnTo>
                  <a:lnTo>
                    <a:pt x="291125" y="1026846"/>
                  </a:lnTo>
                  <a:lnTo>
                    <a:pt x="290776" y="1027398"/>
                  </a:lnTo>
                  <a:lnTo>
                    <a:pt x="290427" y="1028137"/>
                  </a:lnTo>
                  <a:lnTo>
                    <a:pt x="290075" y="1028692"/>
                  </a:lnTo>
                  <a:lnTo>
                    <a:pt x="289726" y="1029428"/>
                  </a:lnTo>
                  <a:lnTo>
                    <a:pt x="289374" y="1029983"/>
                  </a:lnTo>
                  <a:lnTo>
                    <a:pt x="289024" y="1030722"/>
                  </a:lnTo>
                  <a:lnTo>
                    <a:pt x="288672" y="1031274"/>
                  </a:lnTo>
                  <a:lnTo>
                    <a:pt x="288323" y="1032013"/>
                  </a:lnTo>
                  <a:lnTo>
                    <a:pt x="287974" y="1032568"/>
                  </a:lnTo>
                  <a:lnTo>
                    <a:pt x="287622" y="1033304"/>
                  </a:lnTo>
                  <a:lnTo>
                    <a:pt x="287273" y="1034043"/>
                  </a:lnTo>
                  <a:lnTo>
                    <a:pt x="286924" y="1034598"/>
                  </a:lnTo>
                  <a:lnTo>
                    <a:pt x="286571" y="1035337"/>
                  </a:lnTo>
                  <a:lnTo>
                    <a:pt x="286222" y="1035893"/>
                  </a:lnTo>
                  <a:lnTo>
                    <a:pt x="285873" y="1036629"/>
                  </a:lnTo>
                  <a:lnTo>
                    <a:pt x="285521" y="1037368"/>
                  </a:lnTo>
                  <a:lnTo>
                    <a:pt x="285172" y="1037923"/>
                  </a:lnTo>
                  <a:lnTo>
                    <a:pt x="284820" y="1038659"/>
                  </a:lnTo>
                  <a:lnTo>
                    <a:pt x="284471" y="1039398"/>
                  </a:lnTo>
                  <a:lnTo>
                    <a:pt x="284119" y="1039953"/>
                  </a:lnTo>
                  <a:lnTo>
                    <a:pt x="283769" y="1040692"/>
                  </a:lnTo>
                  <a:lnTo>
                    <a:pt x="283417" y="1041428"/>
                  </a:lnTo>
                  <a:lnTo>
                    <a:pt x="283068" y="1042167"/>
                  </a:lnTo>
                  <a:lnTo>
                    <a:pt x="282719" y="1042722"/>
                  </a:lnTo>
                  <a:lnTo>
                    <a:pt x="282367" y="1043458"/>
                  </a:lnTo>
                  <a:lnTo>
                    <a:pt x="282018" y="1044197"/>
                  </a:lnTo>
                  <a:lnTo>
                    <a:pt x="281669" y="1044936"/>
                  </a:lnTo>
                  <a:lnTo>
                    <a:pt x="281316" y="1045675"/>
                  </a:lnTo>
                  <a:lnTo>
                    <a:pt x="280967" y="1046227"/>
                  </a:lnTo>
                  <a:lnTo>
                    <a:pt x="280618" y="1046967"/>
                  </a:lnTo>
                  <a:lnTo>
                    <a:pt x="280266" y="1047706"/>
                  </a:lnTo>
                  <a:lnTo>
                    <a:pt x="279917" y="1048445"/>
                  </a:lnTo>
                  <a:lnTo>
                    <a:pt x="279565" y="1049184"/>
                  </a:lnTo>
                  <a:lnTo>
                    <a:pt x="279216" y="1049923"/>
                  </a:lnTo>
                  <a:lnTo>
                    <a:pt x="278864" y="1050475"/>
                  </a:lnTo>
                  <a:lnTo>
                    <a:pt x="278514" y="1051214"/>
                  </a:lnTo>
                  <a:lnTo>
                    <a:pt x="278165" y="1051953"/>
                  </a:lnTo>
                  <a:lnTo>
                    <a:pt x="277813" y="1052692"/>
                  </a:lnTo>
                  <a:lnTo>
                    <a:pt x="277464" y="1053431"/>
                  </a:lnTo>
                  <a:lnTo>
                    <a:pt x="277112" y="1054167"/>
                  </a:lnTo>
                  <a:lnTo>
                    <a:pt x="276763" y="1054906"/>
                  </a:lnTo>
                  <a:lnTo>
                    <a:pt x="276411" y="1055645"/>
                  </a:lnTo>
                  <a:lnTo>
                    <a:pt x="276061" y="1056381"/>
                  </a:lnTo>
                  <a:lnTo>
                    <a:pt x="275712" y="1056937"/>
                  </a:lnTo>
                  <a:lnTo>
                    <a:pt x="275360" y="1057676"/>
                  </a:lnTo>
                  <a:lnTo>
                    <a:pt x="275011" y="1058415"/>
                  </a:lnTo>
                  <a:lnTo>
                    <a:pt x="274662" y="1059151"/>
                  </a:lnTo>
                  <a:lnTo>
                    <a:pt x="274310" y="1059890"/>
                  </a:lnTo>
                  <a:lnTo>
                    <a:pt x="273961" y="1060629"/>
                  </a:lnTo>
                  <a:lnTo>
                    <a:pt x="273611" y="1061368"/>
                  </a:lnTo>
                  <a:lnTo>
                    <a:pt x="273259" y="1062107"/>
                  </a:lnTo>
                  <a:lnTo>
                    <a:pt x="272910" y="1062846"/>
                  </a:lnTo>
                  <a:lnTo>
                    <a:pt x="272558" y="1063585"/>
                  </a:lnTo>
                  <a:lnTo>
                    <a:pt x="272209" y="1064321"/>
                  </a:lnTo>
                  <a:lnTo>
                    <a:pt x="271857" y="1065060"/>
                  </a:lnTo>
                  <a:lnTo>
                    <a:pt x="271508" y="1065799"/>
                  </a:lnTo>
                  <a:lnTo>
                    <a:pt x="271159" y="1066535"/>
                  </a:lnTo>
                  <a:lnTo>
                    <a:pt x="270806" y="1067275"/>
                  </a:lnTo>
                  <a:lnTo>
                    <a:pt x="270457" y="1068014"/>
                  </a:lnTo>
                  <a:lnTo>
                    <a:pt x="270105" y="1068753"/>
                  </a:lnTo>
                  <a:lnTo>
                    <a:pt x="269756" y="1069492"/>
                  </a:lnTo>
                  <a:lnTo>
                    <a:pt x="269407" y="1070231"/>
                  </a:lnTo>
                  <a:lnTo>
                    <a:pt x="269055" y="1070967"/>
                  </a:lnTo>
                  <a:lnTo>
                    <a:pt x="268706" y="1071706"/>
                  </a:lnTo>
                  <a:lnTo>
                    <a:pt x="268356" y="1072445"/>
                  </a:lnTo>
                  <a:lnTo>
                    <a:pt x="268004" y="1073184"/>
                  </a:lnTo>
                  <a:lnTo>
                    <a:pt x="267655" y="1073923"/>
                  </a:lnTo>
                  <a:lnTo>
                    <a:pt x="267303" y="1074659"/>
                  </a:lnTo>
                  <a:lnTo>
                    <a:pt x="266954" y="1075214"/>
                  </a:lnTo>
                  <a:lnTo>
                    <a:pt x="266602" y="1075953"/>
                  </a:lnTo>
                  <a:lnTo>
                    <a:pt x="266253" y="1076692"/>
                  </a:lnTo>
                  <a:lnTo>
                    <a:pt x="265904" y="1077428"/>
                  </a:lnTo>
                  <a:lnTo>
                    <a:pt x="265551" y="1078168"/>
                  </a:lnTo>
                  <a:lnTo>
                    <a:pt x="265202" y="1078907"/>
                  </a:lnTo>
                  <a:lnTo>
                    <a:pt x="264850" y="1079646"/>
                  </a:lnTo>
                  <a:lnTo>
                    <a:pt x="264501" y="1080385"/>
                  </a:lnTo>
                  <a:lnTo>
                    <a:pt x="264149" y="1081121"/>
                  </a:lnTo>
                  <a:lnTo>
                    <a:pt x="263800" y="1081860"/>
                  </a:lnTo>
                  <a:lnTo>
                    <a:pt x="263451" y="1082599"/>
                  </a:lnTo>
                  <a:lnTo>
                    <a:pt x="263099" y="1083338"/>
                  </a:lnTo>
                  <a:lnTo>
                    <a:pt x="262749" y="1084077"/>
                  </a:lnTo>
                  <a:lnTo>
                    <a:pt x="262400" y="1084813"/>
                  </a:lnTo>
                  <a:lnTo>
                    <a:pt x="262048" y="1085552"/>
                  </a:lnTo>
                  <a:lnTo>
                    <a:pt x="261699" y="1086291"/>
                  </a:lnTo>
                  <a:lnTo>
                    <a:pt x="261350" y="1087030"/>
                  </a:lnTo>
                  <a:lnTo>
                    <a:pt x="260998" y="1087770"/>
                  </a:lnTo>
                  <a:lnTo>
                    <a:pt x="260649" y="1088506"/>
                  </a:lnTo>
                  <a:lnTo>
                    <a:pt x="260296" y="1089245"/>
                  </a:lnTo>
                  <a:lnTo>
                    <a:pt x="259947" y="1089984"/>
                  </a:lnTo>
                  <a:lnTo>
                    <a:pt x="259595" y="1090539"/>
                  </a:lnTo>
                  <a:lnTo>
                    <a:pt x="259246" y="1091275"/>
                  </a:lnTo>
                  <a:lnTo>
                    <a:pt x="258897" y="1092014"/>
                  </a:lnTo>
                  <a:lnTo>
                    <a:pt x="258545" y="1092753"/>
                  </a:lnTo>
                  <a:lnTo>
                    <a:pt x="258196" y="1093492"/>
                  </a:lnTo>
                  <a:lnTo>
                    <a:pt x="257844" y="1094231"/>
                  </a:lnTo>
                  <a:lnTo>
                    <a:pt x="257494" y="1094967"/>
                  </a:lnTo>
                  <a:lnTo>
                    <a:pt x="257142" y="1095706"/>
                  </a:lnTo>
                  <a:lnTo>
                    <a:pt x="256793" y="1096445"/>
                  </a:lnTo>
                  <a:lnTo>
                    <a:pt x="256444" y="1097000"/>
                  </a:lnTo>
                  <a:lnTo>
                    <a:pt x="256092" y="1097736"/>
                  </a:lnTo>
                  <a:lnTo>
                    <a:pt x="255743" y="1098476"/>
                  </a:lnTo>
                  <a:lnTo>
                    <a:pt x="255394" y="1099215"/>
                  </a:lnTo>
                  <a:lnTo>
                    <a:pt x="255041" y="1099954"/>
                  </a:lnTo>
                  <a:lnTo>
                    <a:pt x="254692" y="1100693"/>
                  </a:lnTo>
                  <a:lnTo>
                    <a:pt x="254343" y="1101245"/>
                  </a:lnTo>
                  <a:lnTo>
                    <a:pt x="253991" y="1101984"/>
                  </a:lnTo>
                  <a:lnTo>
                    <a:pt x="253642" y="1102723"/>
                  </a:lnTo>
                  <a:lnTo>
                    <a:pt x="253290" y="1103462"/>
                  </a:lnTo>
                  <a:lnTo>
                    <a:pt x="252941" y="1104198"/>
                  </a:lnTo>
                  <a:lnTo>
                    <a:pt x="252589" y="1104753"/>
                  </a:lnTo>
                  <a:lnTo>
                    <a:pt x="252239" y="1105492"/>
                  </a:lnTo>
                  <a:lnTo>
                    <a:pt x="251887" y="1106231"/>
                  </a:lnTo>
                  <a:lnTo>
                    <a:pt x="251538" y="1106967"/>
                  </a:lnTo>
                  <a:lnTo>
                    <a:pt x="251189" y="1107522"/>
                  </a:lnTo>
                  <a:lnTo>
                    <a:pt x="250837" y="1108261"/>
                  </a:lnTo>
                  <a:lnTo>
                    <a:pt x="250488" y="1109001"/>
                  </a:lnTo>
                  <a:lnTo>
                    <a:pt x="250139" y="1109553"/>
                  </a:lnTo>
                  <a:lnTo>
                    <a:pt x="249786" y="1110292"/>
                  </a:lnTo>
                  <a:lnTo>
                    <a:pt x="249437" y="1111031"/>
                  </a:lnTo>
                  <a:lnTo>
                    <a:pt x="249088" y="1111583"/>
                  </a:lnTo>
                  <a:lnTo>
                    <a:pt x="248736" y="1112322"/>
                  </a:lnTo>
                  <a:lnTo>
                    <a:pt x="248387" y="1113061"/>
                  </a:lnTo>
                  <a:lnTo>
                    <a:pt x="248035" y="1113616"/>
                  </a:lnTo>
                  <a:lnTo>
                    <a:pt x="247686" y="1114352"/>
                  </a:lnTo>
                  <a:lnTo>
                    <a:pt x="247334" y="1115091"/>
                  </a:lnTo>
                  <a:lnTo>
                    <a:pt x="246984" y="1115646"/>
                  </a:lnTo>
                  <a:lnTo>
                    <a:pt x="246635" y="1116385"/>
                  </a:lnTo>
                  <a:lnTo>
                    <a:pt x="246283" y="1116937"/>
                  </a:lnTo>
                  <a:lnTo>
                    <a:pt x="245934" y="1117676"/>
                  </a:lnTo>
                  <a:lnTo>
                    <a:pt x="245582" y="1118228"/>
                  </a:lnTo>
                  <a:lnTo>
                    <a:pt x="245233" y="1118968"/>
                  </a:lnTo>
                  <a:lnTo>
                    <a:pt x="244881" y="1119523"/>
                  </a:lnTo>
                  <a:lnTo>
                    <a:pt x="244531" y="1120262"/>
                  </a:lnTo>
                  <a:lnTo>
                    <a:pt x="244182" y="1120814"/>
                  </a:lnTo>
                  <a:lnTo>
                    <a:pt x="243830" y="1121553"/>
                  </a:lnTo>
                  <a:lnTo>
                    <a:pt x="243481" y="1122108"/>
                  </a:lnTo>
                  <a:lnTo>
                    <a:pt x="243132" y="1122847"/>
                  </a:lnTo>
                  <a:lnTo>
                    <a:pt x="242780" y="1123399"/>
                  </a:lnTo>
                  <a:lnTo>
                    <a:pt x="242431" y="1124138"/>
                  </a:lnTo>
                  <a:lnTo>
                    <a:pt x="242081" y="1124693"/>
                  </a:lnTo>
                  <a:lnTo>
                    <a:pt x="241729" y="1125432"/>
                  </a:lnTo>
                  <a:lnTo>
                    <a:pt x="241380" y="1125984"/>
                  </a:lnTo>
                  <a:lnTo>
                    <a:pt x="241028" y="1126539"/>
                  </a:lnTo>
                  <a:lnTo>
                    <a:pt x="240679" y="1127275"/>
                  </a:lnTo>
                  <a:lnTo>
                    <a:pt x="240327" y="1127830"/>
                  </a:lnTo>
                  <a:lnTo>
                    <a:pt x="239978" y="1128382"/>
                  </a:lnTo>
                  <a:lnTo>
                    <a:pt x="239626" y="1129121"/>
                  </a:lnTo>
                  <a:lnTo>
                    <a:pt x="239276" y="1129677"/>
                  </a:lnTo>
                  <a:lnTo>
                    <a:pt x="238927" y="1130232"/>
                  </a:lnTo>
                  <a:lnTo>
                    <a:pt x="238575" y="1130784"/>
                  </a:lnTo>
                  <a:lnTo>
                    <a:pt x="238226" y="1131523"/>
                  </a:lnTo>
                  <a:lnTo>
                    <a:pt x="237877" y="1132078"/>
                  </a:lnTo>
                  <a:lnTo>
                    <a:pt x="237525" y="1132630"/>
                  </a:lnTo>
                  <a:lnTo>
                    <a:pt x="237176" y="1133185"/>
                  </a:lnTo>
                  <a:lnTo>
                    <a:pt x="236826" y="1133737"/>
                  </a:lnTo>
                  <a:lnTo>
                    <a:pt x="236474" y="1134476"/>
                  </a:lnTo>
                  <a:lnTo>
                    <a:pt x="236125" y="1135031"/>
                  </a:lnTo>
                  <a:lnTo>
                    <a:pt x="235773" y="1135586"/>
                  </a:lnTo>
                  <a:lnTo>
                    <a:pt x="235424" y="1136138"/>
                  </a:lnTo>
                  <a:lnTo>
                    <a:pt x="235072" y="1136693"/>
                  </a:lnTo>
                  <a:lnTo>
                    <a:pt x="234723" y="1137245"/>
                  </a:lnTo>
                  <a:lnTo>
                    <a:pt x="234374" y="1137800"/>
                  </a:lnTo>
                  <a:lnTo>
                    <a:pt x="234021" y="1138355"/>
                  </a:lnTo>
                  <a:lnTo>
                    <a:pt x="233672" y="1138907"/>
                  </a:lnTo>
                  <a:lnTo>
                    <a:pt x="233320" y="1139462"/>
                  </a:lnTo>
                  <a:lnTo>
                    <a:pt x="232971" y="1140015"/>
                  </a:lnTo>
                  <a:lnTo>
                    <a:pt x="232619" y="1140570"/>
                  </a:lnTo>
                  <a:lnTo>
                    <a:pt x="232270" y="1141122"/>
                  </a:lnTo>
                  <a:lnTo>
                    <a:pt x="231921" y="1141677"/>
                  </a:lnTo>
                  <a:lnTo>
                    <a:pt x="231569" y="1142232"/>
                  </a:lnTo>
                  <a:lnTo>
                    <a:pt x="231219" y="1142784"/>
                  </a:lnTo>
                  <a:lnTo>
                    <a:pt x="230870" y="1143339"/>
                  </a:lnTo>
                  <a:lnTo>
                    <a:pt x="230518" y="1143891"/>
                  </a:lnTo>
                  <a:lnTo>
                    <a:pt x="230169" y="1144446"/>
                  </a:lnTo>
                  <a:lnTo>
                    <a:pt x="229820" y="1144814"/>
                  </a:lnTo>
                  <a:lnTo>
                    <a:pt x="229468" y="1145369"/>
                  </a:lnTo>
                  <a:lnTo>
                    <a:pt x="229119" y="1145924"/>
                  </a:lnTo>
                  <a:lnTo>
                    <a:pt x="228766" y="1146476"/>
                  </a:lnTo>
                  <a:lnTo>
                    <a:pt x="228417" y="1147031"/>
                  </a:lnTo>
                  <a:lnTo>
                    <a:pt x="228065" y="1147399"/>
                  </a:lnTo>
                  <a:lnTo>
                    <a:pt x="227716" y="1147954"/>
                  </a:lnTo>
                  <a:lnTo>
                    <a:pt x="227367" y="1148509"/>
                  </a:lnTo>
                  <a:lnTo>
                    <a:pt x="227015" y="1148877"/>
                  </a:lnTo>
                  <a:lnTo>
                    <a:pt x="226666" y="1149429"/>
                  </a:lnTo>
                  <a:lnTo>
                    <a:pt x="226314" y="1149985"/>
                  </a:lnTo>
                  <a:lnTo>
                    <a:pt x="225964" y="1150353"/>
                  </a:lnTo>
                  <a:lnTo>
                    <a:pt x="225615" y="1150908"/>
                  </a:lnTo>
                  <a:lnTo>
                    <a:pt x="225263" y="1151460"/>
                  </a:lnTo>
                  <a:lnTo>
                    <a:pt x="224914" y="1151831"/>
                  </a:lnTo>
                  <a:lnTo>
                    <a:pt x="224565" y="1152386"/>
                  </a:lnTo>
                  <a:lnTo>
                    <a:pt x="224213" y="1152754"/>
                  </a:lnTo>
                  <a:lnTo>
                    <a:pt x="223864" y="1153309"/>
                  </a:lnTo>
                  <a:lnTo>
                    <a:pt x="223511" y="1153677"/>
                  </a:lnTo>
                  <a:lnTo>
                    <a:pt x="223162" y="1154229"/>
                  </a:lnTo>
                  <a:lnTo>
                    <a:pt x="222810" y="1154600"/>
                  </a:lnTo>
                  <a:lnTo>
                    <a:pt x="222461" y="1155155"/>
                  </a:lnTo>
                  <a:lnTo>
                    <a:pt x="222112" y="1155523"/>
                  </a:lnTo>
                  <a:lnTo>
                    <a:pt x="221760" y="1156078"/>
                  </a:lnTo>
                  <a:lnTo>
                    <a:pt x="221411" y="1156446"/>
                  </a:lnTo>
                  <a:lnTo>
                    <a:pt x="221059" y="1156814"/>
                  </a:lnTo>
                  <a:lnTo>
                    <a:pt x="220709" y="1157369"/>
                  </a:lnTo>
                  <a:lnTo>
                    <a:pt x="220357" y="1157737"/>
                  </a:lnTo>
                  <a:lnTo>
                    <a:pt x="220008" y="1158108"/>
                  </a:lnTo>
                  <a:lnTo>
                    <a:pt x="219659" y="1158663"/>
                  </a:lnTo>
                  <a:lnTo>
                    <a:pt x="219307" y="1159031"/>
                  </a:lnTo>
                  <a:lnTo>
                    <a:pt x="218958" y="1159399"/>
                  </a:lnTo>
                  <a:lnTo>
                    <a:pt x="218609" y="1159770"/>
                  </a:lnTo>
                  <a:lnTo>
                    <a:pt x="218256" y="1160138"/>
                  </a:lnTo>
                  <a:lnTo>
                    <a:pt x="217907" y="1160694"/>
                  </a:lnTo>
                  <a:lnTo>
                    <a:pt x="217558" y="1161062"/>
                  </a:lnTo>
                  <a:lnTo>
                    <a:pt x="217206" y="1161433"/>
                  </a:lnTo>
                  <a:lnTo>
                    <a:pt x="216857" y="1161801"/>
                  </a:lnTo>
                  <a:lnTo>
                    <a:pt x="216505" y="1162169"/>
                  </a:lnTo>
                  <a:lnTo>
                    <a:pt x="216156" y="1162540"/>
                  </a:lnTo>
                  <a:lnTo>
                    <a:pt x="215804" y="1162908"/>
                  </a:lnTo>
                  <a:lnTo>
                    <a:pt x="215454" y="1163276"/>
                  </a:lnTo>
                  <a:lnTo>
                    <a:pt x="215105" y="1163647"/>
                  </a:lnTo>
                  <a:lnTo>
                    <a:pt x="214753" y="1164015"/>
                  </a:lnTo>
                  <a:lnTo>
                    <a:pt x="214404" y="1164383"/>
                  </a:lnTo>
                  <a:lnTo>
                    <a:pt x="214052" y="1164754"/>
                  </a:lnTo>
                  <a:lnTo>
                    <a:pt x="213703" y="1165122"/>
                  </a:lnTo>
                  <a:lnTo>
                    <a:pt x="213354" y="1165493"/>
                  </a:lnTo>
                  <a:lnTo>
                    <a:pt x="213001" y="1165861"/>
                  </a:lnTo>
                  <a:lnTo>
                    <a:pt x="212652" y="1166232"/>
                  </a:lnTo>
                  <a:lnTo>
                    <a:pt x="212300" y="1166600"/>
                  </a:lnTo>
                  <a:lnTo>
                    <a:pt x="211951" y="1166968"/>
                  </a:lnTo>
                  <a:lnTo>
                    <a:pt x="211602" y="1167339"/>
                  </a:lnTo>
                  <a:lnTo>
                    <a:pt x="211250" y="1167523"/>
                  </a:lnTo>
                  <a:lnTo>
                    <a:pt x="210901" y="1167891"/>
                  </a:lnTo>
                  <a:lnTo>
                    <a:pt x="210551" y="1168262"/>
                  </a:lnTo>
                  <a:lnTo>
                    <a:pt x="210199" y="1168630"/>
                  </a:lnTo>
                  <a:lnTo>
                    <a:pt x="209850" y="1168817"/>
                  </a:lnTo>
                  <a:lnTo>
                    <a:pt x="209498" y="1169185"/>
                  </a:lnTo>
                  <a:lnTo>
                    <a:pt x="209149" y="1169553"/>
                  </a:lnTo>
                  <a:lnTo>
                    <a:pt x="208797" y="1169737"/>
                  </a:lnTo>
                  <a:lnTo>
                    <a:pt x="208448" y="1170108"/>
                  </a:lnTo>
                  <a:lnTo>
                    <a:pt x="208096" y="1170476"/>
                  </a:lnTo>
                  <a:lnTo>
                    <a:pt x="207746" y="1170660"/>
                  </a:lnTo>
                  <a:lnTo>
                    <a:pt x="207397" y="1171032"/>
                  </a:lnTo>
                  <a:lnTo>
                    <a:pt x="207045" y="1171216"/>
                  </a:lnTo>
                  <a:lnTo>
                    <a:pt x="206696" y="1171587"/>
                  </a:lnTo>
                  <a:lnTo>
                    <a:pt x="206347" y="1171955"/>
                  </a:lnTo>
                  <a:lnTo>
                    <a:pt x="205995" y="1172139"/>
                  </a:lnTo>
                  <a:lnTo>
                    <a:pt x="205646" y="1172507"/>
                  </a:lnTo>
                  <a:lnTo>
                    <a:pt x="205296" y="1172694"/>
                  </a:lnTo>
                  <a:lnTo>
                    <a:pt x="204944" y="1172878"/>
                  </a:lnTo>
                  <a:lnTo>
                    <a:pt x="204595" y="1173246"/>
                  </a:lnTo>
                  <a:lnTo>
                    <a:pt x="204243" y="1173430"/>
                  </a:lnTo>
                  <a:lnTo>
                    <a:pt x="203894" y="1173801"/>
                  </a:lnTo>
                  <a:lnTo>
                    <a:pt x="203542" y="1173985"/>
                  </a:lnTo>
                  <a:lnTo>
                    <a:pt x="203193" y="1174169"/>
                  </a:lnTo>
                  <a:lnTo>
                    <a:pt x="202844" y="1174537"/>
                  </a:lnTo>
                  <a:lnTo>
                    <a:pt x="202491" y="1174724"/>
                  </a:lnTo>
                  <a:lnTo>
                    <a:pt x="202142" y="1174908"/>
                  </a:lnTo>
                  <a:lnTo>
                    <a:pt x="201790" y="1175276"/>
                  </a:lnTo>
                  <a:lnTo>
                    <a:pt x="201441" y="1175463"/>
                  </a:lnTo>
                  <a:lnTo>
                    <a:pt x="201089" y="1175647"/>
                  </a:lnTo>
                  <a:lnTo>
                    <a:pt x="200740" y="1175831"/>
                  </a:lnTo>
                  <a:lnTo>
                    <a:pt x="200391" y="1176015"/>
                  </a:lnTo>
                  <a:lnTo>
                    <a:pt x="200039" y="1176386"/>
                  </a:lnTo>
                  <a:lnTo>
                    <a:pt x="199689" y="1176570"/>
                  </a:lnTo>
                  <a:lnTo>
                    <a:pt x="199340" y="1176754"/>
                  </a:lnTo>
                  <a:lnTo>
                    <a:pt x="198988" y="1176938"/>
                  </a:lnTo>
                  <a:lnTo>
                    <a:pt x="198639" y="1177122"/>
                  </a:lnTo>
                  <a:lnTo>
                    <a:pt x="198290" y="1177309"/>
                  </a:lnTo>
                  <a:lnTo>
                    <a:pt x="197938" y="1177493"/>
                  </a:lnTo>
                  <a:lnTo>
                    <a:pt x="197589" y="1177677"/>
                  </a:lnTo>
                  <a:lnTo>
                    <a:pt x="197236" y="1177861"/>
                  </a:lnTo>
                  <a:lnTo>
                    <a:pt x="196887" y="1178045"/>
                  </a:lnTo>
                  <a:lnTo>
                    <a:pt x="196535" y="1178232"/>
                  </a:lnTo>
                  <a:lnTo>
                    <a:pt x="196186" y="1178416"/>
                  </a:lnTo>
                  <a:lnTo>
                    <a:pt x="195834" y="1178600"/>
                  </a:lnTo>
                  <a:lnTo>
                    <a:pt x="195485" y="1178784"/>
                  </a:lnTo>
                  <a:lnTo>
                    <a:pt x="195136" y="1178971"/>
                  </a:lnTo>
                  <a:lnTo>
                    <a:pt x="194784" y="1179155"/>
                  </a:lnTo>
                  <a:lnTo>
                    <a:pt x="194434" y="1179339"/>
                  </a:lnTo>
                  <a:lnTo>
                    <a:pt x="194085" y="1179523"/>
                  </a:lnTo>
                  <a:lnTo>
                    <a:pt x="193733" y="1179523"/>
                  </a:lnTo>
                  <a:lnTo>
                    <a:pt x="193384" y="1179707"/>
                  </a:lnTo>
                  <a:lnTo>
                    <a:pt x="193035" y="1179891"/>
                  </a:lnTo>
                  <a:lnTo>
                    <a:pt x="192683" y="1180078"/>
                  </a:lnTo>
                  <a:lnTo>
                    <a:pt x="192334" y="1180262"/>
                  </a:lnTo>
                  <a:lnTo>
                    <a:pt x="191982" y="1180262"/>
                  </a:lnTo>
                  <a:lnTo>
                    <a:pt x="191632" y="1180446"/>
                  </a:lnTo>
                  <a:lnTo>
                    <a:pt x="191280" y="1180630"/>
                  </a:lnTo>
                  <a:lnTo>
                    <a:pt x="190931" y="1180630"/>
                  </a:lnTo>
                  <a:lnTo>
                    <a:pt x="190582" y="1180814"/>
                  </a:lnTo>
                  <a:lnTo>
                    <a:pt x="190230" y="1181002"/>
                  </a:lnTo>
                  <a:lnTo>
                    <a:pt x="189881" y="1181002"/>
                  </a:lnTo>
                  <a:lnTo>
                    <a:pt x="189529" y="1181186"/>
                  </a:lnTo>
                  <a:lnTo>
                    <a:pt x="189179" y="1181370"/>
                  </a:lnTo>
                  <a:lnTo>
                    <a:pt x="188827" y="1181370"/>
                  </a:lnTo>
                  <a:lnTo>
                    <a:pt x="188478" y="1181554"/>
                  </a:lnTo>
                  <a:lnTo>
                    <a:pt x="188129" y="1181554"/>
                  </a:lnTo>
                  <a:lnTo>
                    <a:pt x="187777" y="1181741"/>
                  </a:lnTo>
                  <a:lnTo>
                    <a:pt x="187428" y="1181741"/>
                  </a:lnTo>
                  <a:lnTo>
                    <a:pt x="187079" y="1181922"/>
                  </a:lnTo>
                  <a:lnTo>
                    <a:pt x="186727" y="1181922"/>
                  </a:lnTo>
                  <a:lnTo>
                    <a:pt x="186377" y="1182109"/>
                  </a:lnTo>
                  <a:lnTo>
                    <a:pt x="186028" y="1182109"/>
                  </a:lnTo>
                  <a:lnTo>
                    <a:pt x="185676" y="1182293"/>
                  </a:lnTo>
                  <a:lnTo>
                    <a:pt x="184975" y="1182293"/>
                  </a:lnTo>
                  <a:lnTo>
                    <a:pt x="184626" y="1182477"/>
                  </a:lnTo>
                  <a:lnTo>
                    <a:pt x="183924" y="1182477"/>
                  </a:lnTo>
                  <a:lnTo>
                    <a:pt x="183575" y="1182661"/>
                  </a:lnTo>
                  <a:lnTo>
                    <a:pt x="182874" y="1182661"/>
                  </a:lnTo>
                  <a:lnTo>
                    <a:pt x="182522" y="1182848"/>
                  </a:lnTo>
                  <a:lnTo>
                    <a:pt x="181472" y="1182848"/>
                  </a:lnTo>
                  <a:lnTo>
                    <a:pt x="181122" y="1183032"/>
                  </a:lnTo>
                  <a:lnTo>
                    <a:pt x="179371" y="1183032"/>
                  </a:lnTo>
                  <a:lnTo>
                    <a:pt x="179019" y="1183216"/>
                  </a:lnTo>
                  <a:lnTo>
                    <a:pt x="173414" y="1183216"/>
                  </a:lnTo>
                  <a:lnTo>
                    <a:pt x="173065" y="1183032"/>
                  </a:lnTo>
                  <a:lnTo>
                    <a:pt x="171314" y="1183032"/>
                  </a:lnTo>
                  <a:lnTo>
                    <a:pt x="170962" y="1182848"/>
                  </a:lnTo>
                  <a:lnTo>
                    <a:pt x="169562" y="1182848"/>
                  </a:lnTo>
                  <a:lnTo>
                    <a:pt x="169210" y="1182661"/>
                  </a:lnTo>
                  <a:lnTo>
                    <a:pt x="168509" y="1182661"/>
                  </a:lnTo>
                  <a:lnTo>
                    <a:pt x="168159" y="1182477"/>
                  </a:lnTo>
                  <a:lnTo>
                    <a:pt x="167109" y="1182477"/>
                  </a:lnTo>
                  <a:lnTo>
                    <a:pt x="166760" y="1182293"/>
                  </a:lnTo>
                  <a:lnTo>
                    <a:pt x="166408" y="1182293"/>
                  </a:lnTo>
                  <a:lnTo>
                    <a:pt x="166059" y="1182109"/>
                  </a:lnTo>
                  <a:lnTo>
                    <a:pt x="165357" y="1182109"/>
                  </a:lnTo>
                  <a:lnTo>
                    <a:pt x="165005" y="1181922"/>
                  </a:lnTo>
                  <a:lnTo>
                    <a:pt x="164304" y="1181922"/>
                  </a:lnTo>
                  <a:lnTo>
                    <a:pt x="163955" y="1181741"/>
                  </a:lnTo>
                  <a:lnTo>
                    <a:pt x="163606" y="1181741"/>
                  </a:lnTo>
                  <a:lnTo>
                    <a:pt x="163254" y="1181554"/>
                  </a:lnTo>
                  <a:lnTo>
                    <a:pt x="162904" y="1181554"/>
                  </a:lnTo>
                  <a:lnTo>
                    <a:pt x="162555" y="1181370"/>
                  </a:lnTo>
                  <a:lnTo>
                    <a:pt x="162203" y="1181370"/>
                  </a:lnTo>
                  <a:lnTo>
                    <a:pt x="161854" y="1181186"/>
                  </a:lnTo>
                  <a:lnTo>
                    <a:pt x="161505" y="1181186"/>
                  </a:lnTo>
                  <a:lnTo>
                    <a:pt x="161153" y="1181002"/>
                  </a:lnTo>
                  <a:lnTo>
                    <a:pt x="160804" y="1181002"/>
                  </a:lnTo>
                  <a:lnTo>
                    <a:pt x="160452" y="1180814"/>
                  </a:lnTo>
                  <a:lnTo>
                    <a:pt x="160102" y="1180814"/>
                  </a:lnTo>
                  <a:lnTo>
                    <a:pt x="159750" y="1180630"/>
                  </a:lnTo>
                  <a:lnTo>
                    <a:pt x="159401" y="1180630"/>
                  </a:lnTo>
                  <a:lnTo>
                    <a:pt x="159052" y="1180446"/>
                  </a:lnTo>
                  <a:lnTo>
                    <a:pt x="158700" y="1180446"/>
                  </a:lnTo>
                  <a:lnTo>
                    <a:pt x="158351" y="1180262"/>
                  </a:lnTo>
                  <a:lnTo>
                    <a:pt x="157999" y="1180078"/>
                  </a:lnTo>
                  <a:lnTo>
                    <a:pt x="157649" y="1180078"/>
                  </a:lnTo>
                  <a:lnTo>
                    <a:pt x="157297" y="1179891"/>
                  </a:lnTo>
                  <a:lnTo>
                    <a:pt x="156948" y="1179891"/>
                  </a:lnTo>
                  <a:lnTo>
                    <a:pt x="156599" y="1179707"/>
                  </a:lnTo>
                  <a:lnTo>
                    <a:pt x="156247" y="1179523"/>
                  </a:lnTo>
                  <a:lnTo>
                    <a:pt x="155898" y="1179523"/>
                  </a:lnTo>
                  <a:lnTo>
                    <a:pt x="155549" y="1179339"/>
                  </a:lnTo>
                  <a:lnTo>
                    <a:pt x="155197" y="1179155"/>
                  </a:lnTo>
                  <a:lnTo>
                    <a:pt x="154847" y="1179155"/>
                  </a:lnTo>
                  <a:lnTo>
                    <a:pt x="154498" y="1178971"/>
                  </a:lnTo>
                  <a:lnTo>
                    <a:pt x="154146" y="1178784"/>
                  </a:lnTo>
                  <a:lnTo>
                    <a:pt x="153797" y="1178784"/>
                  </a:lnTo>
                  <a:lnTo>
                    <a:pt x="153445" y="1178600"/>
                  </a:lnTo>
                  <a:lnTo>
                    <a:pt x="153096" y="1178416"/>
                  </a:lnTo>
                  <a:lnTo>
                    <a:pt x="152744" y="1178416"/>
                  </a:lnTo>
                  <a:lnTo>
                    <a:pt x="152394" y="1178232"/>
                  </a:lnTo>
                  <a:lnTo>
                    <a:pt x="152042" y="1178045"/>
                  </a:lnTo>
                  <a:lnTo>
                    <a:pt x="151693" y="1178045"/>
                  </a:lnTo>
                  <a:lnTo>
                    <a:pt x="151344" y="1177861"/>
                  </a:lnTo>
                  <a:lnTo>
                    <a:pt x="150992" y="1177677"/>
                  </a:lnTo>
                  <a:lnTo>
                    <a:pt x="150643" y="1177493"/>
                  </a:lnTo>
                  <a:lnTo>
                    <a:pt x="150294" y="1177493"/>
                  </a:lnTo>
                  <a:lnTo>
                    <a:pt x="149942" y="1177309"/>
                  </a:lnTo>
                  <a:lnTo>
                    <a:pt x="149592" y="1177122"/>
                  </a:lnTo>
                  <a:lnTo>
                    <a:pt x="149243" y="1176938"/>
                  </a:lnTo>
                  <a:lnTo>
                    <a:pt x="148891" y="1176938"/>
                  </a:lnTo>
                  <a:lnTo>
                    <a:pt x="148542" y="1176754"/>
                  </a:lnTo>
                  <a:lnTo>
                    <a:pt x="148190" y="1176570"/>
                  </a:lnTo>
                  <a:lnTo>
                    <a:pt x="147841" y="1176386"/>
                  </a:lnTo>
                  <a:lnTo>
                    <a:pt x="147489" y="1176386"/>
                  </a:lnTo>
                  <a:lnTo>
                    <a:pt x="147139" y="1176199"/>
                  </a:lnTo>
                  <a:lnTo>
                    <a:pt x="146790" y="1176015"/>
                  </a:lnTo>
                  <a:lnTo>
                    <a:pt x="146438" y="1175831"/>
                  </a:lnTo>
                  <a:lnTo>
                    <a:pt x="146089" y="1175647"/>
                  </a:lnTo>
                  <a:lnTo>
                    <a:pt x="145737" y="1175647"/>
                  </a:lnTo>
                  <a:lnTo>
                    <a:pt x="145388" y="1175463"/>
                  </a:lnTo>
                  <a:lnTo>
                    <a:pt x="145036" y="1175276"/>
                  </a:lnTo>
                  <a:lnTo>
                    <a:pt x="144687" y="1175092"/>
                  </a:lnTo>
                  <a:lnTo>
                    <a:pt x="144337" y="1174908"/>
                  </a:lnTo>
                  <a:lnTo>
                    <a:pt x="143985" y="1174724"/>
                  </a:lnTo>
                  <a:lnTo>
                    <a:pt x="143636" y="1174724"/>
                  </a:lnTo>
                  <a:lnTo>
                    <a:pt x="143287" y="1174537"/>
                  </a:lnTo>
                  <a:lnTo>
                    <a:pt x="142935" y="1174356"/>
                  </a:lnTo>
                  <a:lnTo>
                    <a:pt x="142586" y="1174169"/>
                  </a:lnTo>
                  <a:lnTo>
                    <a:pt x="142236" y="1173985"/>
                  </a:lnTo>
                  <a:lnTo>
                    <a:pt x="141884" y="1173801"/>
                  </a:lnTo>
                  <a:lnTo>
                    <a:pt x="141535" y="1173801"/>
                  </a:lnTo>
                  <a:lnTo>
                    <a:pt x="141183" y="1173617"/>
                  </a:lnTo>
                  <a:lnTo>
                    <a:pt x="140834" y="1173430"/>
                  </a:lnTo>
                  <a:lnTo>
                    <a:pt x="140482" y="1173246"/>
                  </a:lnTo>
                  <a:lnTo>
                    <a:pt x="140133" y="1173062"/>
                  </a:lnTo>
                  <a:lnTo>
                    <a:pt x="139784" y="1172878"/>
                  </a:lnTo>
                  <a:lnTo>
                    <a:pt x="139432" y="1172694"/>
                  </a:lnTo>
                  <a:lnTo>
                    <a:pt x="139082" y="1172507"/>
                  </a:lnTo>
                  <a:lnTo>
                    <a:pt x="138730" y="1172507"/>
                  </a:lnTo>
                  <a:lnTo>
                    <a:pt x="138381" y="1172323"/>
                  </a:lnTo>
                  <a:lnTo>
                    <a:pt x="138032" y="1172139"/>
                  </a:lnTo>
                  <a:lnTo>
                    <a:pt x="137680" y="1171955"/>
                  </a:lnTo>
                  <a:lnTo>
                    <a:pt x="137331" y="1171768"/>
                  </a:lnTo>
                  <a:lnTo>
                    <a:pt x="136981" y="1171587"/>
                  </a:lnTo>
                  <a:lnTo>
                    <a:pt x="136629" y="1171400"/>
                  </a:lnTo>
                  <a:lnTo>
                    <a:pt x="136280" y="1171216"/>
                  </a:lnTo>
                  <a:lnTo>
                    <a:pt x="135928" y="1171032"/>
                  </a:lnTo>
                  <a:lnTo>
                    <a:pt x="135579" y="1171032"/>
                  </a:lnTo>
                  <a:lnTo>
                    <a:pt x="135227" y="1170848"/>
                  </a:lnTo>
                  <a:lnTo>
                    <a:pt x="134878" y="1170660"/>
                  </a:lnTo>
                  <a:lnTo>
                    <a:pt x="134529" y="1170476"/>
                  </a:lnTo>
                  <a:lnTo>
                    <a:pt x="134177" y="1170292"/>
                  </a:lnTo>
                  <a:lnTo>
                    <a:pt x="133827" y="1170108"/>
                  </a:lnTo>
                  <a:lnTo>
                    <a:pt x="133475" y="1169924"/>
                  </a:lnTo>
                  <a:lnTo>
                    <a:pt x="133126" y="1169737"/>
                  </a:lnTo>
                  <a:lnTo>
                    <a:pt x="132774" y="1169553"/>
                  </a:lnTo>
                  <a:lnTo>
                    <a:pt x="132425" y="1169553"/>
                  </a:lnTo>
                  <a:lnTo>
                    <a:pt x="132076" y="1169369"/>
                  </a:lnTo>
                  <a:lnTo>
                    <a:pt x="131724" y="1169185"/>
                  </a:lnTo>
                  <a:lnTo>
                    <a:pt x="131374" y="1169001"/>
                  </a:lnTo>
                  <a:lnTo>
                    <a:pt x="131025" y="1168817"/>
                  </a:lnTo>
                  <a:lnTo>
                    <a:pt x="130673" y="1168630"/>
                  </a:lnTo>
                  <a:lnTo>
                    <a:pt x="130324" y="1168446"/>
                  </a:lnTo>
                  <a:lnTo>
                    <a:pt x="129975" y="1168262"/>
                  </a:lnTo>
                  <a:lnTo>
                    <a:pt x="129623" y="1168078"/>
                  </a:lnTo>
                  <a:lnTo>
                    <a:pt x="129274" y="1167891"/>
                  </a:lnTo>
                  <a:lnTo>
                    <a:pt x="128922" y="1167707"/>
                  </a:lnTo>
                  <a:lnTo>
                    <a:pt x="128572" y="1167707"/>
                  </a:lnTo>
                  <a:lnTo>
                    <a:pt x="128220" y="1167523"/>
                  </a:lnTo>
                  <a:lnTo>
                    <a:pt x="127871" y="1167339"/>
                  </a:lnTo>
                  <a:lnTo>
                    <a:pt x="127522" y="1167155"/>
                  </a:lnTo>
                  <a:lnTo>
                    <a:pt x="127170" y="1166968"/>
                  </a:lnTo>
                  <a:lnTo>
                    <a:pt x="126821" y="1166784"/>
                  </a:lnTo>
                  <a:lnTo>
                    <a:pt x="126469" y="1166600"/>
                  </a:lnTo>
                  <a:lnTo>
                    <a:pt x="126119" y="1166416"/>
                  </a:lnTo>
                  <a:lnTo>
                    <a:pt x="125770" y="1166232"/>
                  </a:lnTo>
                  <a:lnTo>
                    <a:pt x="125418" y="1166232"/>
                  </a:lnTo>
                  <a:lnTo>
                    <a:pt x="125069" y="1166048"/>
                  </a:lnTo>
                  <a:lnTo>
                    <a:pt x="124717" y="1165861"/>
                  </a:lnTo>
                  <a:lnTo>
                    <a:pt x="124368" y="1165677"/>
                  </a:lnTo>
                  <a:lnTo>
                    <a:pt x="124019" y="1165493"/>
                  </a:lnTo>
                  <a:lnTo>
                    <a:pt x="123667" y="1165309"/>
                  </a:lnTo>
                  <a:lnTo>
                    <a:pt x="123317" y="1165122"/>
                  </a:lnTo>
                  <a:lnTo>
                    <a:pt x="122968" y="1164938"/>
                  </a:lnTo>
                  <a:lnTo>
                    <a:pt x="122616" y="1164754"/>
                  </a:lnTo>
                  <a:lnTo>
                    <a:pt x="122267" y="1164754"/>
                  </a:lnTo>
                  <a:lnTo>
                    <a:pt x="121915" y="1164570"/>
                  </a:lnTo>
                  <a:lnTo>
                    <a:pt x="121566" y="1164383"/>
                  </a:lnTo>
                  <a:lnTo>
                    <a:pt x="121214" y="1164199"/>
                  </a:lnTo>
                  <a:lnTo>
                    <a:pt x="120864" y="1164015"/>
                  </a:lnTo>
                  <a:lnTo>
                    <a:pt x="120512" y="1163831"/>
                  </a:lnTo>
                  <a:lnTo>
                    <a:pt x="120163" y="1163647"/>
                  </a:lnTo>
                  <a:lnTo>
                    <a:pt x="119814" y="1163463"/>
                  </a:lnTo>
                  <a:lnTo>
                    <a:pt x="119462" y="1163463"/>
                  </a:lnTo>
                  <a:lnTo>
                    <a:pt x="119113" y="1163276"/>
                  </a:lnTo>
                  <a:lnTo>
                    <a:pt x="118764" y="1163092"/>
                  </a:lnTo>
                  <a:lnTo>
                    <a:pt x="118412" y="1162908"/>
                  </a:lnTo>
                  <a:lnTo>
                    <a:pt x="118062" y="1162724"/>
                  </a:lnTo>
                  <a:lnTo>
                    <a:pt x="117713" y="1162540"/>
                  </a:lnTo>
                  <a:lnTo>
                    <a:pt x="117361" y="1162540"/>
                  </a:lnTo>
                  <a:lnTo>
                    <a:pt x="117012" y="1162353"/>
                  </a:lnTo>
                  <a:lnTo>
                    <a:pt x="116660" y="1162169"/>
                  </a:lnTo>
                  <a:lnTo>
                    <a:pt x="116311" y="1161985"/>
                  </a:lnTo>
                  <a:lnTo>
                    <a:pt x="115959" y="1161801"/>
                  </a:lnTo>
                  <a:lnTo>
                    <a:pt x="115609" y="1161614"/>
                  </a:lnTo>
                  <a:lnTo>
                    <a:pt x="115260" y="1161614"/>
                  </a:lnTo>
                  <a:lnTo>
                    <a:pt x="114908" y="1161433"/>
                  </a:lnTo>
                  <a:lnTo>
                    <a:pt x="114559" y="1161246"/>
                  </a:lnTo>
                  <a:lnTo>
                    <a:pt x="114207" y="1161062"/>
                  </a:lnTo>
                  <a:lnTo>
                    <a:pt x="113858" y="1160878"/>
                  </a:lnTo>
                  <a:lnTo>
                    <a:pt x="113506" y="1160694"/>
                  </a:lnTo>
                  <a:lnTo>
                    <a:pt x="113157" y="1160694"/>
                  </a:lnTo>
                  <a:lnTo>
                    <a:pt x="112807" y="1160507"/>
                  </a:lnTo>
                  <a:lnTo>
                    <a:pt x="112455" y="1160323"/>
                  </a:lnTo>
                  <a:lnTo>
                    <a:pt x="112106" y="1160138"/>
                  </a:lnTo>
                  <a:lnTo>
                    <a:pt x="111757" y="1160138"/>
                  </a:lnTo>
                  <a:lnTo>
                    <a:pt x="111405" y="1159954"/>
                  </a:lnTo>
                  <a:lnTo>
                    <a:pt x="111056" y="1159770"/>
                  </a:lnTo>
                  <a:lnTo>
                    <a:pt x="110706" y="1159583"/>
                  </a:lnTo>
                  <a:lnTo>
                    <a:pt x="110354" y="1159399"/>
                  </a:lnTo>
                  <a:lnTo>
                    <a:pt x="110005" y="1159399"/>
                  </a:lnTo>
                  <a:lnTo>
                    <a:pt x="109653" y="1159215"/>
                  </a:lnTo>
                  <a:lnTo>
                    <a:pt x="109304" y="1159031"/>
                  </a:lnTo>
                  <a:lnTo>
                    <a:pt x="108952" y="1158844"/>
                  </a:lnTo>
                  <a:lnTo>
                    <a:pt x="108603" y="1158844"/>
                  </a:lnTo>
                  <a:lnTo>
                    <a:pt x="108251" y="1158663"/>
                  </a:lnTo>
                  <a:lnTo>
                    <a:pt x="107902" y="1158476"/>
                  </a:lnTo>
                  <a:lnTo>
                    <a:pt x="107552" y="1158476"/>
                  </a:lnTo>
                  <a:lnTo>
                    <a:pt x="107200" y="1158292"/>
                  </a:lnTo>
                  <a:lnTo>
                    <a:pt x="106851" y="1158108"/>
                  </a:lnTo>
                  <a:lnTo>
                    <a:pt x="106502" y="1157924"/>
                  </a:lnTo>
                  <a:lnTo>
                    <a:pt x="106150" y="1157924"/>
                  </a:lnTo>
                  <a:lnTo>
                    <a:pt x="105801" y="1157737"/>
                  </a:lnTo>
                  <a:lnTo>
                    <a:pt x="105451" y="1157553"/>
                  </a:lnTo>
                  <a:lnTo>
                    <a:pt x="105099" y="1157553"/>
                  </a:lnTo>
                  <a:lnTo>
                    <a:pt x="104750" y="1157369"/>
                  </a:lnTo>
                  <a:lnTo>
                    <a:pt x="104398" y="1157185"/>
                  </a:lnTo>
                  <a:lnTo>
                    <a:pt x="104049" y="1157185"/>
                  </a:lnTo>
                  <a:lnTo>
                    <a:pt x="103697" y="1157001"/>
                  </a:lnTo>
                  <a:lnTo>
                    <a:pt x="103348" y="1156814"/>
                  </a:lnTo>
                  <a:lnTo>
                    <a:pt x="102999" y="1156814"/>
                  </a:lnTo>
                  <a:lnTo>
                    <a:pt x="102647" y="1156630"/>
                  </a:lnTo>
                  <a:lnTo>
                    <a:pt x="102297" y="1156446"/>
                  </a:lnTo>
                  <a:lnTo>
                    <a:pt x="101945" y="1156446"/>
                  </a:lnTo>
                  <a:lnTo>
                    <a:pt x="101596" y="1156262"/>
                  </a:lnTo>
                  <a:lnTo>
                    <a:pt x="101244" y="1156078"/>
                  </a:lnTo>
                  <a:lnTo>
                    <a:pt x="100895" y="1156078"/>
                  </a:lnTo>
                  <a:lnTo>
                    <a:pt x="100546" y="1155894"/>
                  </a:lnTo>
                  <a:lnTo>
                    <a:pt x="100194" y="1155707"/>
                  </a:lnTo>
                  <a:lnTo>
                    <a:pt x="99844" y="1155707"/>
                  </a:lnTo>
                  <a:lnTo>
                    <a:pt x="99495" y="1155523"/>
                  </a:lnTo>
                  <a:lnTo>
                    <a:pt x="99143" y="1155523"/>
                  </a:lnTo>
                  <a:lnTo>
                    <a:pt x="98794" y="1155339"/>
                  </a:lnTo>
                  <a:lnTo>
                    <a:pt x="98445" y="1155155"/>
                  </a:lnTo>
                  <a:lnTo>
                    <a:pt x="98093" y="1155155"/>
                  </a:lnTo>
                  <a:lnTo>
                    <a:pt x="97744" y="1154968"/>
                  </a:lnTo>
                  <a:lnTo>
                    <a:pt x="97392" y="1154968"/>
                  </a:lnTo>
                  <a:lnTo>
                    <a:pt x="97042" y="1154784"/>
                  </a:lnTo>
                  <a:lnTo>
                    <a:pt x="96690" y="1154784"/>
                  </a:lnTo>
                  <a:lnTo>
                    <a:pt x="96341" y="1154600"/>
                  </a:lnTo>
                  <a:lnTo>
                    <a:pt x="95992" y="1154600"/>
                  </a:lnTo>
                  <a:lnTo>
                    <a:pt x="95640" y="1154416"/>
                  </a:lnTo>
                  <a:lnTo>
                    <a:pt x="95291" y="1154416"/>
                  </a:lnTo>
                  <a:lnTo>
                    <a:pt x="94939" y="1154229"/>
                  </a:lnTo>
                  <a:lnTo>
                    <a:pt x="94589" y="1154045"/>
                  </a:lnTo>
                  <a:lnTo>
                    <a:pt x="94240" y="1154045"/>
                  </a:lnTo>
                  <a:lnTo>
                    <a:pt x="93888" y="1153861"/>
                  </a:lnTo>
                  <a:lnTo>
                    <a:pt x="93539" y="1153861"/>
                  </a:lnTo>
                  <a:lnTo>
                    <a:pt x="93190" y="1153677"/>
                  </a:lnTo>
                  <a:lnTo>
                    <a:pt x="92489" y="1153677"/>
                  </a:lnTo>
                  <a:lnTo>
                    <a:pt x="92137" y="1153493"/>
                  </a:lnTo>
                  <a:lnTo>
                    <a:pt x="91787" y="1153493"/>
                  </a:lnTo>
                  <a:lnTo>
                    <a:pt x="91435" y="1153309"/>
                  </a:lnTo>
                  <a:lnTo>
                    <a:pt x="91086" y="1153309"/>
                  </a:lnTo>
                  <a:lnTo>
                    <a:pt x="90737" y="1153122"/>
                  </a:lnTo>
                  <a:lnTo>
                    <a:pt x="90385" y="1153122"/>
                  </a:lnTo>
                  <a:lnTo>
                    <a:pt x="90036" y="1152938"/>
                  </a:lnTo>
                  <a:lnTo>
                    <a:pt x="89334" y="1152938"/>
                  </a:lnTo>
                  <a:lnTo>
                    <a:pt x="88982" y="1152754"/>
                  </a:lnTo>
                  <a:lnTo>
                    <a:pt x="88633" y="1152754"/>
                  </a:lnTo>
                  <a:lnTo>
                    <a:pt x="88284" y="1152570"/>
                  </a:lnTo>
                  <a:lnTo>
                    <a:pt x="87583" y="1152570"/>
                  </a:lnTo>
                  <a:lnTo>
                    <a:pt x="87234" y="1152386"/>
                  </a:lnTo>
                  <a:lnTo>
                    <a:pt x="86882" y="1152386"/>
                  </a:lnTo>
                  <a:lnTo>
                    <a:pt x="86532" y="1152199"/>
                  </a:lnTo>
                  <a:lnTo>
                    <a:pt x="85831" y="1152199"/>
                  </a:lnTo>
                  <a:lnTo>
                    <a:pt x="85482" y="1152015"/>
                  </a:lnTo>
                  <a:lnTo>
                    <a:pt x="84781" y="1152015"/>
                  </a:lnTo>
                  <a:lnTo>
                    <a:pt x="84429" y="1151831"/>
                  </a:lnTo>
                  <a:lnTo>
                    <a:pt x="83730" y="1151831"/>
                  </a:lnTo>
                  <a:lnTo>
                    <a:pt x="83378" y="1151647"/>
                  </a:lnTo>
                  <a:lnTo>
                    <a:pt x="82328" y="1151647"/>
                  </a:lnTo>
                  <a:lnTo>
                    <a:pt x="81979" y="1151460"/>
                  </a:lnTo>
                  <a:lnTo>
                    <a:pt x="80925" y="1151460"/>
                  </a:lnTo>
                  <a:lnTo>
                    <a:pt x="80576" y="1151279"/>
                  </a:lnTo>
                  <a:lnTo>
                    <a:pt x="79526" y="1151279"/>
                  </a:lnTo>
                  <a:lnTo>
                    <a:pt x="79177" y="1151092"/>
                  </a:lnTo>
                  <a:lnTo>
                    <a:pt x="77774" y="1151092"/>
                  </a:lnTo>
                  <a:lnTo>
                    <a:pt x="77422" y="1150908"/>
                  </a:lnTo>
                  <a:lnTo>
                    <a:pt x="75321" y="1150908"/>
                  </a:lnTo>
                  <a:lnTo>
                    <a:pt x="74972" y="1150724"/>
                  </a:lnTo>
                  <a:lnTo>
                    <a:pt x="71818" y="1150724"/>
                  </a:lnTo>
                  <a:lnTo>
                    <a:pt x="71469" y="1150540"/>
                  </a:lnTo>
                  <a:lnTo>
                    <a:pt x="65160" y="1150540"/>
                  </a:lnTo>
                  <a:lnTo>
                    <a:pt x="64811" y="1150724"/>
                  </a:lnTo>
                  <a:lnTo>
                    <a:pt x="61660" y="1150724"/>
                  </a:lnTo>
                  <a:lnTo>
                    <a:pt x="61308" y="1150908"/>
                  </a:lnTo>
                  <a:lnTo>
                    <a:pt x="59207" y="1150908"/>
                  </a:lnTo>
                  <a:lnTo>
                    <a:pt x="58855" y="1151092"/>
                  </a:lnTo>
                  <a:lnTo>
                    <a:pt x="57452" y="1151092"/>
                  </a:lnTo>
                  <a:lnTo>
                    <a:pt x="57103" y="1151279"/>
                  </a:lnTo>
                  <a:lnTo>
                    <a:pt x="55704" y="1151279"/>
                  </a:lnTo>
                  <a:lnTo>
                    <a:pt x="55352" y="1151460"/>
                  </a:lnTo>
                  <a:lnTo>
                    <a:pt x="54301" y="1151460"/>
                  </a:lnTo>
                  <a:lnTo>
                    <a:pt x="53952" y="1151647"/>
                  </a:lnTo>
                  <a:lnTo>
                    <a:pt x="52899" y="1151647"/>
                  </a:lnTo>
                  <a:lnTo>
                    <a:pt x="52549" y="1151831"/>
                  </a:lnTo>
                  <a:lnTo>
                    <a:pt x="51848" y="1151831"/>
                  </a:lnTo>
                  <a:lnTo>
                    <a:pt x="51499" y="1152015"/>
                  </a:lnTo>
                  <a:lnTo>
                    <a:pt x="50798" y="1152015"/>
                  </a:lnTo>
                  <a:lnTo>
                    <a:pt x="50449" y="1152199"/>
                  </a:lnTo>
                  <a:lnTo>
                    <a:pt x="49747" y="1152199"/>
                  </a:lnTo>
                  <a:lnTo>
                    <a:pt x="49398" y="1152386"/>
                  </a:lnTo>
                  <a:lnTo>
                    <a:pt x="48697" y="1152386"/>
                  </a:lnTo>
                  <a:lnTo>
                    <a:pt x="48345" y="1152570"/>
                  </a:lnTo>
                  <a:lnTo>
                    <a:pt x="47644" y="1152570"/>
                  </a:lnTo>
                  <a:lnTo>
                    <a:pt x="47294" y="1152754"/>
                  </a:lnTo>
                  <a:lnTo>
                    <a:pt x="46593" y="1152754"/>
                  </a:lnTo>
                  <a:lnTo>
                    <a:pt x="46244" y="1152938"/>
                  </a:lnTo>
                  <a:lnTo>
                    <a:pt x="45543" y="1152938"/>
                  </a:lnTo>
                  <a:lnTo>
                    <a:pt x="45191" y="1153122"/>
                  </a:lnTo>
                  <a:lnTo>
                    <a:pt x="44842" y="1153122"/>
                  </a:lnTo>
                  <a:lnTo>
                    <a:pt x="44492" y="1153309"/>
                  </a:lnTo>
                  <a:lnTo>
                    <a:pt x="43791" y="1153309"/>
                  </a:lnTo>
                  <a:lnTo>
                    <a:pt x="43442" y="1153493"/>
                  </a:lnTo>
                  <a:lnTo>
                    <a:pt x="43090" y="1153493"/>
                  </a:lnTo>
                  <a:lnTo>
                    <a:pt x="42741" y="1153677"/>
                  </a:lnTo>
                  <a:lnTo>
                    <a:pt x="42392" y="1153677"/>
                  </a:lnTo>
                  <a:lnTo>
                    <a:pt x="42039" y="1153861"/>
                  </a:lnTo>
                  <a:lnTo>
                    <a:pt x="41338" y="1153861"/>
                  </a:lnTo>
                  <a:lnTo>
                    <a:pt x="40989" y="1154045"/>
                  </a:lnTo>
                  <a:lnTo>
                    <a:pt x="40637" y="1154045"/>
                  </a:lnTo>
                  <a:lnTo>
                    <a:pt x="40288" y="1154229"/>
                  </a:lnTo>
                  <a:lnTo>
                    <a:pt x="39939" y="1154229"/>
                  </a:lnTo>
                  <a:lnTo>
                    <a:pt x="39587" y="1154416"/>
                  </a:lnTo>
                  <a:lnTo>
                    <a:pt x="39237" y="1154416"/>
                  </a:lnTo>
                  <a:lnTo>
                    <a:pt x="38885" y="1154600"/>
                  </a:lnTo>
                  <a:lnTo>
                    <a:pt x="38536" y="1154600"/>
                  </a:lnTo>
                  <a:lnTo>
                    <a:pt x="38187" y="1154784"/>
                  </a:lnTo>
                  <a:lnTo>
                    <a:pt x="37835" y="1154784"/>
                  </a:lnTo>
                  <a:lnTo>
                    <a:pt x="37486" y="1154968"/>
                  </a:lnTo>
                  <a:lnTo>
                    <a:pt x="37134" y="1154968"/>
                  </a:lnTo>
                  <a:lnTo>
                    <a:pt x="36784" y="1155155"/>
                  </a:lnTo>
                  <a:lnTo>
                    <a:pt x="36435" y="1155155"/>
                  </a:lnTo>
                  <a:lnTo>
                    <a:pt x="36083" y="1155339"/>
                  </a:lnTo>
                  <a:lnTo>
                    <a:pt x="35734" y="1155339"/>
                  </a:lnTo>
                  <a:lnTo>
                    <a:pt x="35385" y="1155523"/>
                  </a:lnTo>
                  <a:lnTo>
                    <a:pt x="35033" y="1155523"/>
                  </a:lnTo>
                  <a:lnTo>
                    <a:pt x="34684" y="1155707"/>
                  </a:lnTo>
                  <a:lnTo>
                    <a:pt x="34332" y="1155707"/>
                  </a:lnTo>
                  <a:lnTo>
                    <a:pt x="33982" y="1155894"/>
                  </a:lnTo>
                  <a:lnTo>
                    <a:pt x="33630" y="1155894"/>
                  </a:lnTo>
                  <a:lnTo>
                    <a:pt x="33281" y="1156078"/>
                  </a:lnTo>
                  <a:lnTo>
                    <a:pt x="32929" y="1156078"/>
                  </a:lnTo>
                  <a:lnTo>
                    <a:pt x="32580" y="1156262"/>
                  </a:lnTo>
                  <a:lnTo>
                    <a:pt x="32231" y="1156262"/>
                  </a:lnTo>
                  <a:lnTo>
                    <a:pt x="31879" y="1156446"/>
                  </a:lnTo>
                  <a:lnTo>
                    <a:pt x="31529" y="1156446"/>
                  </a:lnTo>
                  <a:lnTo>
                    <a:pt x="31180" y="1156630"/>
                  </a:lnTo>
                  <a:lnTo>
                    <a:pt x="30828" y="1156630"/>
                  </a:lnTo>
                  <a:lnTo>
                    <a:pt x="30479" y="1156814"/>
                  </a:lnTo>
                  <a:lnTo>
                    <a:pt x="30130" y="1157001"/>
                  </a:lnTo>
                  <a:lnTo>
                    <a:pt x="29778" y="1157001"/>
                  </a:lnTo>
                  <a:lnTo>
                    <a:pt x="29429" y="1157185"/>
                  </a:lnTo>
                  <a:lnTo>
                    <a:pt x="29077" y="1157185"/>
                  </a:lnTo>
                  <a:lnTo>
                    <a:pt x="28727" y="1157369"/>
                  </a:lnTo>
                  <a:lnTo>
                    <a:pt x="28375" y="1157369"/>
                  </a:lnTo>
                  <a:lnTo>
                    <a:pt x="28026" y="1157553"/>
                  </a:lnTo>
                  <a:lnTo>
                    <a:pt x="27677" y="1157737"/>
                  </a:lnTo>
                  <a:lnTo>
                    <a:pt x="27325" y="1157737"/>
                  </a:lnTo>
                  <a:lnTo>
                    <a:pt x="26976" y="1157924"/>
                  </a:lnTo>
                  <a:lnTo>
                    <a:pt x="26624" y="1157924"/>
                  </a:lnTo>
                  <a:lnTo>
                    <a:pt x="26274" y="1158108"/>
                  </a:lnTo>
                  <a:lnTo>
                    <a:pt x="25922" y="1158292"/>
                  </a:lnTo>
                  <a:lnTo>
                    <a:pt x="25573" y="1158292"/>
                  </a:lnTo>
                  <a:lnTo>
                    <a:pt x="25224" y="1158476"/>
                  </a:lnTo>
                  <a:lnTo>
                    <a:pt x="24872" y="1158476"/>
                  </a:lnTo>
                  <a:lnTo>
                    <a:pt x="24523" y="1158663"/>
                  </a:lnTo>
                  <a:lnTo>
                    <a:pt x="24174" y="1158844"/>
                  </a:lnTo>
                  <a:lnTo>
                    <a:pt x="23822" y="1158844"/>
                  </a:lnTo>
                  <a:lnTo>
                    <a:pt x="23472" y="1159031"/>
                  </a:lnTo>
                  <a:lnTo>
                    <a:pt x="23122" y="1159031"/>
                  </a:lnTo>
                  <a:lnTo>
                    <a:pt x="22771" y="1159215"/>
                  </a:lnTo>
                  <a:lnTo>
                    <a:pt x="22421" y="1159399"/>
                  </a:lnTo>
                  <a:lnTo>
                    <a:pt x="22071" y="1159399"/>
                  </a:lnTo>
                  <a:lnTo>
                    <a:pt x="21720" y="1159583"/>
                  </a:lnTo>
                  <a:lnTo>
                    <a:pt x="21370" y="1159583"/>
                  </a:lnTo>
                  <a:lnTo>
                    <a:pt x="21020" y="1159770"/>
                  </a:lnTo>
                  <a:lnTo>
                    <a:pt x="20669" y="1159954"/>
                  </a:lnTo>
                  <a:lnTo>
                    <a:pt x="20319" y="1159954"/>
                  </a:lnTo>
                  <a:lnTo>
                    <a:pt x="19969" y="1160138"/>
                  </a:lnTo>
                  <a:lnTo>
                    <a:pt x="19618" y="1160323"/>
                  </a:lnTo>
                  <a:lnTo>
                    <a:pt x="19268" y="1160323"/>
                  </a:lnTo>
                  <a:lnTo>
                    <a:pt x="18918" y="1160507"/>
                  </a:lnTo>
                  <a:lnTo>
                    <a:pt x="18567" y="1160507"/>
                  </a:lnTo>
                  <a:lnTo>
                    <a:pt x="18217" y="1160694"/>
                  </a:lnTo>
                  <a:lnTo>
                    <a:pt x="17867" y="1160878"/>
                  </a:lnTo>
                  <a:lnTo>
                    <a:pt x="17516" y="1160878"/>
                  </a:lnTo>
                  <a:lnTo>
                    <a:pt x="17166" y="1161062"/>
                  </a:lnTo>
                  <a:lnTo>
                    <a:pt x="16816" y="1161246"/>
                  </a:lnTo>
                  <a:lnTo>
                    <a:pt x="16465" y="1161246"/>
                  </a:lnTo>
                  <a:lnTo>
                    <a:pt x="16115" y="1161433"/>
                  </a:lnTo>
                  <a:lnTo>
                    <a:pt x="15764" y="1161614"/>
                  </a:lnTo>
                  <a:lnTo>
                    <a:pt x="15414" y="1161614"/>
                  </a:lnTo>
                  <a:lnTo>
                    <a:pt x="15064" y="1161801"/>
                  </a:lnTo>
                  <a:lnTo>
                    <a:pt x="14713" y="1161985"/>
                  </a:lnTo>
                  <a:lnTo>
                    <a:pt x="14363" y="1161985"/>
                  </a:lnTo>
                  <a:lnTo>
                    <a:pt x="14013" y="1162169"/>
                  </a:lnTo>
                  <a:lnTo>
                    <a:pt x="13662" y="1162169"/>
                  </a:lnTo>
                  <a:lnTo>
                    <a:pt x="13312" y="1162353"/>
                  </a:lnTo>
                  <a:lnTo>
                    <a:pt x="12962" y="1162540"/>
                  </a:lnTo>
                  <a:lnTo>
                    <a:pt x="12611" y="1162540"/>
                  </a:lnTo>
                  <a:lnTo>
                    <a:pt x="12261" y="1162724"/>
                  </a:lnTo>
                  <a:lnTo>
                    <a:pt x="11911" y="1162908"/>
                  </a:lnTo>
                  <a:lnTo>
                    <a:pt x="11560" y="1162908"/>
                  </a:lnTo>
                  <a:lnTo>
                    <a:pt x="11210" y="1163092"/>
                  </a:lnTo>
                  <a:lnTo>
                    <a:pt x="10860" y="1163276"/>
                  </a:lnTo>
                  <a:lnTo>
                    <a:pt x="10509" y="1163276"/>
                  </a:lnTo>
                  <a:lnTo>
                    <a:pt x="10159" y="1163463"/>
                  </a:lnTo>
                  <a:lnTo>
                    <a:pt x="9809" y="1163647"/>
                  </a:lnTo>
                  <a:lnTo>
                    <a:pt x="9458" y="1163647"/>
                  </a:lnTo>
                  <a:lnTo>
                    <a:pt x="9108" y="1163831"/>
                  </a:lnTo>
                  <a:lnTo>
                    <a:pt x="8758" y="1164015"/>
                  </a:lnTo>
                  <a:lnTo>
                    <a:pt x="8407" y="1164015"/>
                  </a:lnTo>
                  <a:lnTo>
                    <a:pt x="8057" y="1164199"/>
                  </a:lnTo>
                  <a:lnTo>
                    <a:pt x="7707" y="1164383"/>
                  </a:lnTo>
                  <a:lnTo>
                    <a:pt x="7356" y="1164383"/>
                  </a:lnTo>
                  <a:lnTo>
                    <a:pt x="7006" y="1164570"/>
                  </a:lnTo>
                  <a:lnTo>
                    <a:pt x="6656" y="1164754"/>
                  </a:lnTo>
                  <a:lnTo>
                    <a:pt x="6305" y="1164754"/>
                  </a:lnTo>
                  <a:lnTo>
                    <a:pt x="5955" y="1164938"/>
                  </a:lnTo>
                  <a:lnTo>
                    <a:pt x="5605" y="1165122"/>
                  </a:lnTo>
                  <a:lnTo>
                    <a:pt x="5254" y="1165122"/>
                  </a:lnTo>
                  <a:lnTo>
                    <a:pt x="4904" y="1165309"/>
                  </a:lnTo>
                  <a:lnTo>
                    <a:pt x="4553" y="1165493"/>
                  </a:lnTo>
                  <a:lnTo>
                    <a:pt x="4203" y="1165493"/>
                  </a:lnTo>
                  <a:lnTo>
                    <a:pt x="3853" y="1165677"/>
                  </a:lnTo>
                  <a:lnTo>
                    <a:pt x="3502" y="1165861"/>
                  </a:lnTo>
                  <a:lnTo>
                    <a:pt x="3152" y="1165861"/>
                  </a:lnTo>
                  <a:lnTo>
                    <a:pt x="2802" y="1166048"/>
                  </a:lnTo>
                  <a:lnTo>
                    <a:pt x="2451" y="1166232"/>
                  </a:lnTo>
                  <a:lnTo>
                    <a:pt x="2101" y="1166232"/>
                  </a:lnTo>
                  <a:lnTo>
                    <a:pt x="1751" y="1166416"/>
                  </a:lnTo>
                  <a:lnTo>
                    <a:pt x="1401" y="1166600"/>
                  </a:lnTo>
                  <a:lnTo>
                    <a:pt x="1050" y="1166600"/>
                  </a:lnTo>
                  <a:lnTo>
                    <a:pt x="700" y="1166784"/>
                  </a:lnTo>
                  <a:lnTo>
                    <a:pt x="350" y="1166784"/>
                  </a:lnTo>
                  <a:lnTo>
                    <a:pt x="0" y="1166968"/>
                  </a:lnTo>
                </a:path>
              </a:pathLst>
            </a:custGeom>
            <a:ln w="665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17893" y="936534"/>
              <a:ext cx="1401445" cy="1477010"/>
            </a:xfrm>
            <a:custGeom>
              <a:avLst/>
              <a:gdLst/>
              <a:ahLst/>
              <a:cxnLst/>
              <a:rect l="l" t="t" r="r" b="b"/>
              <a:pathLst>
                <a:path w="1401445" h="1477010">
                  <a:moveTo>
                    <a:pt x="0" y="1476942"/>
                  </a:moveTo>
                  <a:lnTo>
                    <a:pt x="1401332" y="1476942"/>
                  </a:lnTo>
                </a:path>
                <a:path w="1401445" h="1477010">
                  <a:moveTo>
                    <a:pt x="0" y="0"/>
                  </a:moveTo>
                  <a:lnTo>
                    <a:pt x="1401332" y="0"/>
                  </a:lnTo>
                </a:path>
                <a:path w="1401445" h="1477010">
                  <a:moveTo>
                    <a:pt x="43791" y="1476942"/>
                  </a:moveTo>
                  <a:lnTo>
                    <a:pt x="43791" y="1467711"/>
                  </a:lnTo>
                </a:path>
                <a:path w="1401445" h="1477010">
                  <a:moveTo>
                    <a:pt x="43791" y="0"/>
                  </a:moveTo>
                  <a:lnTo>
                    <a:pt x="43791" y="9231"/>
                  </a:lnTo>
                </a:path>
                <a:path w="1401445" h="1477010">
                  <a:moveTo>
                    <a:pt x="189706" y="1476942"/>
                  </a:moveTo>
                  <a:lnTo>
                    <a:pt x="189706" y="1467711"/>
                  </a:lnTo>
                </a:path>
                <a:path w="1401445" h="1477010">
                  <a:moveTo>
                    <a:pt x="189706" y="0"/>
                  </a:moveTo>
                  <a:lnTo>
                    <a:pt x="189706" y="9231"/>
                  </a:lnTo>
                </a:path>
                <a:path w="1401445" h="1477010">
                  <a:moveTo>
                    <a:pt x="335793" y="1476942"/>
                  </a:moveTo>
                  <a:lnTo>
                    <a:pt x="335793" y="1467711"/>
                  </a:lnTo>
                </a:path>
                <a:path w="1401445" h="1477010">
                  <a:moveTo>
                    <a:pt x="335793" y="0"/>
                  </a:moveTo>
                  <a:lnTo>
                    <a:pt x="335793" y="9231"/>
                  </a:lnTo>
                </a:path>
                <a:path w="1401445" h="1477010">
                  <a:moveTo>
                    <a:pt x="481708" y="1476942"/>
                  </a:moveTo>
                  <a:lnTo>
                    <a:pt x="481708" y="1467711"/>
                  </a:lnTo>
                </a:path>
                <a:path w="1401445" h="1477010">
                  <a:moveTo>
                    <a:pt x="481708" y="0"/>
                  </a:moveTo>
                  <a:lnTo>
                    <a:pt x="481708" y="9231"/>
                  </a:lnTo>
                </a:path>
                <a:path w="1401445" h="1477010">
                  <a:moveTo>
                    <a:pt x="627623" y="1476942"/>
                  </a:moveTo>
                  <a:lnTo>
                    <a:pt x="627623" y="1467711"/>
                  </a:lnTo>
                </a:path>
                <a:path w="1401445" h="1477010">
                  <a:moveTo>
                    <a:pt x="627623" y="0"/>
                  </a:moveTo>
                  <a:lnTo>
                    <a:pt x="627623" y="9231"/>
                  </a:lnTo>
                </a:path>
                <a:path w="1401445" h="1477010">
                  <a:moveTo>
                    <a:pt x="773709" y="1476942"/>
                  </a:moveTo>
                  <a:lnTo>
                    <a:pt x="773709" y="1467711"/>
                  </a:lnTo>
                </a:path>
                <a:path w="1401445" h="1477010">
                  <a:moveTo>
                    <a:pt x="773709" y="0"/>
                  </a:moveTo>
                  <a:lnTo>
                    <a:pt x="773709" y="9231"/>
                  </a:lnTo>
                </a:path>
                <a:path w="1401445" h="1477010">
                  <a:moveTo>
                    <a:pt x="919624" y="1476942"/>
                  </a:moveTo>
                  <a:lnTo>
                    <a:pt x="919624" y="1467711"/>
                  </a:lnTo>
                </a:path>
                <a:path w="1401445" h="1477010">
                  <a:moveTo>
                    <a:pt x="919624" y="0"/>
                  </a:moveTo>
                  <a:lnTo>
                    <a:pt x="919624" y="9231"/>
                  </a:lnTo>
                </a:path>
                <a:path w="1401445" h="1477010">
                  <a:moveTo>
                    <a:pt x="1065539" y="1476942"/>
                  </a:moveTo>
                  <a:lnTo>
                    <a:pt x="1065539" y="1467711"/>
                  </a:lnTo>
                </a:path>
                <a:path w="1401445" h="1477010">
                  <a:moveTo>
                    <a:pt x="1065539" y="0"/>
                  </a:moveTo>
                  <a:lnTo>
                    <a:pt x="1065539" y="9231"/>
                  </a:lnTo>
                </a:path>
                <a:path w="1401445" h="1477010">
                  <a:moveTo>
                    <a:pt x="1211626" y="1476942"/>
                  </a:moveTo>
                  <a:lnTo>
                    <a:pt x="1211626" y="1467711"/>
                  </a:lnTo>
                </a:path>
                <a:path w="1401445" h="1477010">
                  <a:moveTo>
                    <a:pt x="1211626" y="0"/>
                  </a:moveTo>
                  <a:lnTo>
                    <a:pt x="1211626" y="9231"/>
                  </a:lnTo>
                </a:path>
                <a:path w="1401445" h="1477010">
                  <a:moveTo>
                    <a:pt x="1357541" y="1476942"/>
                  </a:moveTo>
                  <a:lnTo>
                    <a:pt x="1357541" y="1467711"/>
                  </a:lnTo>
                </a:path>
                <a:path w="1401445" h="1477010">
                  <a:moveTo>
                    <a:pt x="1357541" y="0"/>
                  </a:moveTo>
                  <a:lnTo>
                    <a:pt x="1357541" y="9231"/>
                  </a:lnTo>
                </a:path>
                <a:path w="1401445" h="1477010">
                  <a:moveTo>
                    <a:pt x="116834" y="1476942"/>
                  </a:moveTo>
                  <a:lnTo>
                    <a:pt x="116834" y="1458480"/>
                  </a:lnTo>
                </a:path>
                <a:path w="1401445" h="1477010">
                  <a:moveTo>
                    <a:pt x="116834" y="0"/>
                  </a:moveTo>
                  <a:lnTo>
                    <a:pt x="116834" y="18461"/>
                  </a:lnTo>
                </a:path>
                <a:path w="1401445" h="1477010">
                  <a:moveTo>
                    <a:pt x="262749" y="1476942"/>
                  </a:moveTo>
                  <a:lnTo>
                    <a:pt x="262749" y="1458480"/>
                  </a:lnTo>
                </a:path>
                <a:path w="1401445" h="1477010">
                  <a:moveTo>
                    <a:pt x="262749" y="0"/>
                  </a:moveTo>
                  <a:lnTo>
                    <a:pt x="262749" y="18461"/>
                  </a:lnTo>
                </a:path>
                <a:path w="1401445" h="1477010">
                  <a:moveTo>
                    <a:pt x="408664" y="1476942"/>
                  </a:moveTo>
                  <a:lnTo>
                    <a:pt x="408664" y="1458480"/>
                  </a:lnTo>
                </a:path>
                <a:path w="1401445" h="1477010">
                  <a:moveTo>
                    <a:pt x="408664" y="0"/>
                  </a:moveTo>
                  <a:lnTo>
                    <a:pt x="408664" y="18461"/>
                  </a:lnTo>
                </a:path>
                <a:path w="1401445" h="1477010">
                  <a:moveTo>
                    <a:pt x="554751" y="1476942"/>
                  </a:moveTo>
                  <a:lnTo>
                    <a:pt x="554751" y="1458480"/>
                  </a:lnTo>
                </a:path>
                <a:path w="1401445" h="1477010">
                  <a:moveTo>
                    <a:pt x="554751" y="0"/>
                  </a:moveTo>
                  <a:lnTo>
                    <a:pt x="554751" y="18461"/>
                  </a:lnTo>
                </a:path>
                <a:path w="1401445" h="1477010">
                  <a:moveTo>
                    <a:pt x="700666" y="1476942"/>
                  </a:moveTo>
                  <a:lnTo>
                    <a:pt x="700666" y="1458480"/>
                  </a:lnTo>
                </a:path>
                <a:path w="1401445" h="1477010">
                  <a:moveTo>
                    <a:pt x="700666" y="0"/>
                  </a:moveTo>
                  <a:lnTo>
                    <a:pt x="700666" y="18461"/>
                  </a:lnTo>
                </a:path>
                <a:path w="1401445" h="1477010">
                  <a:moveTo>
                    <a:pt x="846581" y="1476942"/>
                  </a:moveTo>
                  <a:lnTo>
                    <a:pt x="846581" y="1458480"/>
                  </a:lnTo>
                </a:path>
                <a:path w="1401445" h="1477010">
                  <a:moveTo>
                    <a:pt x="846581" y="0"/>
                  </a:moveTo>
                  <a:lnTo>
                    <a:pt x="846581" y="18461"/>
                  </a:lnTo>
                </a:path>
                <a:path w="1401445" h="1477010">
                  <a:moveTo>
                    <a:pt x="992667" y="1476942"/>
                  </a:moveTo>
                  <a:lnTo>
                    <a:pt x="992667" y="1458480"/>
                  </a:lnTo>
                </a:path>
                <a:path w="1401445" h="1477010">
                  <a:moveTo>
                    <a:pt x="992667" y="0"/>
                  </a:moveTo>
                  <a:lnTo>
                    <a:pt x="992667" y="18461"/>
                  </a:lnTo>
                </a:path>
                <a:path w="1401445" h="1477010">
                  <a:moveTo>
                    <a:pt x="1138582" y="1476942"/>
                  </a:moveTo>
                  <a:lnTo>
                    <a:pt x="1138582" y="1458480"/>
                  </a:lnTo>
                </a:path>
                <a:path w="1401445" h="1477010">
                  <a:moveTo>
                    <a:pt x="1138582" y="0"/>
                  </a:moveTo>
                  <a:lnTo>
                    <a:pt x="1138582" y="18461"/>
                  </a:lnTo>
                </a:path>
                <a:path w="1401445" h="1477010">
                  <a:moveTo>
                    <a:pt x="1284497" y="1476942"/>
                  </a:moveTo>
                  <a:lnTo>
                    <a:pt x="1284497" y="1458480"/>
                  </a:lnTo>
                </a:path>
                <a:path w="1401445" h="1477010">
                  <a:moveTo>
                    <a:pt x="1284497" y="0"/>
                  </a:moveTo>
                  <a:lnTo>
                    <a:pt x="1284497" y="1846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602062" y="2402993"/>
            <a:ext cx="1226185" cy="1651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ts val="425"/>
              </a:lnSpc>
              <a:spcBef>
                <a:spcPts val="105"/>
              </a:spcBef>
            </a:pPr>
            <a:r>
              <a:rPr dirty="0" sz="400" spc="-10">
                <a:latin typeface="Times New Roman"/>
                <a:cs typeface="Times New Roman"/>
              </a:rPr>
              <a:t>-</a:t>
            </a:r>
            <a:r>
              <a:rPr dirty="0" sz="400">
                <a:latin typeface="Times New Roman"/>
                <a:cs typeface="Times New Roman"/>
              </a:rPr>
              <a:t>2</a:t>
            </a:r>
            <a:r>
              <a:rPr dirty="0" sz="400" spc="235">
                <a:latin typeface="Times New Roman"/>
                <a:cs typeface="Times New Roman"/>
              </a:rPr>
              <a:t>  </a:t>
            </a:r>
            <a:r>
              <a:rPr dirty="0" sz="400" spc="-10">
                <a:latin typeface="Times New Roman"/>
                <a:cs typeface="Times New Roman"/>
              </a:rPr>
              <a:t>-</a:t>
            </a:r>
            <a:r>
              <a:rPr dirty="0" sz="400">
                <a:latin typeface="Times New Roman"/>
                <a:cs typeface="Times New Roman"/>
              </a:rPr>
              <a:t>1.5</a:t>
            </a:r>
            <a:r>
              <a:rPr dirty="0" sz="400" spc="235">
                <a:latin typeface="Times New Roman"/>
                <a:cs typeface="Times New Roman"/>
              </a:rPr>
              <a:t>  </a:t>
            </a:r>
            <a:r>
              <a:rPr dirty="0" sz="400" spc="-10">
                <a:latin typeface="Times New Roman"/>
                <a:cs typeface="Times New Roman"/>
              </a:rPr>
              <a:t>-</a:t>
            </a:r>
            <a:r>
              <a:rPr dirty="0" sz="400">
                <a:latin typeface="Times New Roman"/>
                <a:cs typeface="Times New Roman"/>
              </a:rPr>
              <a:t>1</a:t>
            </a:r>
            <a:r>
              <a:rPr dirty="0" sz="400" spc="235">
                <a:latin typeface="Times New Roman"/>
                <a:cs typeface="Times New Roman"/>
              </a:rPr>
              <a:t>  </a:t>
            </a:r>
            <a:r>
              <a:rPr dirty="0" sz="400" spc="-10">
                <a:latin typeface="Times New Roman"/>
                <a:cs typeface="Times New Roman"/>
              </a:rPr>
              <a:t>-</a:t>
            </a:r>
            <a:r>
              <a:rPr dirty="0" sz="400">
                <a:latin typeface="Times New Roman"/>
                <a:cs typeface="Times New Roman"/>
              </a:rPr>
              <a:t>0.5</a:t>
            </a:r>
            <a:r>
              <a:rPr dirty="0" sz="400" spc="260">
                <a:latin typeface="Times New Roman"/>
                <a:cs typeface="Times New Roman"/>
              </a:rPr>
              <a:t>  </a:t>
            </a:r>
            <a:r>
              <a:rPr dirty="0" sz="400">
                <a:latin typeface="Times New Roman"/>
                <a:cs typeface="Times New Roman"/>
              </a:rPr>
              <a:t>0</a:t>
            </a:r>
            <a:r>
              <a:rPr dirty="0" sz="400" spc="300">
                <a:latin typeface="Times New Roman"/>
                <a:cs typeface="Times New Roman"/>
              </a:rPr>
              <a:t>  </a:t>
            </a:r>
            <a:r>
              <a:rPr dirty="0" sz="400">
                <a:latin typeface="Times New Roman"/>
                <a:cs typeface="Times New Roman"/>
              </a:rPr>
              <a:t>0.5</a:t>
            </a:r>
            <a:r>
              <a:rPr dirty="0" sz="400" spc="300">
                <a:latin typeface="Times New Roman"/>
                <a:cs typeface="Times New Roman"/>
              </a:rPr>
              <a:t>  </a:t>
            </a:r>
            <a:r>
              <a:rPr dirty="0" sz="400">
                <a:latin typeface="Times New Roman"/>
                <a:cs typeface="Times New Roman"/>
              </a:rPr>
              <a:t>1</a:t>
            </a:r>
            <a:r>
              <a:rPr dirty="0" sz="400" spc="295">
                <a:latin typeface="Times New Roman"/>
                <a:cs typeface="Times New Roman"/>
              </a:rPr>
              <a:t>  </a:t>
            </a:r>
            <a:r>
              <a:rPr dirty="0" sz="400">
                <a:latin typeface="Times New Roman"/>
                <a:cs typeface="Times New Roman"/>
              </a:rPr>
              <a:t>1.5</a:t>
            </a:r>
            <a:r>
              <a:rPr dirty="0" sz="400" spc="295">
                <a:latin typeface="Times New Roman"/>
                <a:cs typeface="Times New Roman"/>
              </a:rPr>
              <a:t>  </a:t>
            </a:r>
            <a:r>
              <a:rPr dirty="0" sz="400" spc="-50">
                <a:latin typeface="Times New Roman"/>
                <a:cs typeface="Times New Roman"/>
              </a:rPr>
              <a:t>2</a:t>
            </a:r>
            <a:endParaRPr sz="400">
              <a:latin typeface="Times New Roman"/>
              <a:cs typeface="Times New Roman"/>
            </a:endParaRPr>
          </a:p>
          <a:p>
            <a:pPr algn="ctr" marL="10795">
              <a:lnSpc>
                <a:spcPts val="665"/>
              </a:lnSpc>
            </a:pPr>
            <a:r>
              <a:rPr dirty="0" sz="600">
                <a:latin typeface="Symbol"/>
                <a:cs typeface="Symbol"/>
              </a:rPr>
              <a:t></a:t>
            </a:r>
            <a:r>
              <a:rPr dirty="0" sz="600" spc="-20">
                <a:latin typeface="Times New Roman"/>
                <a:cs typeface="Times New Roman"/>
              </a:rPr>
              <a:t> </a:t>
            </a:r>
            <a:r>
              <a:rPr dirty="0" sz="600" spc="-10">
                <a:latin typeface="Times New Roman"/>
                <a:cs typeface="Times New Roman"/>
              </a:rPr>
              <a:t>(1/</a:t>
            </a:r>
            <a:r>
              <a:rPr dirty="0" sz="600" spc="-10">
                <a:latin typeface="Symbol"/>
                <a:cs typeface="Symbol"/>
              </a:rPr>
              <a:t></a:t>
            </a:r>
            <a:r>
              <a:rPr dirty="0" sz="600" spc="-10">
                <a:latin typeface="Times New Roman"/>
                <a:cs typeface="Times New Roman"/>
              </a:rPr>
              <a:t>)</a:t>
            </a:r>
            <a:endParaRPr sz="600">
              <a:latin typeface="Times New Roman"/>
              <a:cs typeface="Times New Roman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516306" y="934947"/>
            <a:ext cx="1404620" cy="1480185"/>
            <a:chOff x="516306" y="934947"/>
            <a:chExt cx="1404620" cy="1480185"/>
          </a:xfrm>
        </p:grpSpPr>
        <p:sp>
          <p:nvSpPr>
            <p:cNvPr id="18" name="object 18" descr=""/>
            <p:cNvSpPr/>
            <p:nvPr/>
          </p:nvSpPr>
          <p:spPr>
            <a:xfrm>
              <a:off x="517893" y="936534"/>
              <a:ext cx="1401445" cy="1477010"/>
            </a:xfrm>
            <a:custGeom>
              <a:avLst/>
              <a:gdLst/>
              <a:ahLst/>
              <a:cxnLst/>
              <a:rect l="l" t="t" r="r" b="b"/>
              <a:pathLst>
                <a:path w="1401445" h="1477010">
                  <a:moveTo>
                    <a:pt x="0" y="1476942"/>
                  </a:moveTo>
                  <a:lnTo>
                    <a:pt x="0" y="0"/>
                  </a:lnTo>
                </a:path>
                <a:path w="1401445" h="1477010">
                  <a:moveTo>
                    <a:pt x="1401332" y="1476942"/>
                  </a:moveTo>
                  <a:lnTo>
                    <a:pt x="1401332" y="0"/>
                  </a:lnTo>
                </a:path>
                <a:path w="1401445" h="1477010">
                  <a:moveTo>
                    <a:pt x="0" y="1342723"/>
                  </a:moveTo>
                  <a:lnTo>
                    <a:pt x="8758" y="1342723"/>
                  </a:lnTo>
                </a:path>
                <a:path w="1401445" h="1477010">
                  <a:moveTo>
                    <a:pt x="1401332" y="1342723"/>
                  </a:moveTo>
                  <a:lnTo>
                    <a:pt x="1392574" y="1342723"/>
                  </a:lnTo>
                </a:path>
                <a:path w="1401445" h="1477010">
                  <a:moveTo>
                    <a:pt x="0" y="1074107"/>
                  </a:moveTo>
                  <a:lnTo>
                    <a:pt x="8758" y="1074107"/>
                  </a:lnTo>
                </a:path>
                <a:path w="1401445" h="1477010">
                  <a:moveTo>
                    <a:pt x="1401332" y="1074107"/>
                  </a:moveTo>
                  <a:lnTo>
                    <a:pt x="1392574" y="1074107"/>
                  </a:lnTo>
                </a:path>
                <a:path w="1401445" h="1477010">
                  <a:moveTo>
                    <a:pt x="0" y="805672"/>
                  </a:moveTo>
                  <a:lnTo>
                    <a:pt x="8758" y="805672"/>
                  </a:lnTo>
                </a:path>
                <a:path w="1401445" h="1477010">
                  <a:moveTo>
                    <a:pt x="1401332" y="805672"/>
                  </a:moveTo>
                  <a:lnTo>
                    <a:pt x="1392574" y="805672"/>
                  </a:lnTo>
                </a:path>
                <a:path w="1401445" h="1477010">
                  <a:moveTo>
                    <a:pt x="0" y="537053"/>
                  </a:moveTo>
                  <a:lnTo>
                    <a:pt x="8758" y="537053"/>
                  </a:lnTo>
                </a:path>
                <a:path w="1401445" h="1477010">
                  <a:moveTo>
                    <a:pt x="1401332" y="537053"/>
                  </a:moveTo>
                  <a:lnTo>
                    <a:pt x="1392574" y="537053"/>
                  </a:lnTo>
                </a:path>
                <a:path w="1401445" h="1477010">
                  <a:moveTo>
                    <a:pt x="0" y="268618"/>
                  </a:moveTo>
                  <a:lnTo>
                    <a:pt x="8758" y="268618"/>
                  </a:lnTo>
                </a:path>
                <a:path w="1401445" h="1477010">
                  <a:moveTo>
                    <a:pt x="1401332" y="268618"/>
                  </a:moveTo>
                  <a:lnTo>
                    <a:pt x="1392574" y="268618"/>
                  </a:lnTo>
                </a:path>
                <a:path w="1401445" h="1477010">
                  <a:moveTo>
                    <a:pt x="0" y="0"/>
                  </a:moveTo>
                  <a:lnTo>
                    <a:pt x="8758" y="0"/>
                  </a:lnTo>
                </a:path>
                <a:path w="1401445" h="1477010">
                  <a:moveTo>
                    <a:pt x="1401332" y="0"/>
                  </a:moveTo>
                  <a:lnTo>
                    <a:pt x="1392574" y="0"/>
                  </a:lnTo>
                </a:path>
                <a:path w="1401445" h="1477010">
                  <a:moveTo>
                    <a:pt x="0" y="1476942"/>
                  </a:moveTo>
                  <a:lnTo>
                    <a:pt x="17516" y="1476942"/>
                  </a:lnTo>
                </a:path>
                <a:path w="1401445" h="1477010">
                  <a:moveTo>
                    <a:pt x="1401332" y="1476942"/>
                  </a:moveTo>
                  <a:lnTo>
                    <a:pt x="1383816" y="1476942"/>
                  </a:lnTo>
                </a:path>
                <a:path w="1401445" h="1477010">
                  <a:moveTo>
                    <a:pt x="0" y="1208323"/>
                  </a:moveTo>
                  <a:lnTo>
                    <a:pt x="17516" y="1208323"/>
                  </a:lnTo>
                </a:path>
                <a:path w="1401445" h="1477010">
                  <a:moveTo>
                    <a:pt x="1401332" y="1208323"/>
                  </a:moveTo>
                  <a:lnTo>
                    <a:pt x="1383816" y="1208323"/>
                  </a:lnTo>
                </a:path>
                <a:path w="1401445" h="1477010">
                  <a:moveTo>
                    <a:pt x="0" y="939888"/>
                  </a:moveTo>
                  <a:lnTo>
                    <a:pt x="17516" y="939888"/>
                  </a:lnTo>
                </a:path>
                <a:path w="1401445" h="1477010">
                  <a:moveTo>
                    <a:pt x="1401332" y="939888"/>
                  </a:moveTo>
                  <a:lnTo>
                    <a:pt x="1383816" y="939888"/>
                  </a:lnTo>
                </a:path>
                <a:path w="1401445" h="1477010">
                  <a:moveTo>
                    <a:pt x="0" y="671269"/>
                  </a:moveTo>
                  <a:lnTo>
                    <a:pt x="17516" y="67126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906438" y="160780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 h="0">
                  <a:moveTo>
                    <a:pt x="0" y="0"/>
                  </a:moveTo>
                  <a:lnTo>
                    <a:pt x="127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17893" y="1070752"/>
              <a:ext cx="1401445" cy="269240"/>
            </a:xfrm>
            <a:custGeom>
              <a:avLst/>
              <a:gdLst/>
              <a:ahLst/>
              <a:cxnLst/>
              <a:rect l="l" t="t" r="r" b="b"/>
              <a:pathLst>
                <a:path w="1401445" h="269240">
                  <a:moveTo>
                    <a:pt x="0" y="268617"/>
                  </a:moveTo>
                  <a:lnTo>
                    <a:pt x="17516" y="268617"/>
                  </a:lnTo>
                </a:path>
                <a:path w="1401445" h="269240">
                  <a:moveTo>
                    <a:pt x="1401332" y="268617"/>
                  </a:moveTo>
                  <a:lnTo>
                    <a:pt x="1383816" y="268617"/>
                  </a:lnTo>
                </a:path>
                <a:path w="1401445" h="269240">
                  <a:moveTo>
                    <a:pt x="0" y="0"/>
                  </a:moveTo>
                  <a:lnTo>
                    <a:pt x="17516" y="0"/>
                  </a:lnTo>
                </a:path>
                <a:path w="1401445" h="269240">
                  <a:moveTo>
                    <a:pt x="1401332" y="0"/>
                  </a:moveTo>
                  <a:lnTo>
                    <a:pt x="13838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464379" y="2366068"/>
            <a:ext cx="50165" cy="876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00" spc="-50">
                <a:latin typeface="Times New Roman"/>
                <a:cs typeface="Times New Roman"/>
              </a:rPr>
              <a:t>0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431272" y="2097633"/>
            <a:ext cx="86995" cy="876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00" spc="-25">
                <a:latin typeface="Times New Roman"/>
                <a:cs typeface="Times New Roman"/>
              </a:rPr>
              <a:t>0.1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427244" y="1829014"/>
            <a:ext cx="86995" cy="876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00" spc="-25">
                <a:latin typeface="Times New Roman"/>
                <a:cs typeface="Times New Roman"/>
              </a:rPr>
              <a:t>0.2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429346" y="1560580"/>
            <a:ext cx="86995" cy="876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00" spc="-25">
                <a:latin typeface="Times New Roman"/>
                <a:cs typeface="Times New Roman"/>
              </a:rPr>
              <a:t>0.3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427244" y="1291961"/>
            <a:ext cx="86995" cy="876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00" spc="-25">
                <a:latin typeface="Times New Roman"/>
                <a:cs typeface="Times New Roman"/>
              </a:rPr>
              <a:t>0.4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277895" y="1543624"/>
            <a:ext cx="168910" cy="259079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450"/>
              </a:lnSpc>
            </a:pPr>
            <a:r>
              <a:rPr dirty="0" baseline="-37037" sz="900" spc="-37">
                <a:latin typeface="Times New Roman"/>
                <a:cs typeface="Times New Roman"/>
              </a:rPr>
              <a:t>g</a:t>
            </a:r>
            <a:r>
              <a:rPr dirty="0" sz="450" spc="-25">
                <a:latin typeface="Times New Roman"/>
                <a:cs typeface="Times New Roman"/>
              </a:rPr>
              <a:t>2</a:t>
            </a:r>
            <a:endParaRPr sz="450">
              <a:latin typeface="Times New Roman"/>
              <a:cs typeface="Times New Roman"/>
            </a:endParaRPr>
          </a:p>
          <a:p>
            <a:pPr marL="85090">
              <a:lnSpc>
                <a:spcPts val="550"/>
              </a:lnSpc>
            </a:pPr>
            <a:r>
              <a:rPr dirty="0" baseline="-30864" sz="675" spc="-15">
                <a:latin typeface="Times New Roman"/>
                <a:cs typeface="Times New Roman"/>
              </a:rPr>
              <a:t>34</a:t>
            </a:r>
            <a:r>
              <a:rPr dirty="0" sz="600" spc="-10">
                <a:latin typeface="Times New Roman"/>
                <a:cs typeface="Times New Roman"/>
              </a:rPr>
              <a:t>(</a:t>
            </a:r>
            <a:r>
              <a:rPr dirty="0" sz="600" spc="-10">
                <a:latin typeface="Symbol"/>
                <a:cs typeface="Symbol"/>
              </a:rPr>
              <a:t></a:t>
            </a:r>
            <a:r>
              <a:rPr dirty="0" sz="600" spc="-10">
                <a:latin typeface="Times New Roman"/>
                <a:cs typeface="Times New Roman"/>
              </a:rPr>
              <a:t>)</a:t>
            </a:r>
            <a:endParaRPr sz="600">
              <a:latin typeface="Times New Roman"/>
              <a:cs typeface="Times New Roman"/>
            </a:endParaRPr>
          </a:p>
        </p:txBody>
      </p:sp>
      <p:grpSp>
        <p:nvGrpSpPr>
          <p:cNvPr id="27" name="object 27" descr=""/>
          <p:cNvGrpSpPr/>
          <p:nvPr/>
        </p:nvGrpSpPr>
        <p:grpSpPr>
          <a:xfrm>
            <a:off x="516306" y="934947"/>
            <a:ext cx="1404620" cy="1480185"/>
            <a:chOff x="516306" y="934947"/>
            <a:chExt cx="1404620" cy="1480185"/>
          </a:xfrm>
        </p:grpSpPr>
        <p:sp>
          <p:nvSpPr>
            <p:cNvPr id="28" name="object 28" descr=""/>
            <p:cNvSpPr/>
            <p:nvPr/>
          </p:nvSpPr>
          <p:spPr>
            <a:xfrm>
              <a:off x="517893" y="936534"/>
              <a:ext cx="1401445" cy="1477010"/>
            </a:xfrm>
            <a:custGeom>
              <a:avLst/>
              <a:gdLst/>
              <a:ahLst/>
              <a:cxnLst/>
              <a:rect l="l" t="t" r="r" b="b"/>
              <a:pathLst>
                <a:path w="1401445" h="1477010">
                  <a:moveTo>
                    <a:pt x="0" y="0"/>
                  </a:moveTo>
                  <a:lnTo>
                    <a:pt x="0" y="1476942"/>
                  </a:lnTo>
                  <a:lnTo>
                    <a:pt x="1401332" y="1476942"/>
                  </a:lnTo>
                  <a:lnTo>
                    <a:pt x="140133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610933" y="1770268"/>
              <a:ext cx="233679" cy="273685"/>
            </a:xfrm>
            <a:custGeom>
              <a:avLst/>
              <a:gdLst/>
              <a:ahLst/>
              <a:cxnLst/>
              <a:rect l="l" t="t" r="r" b="b"/>
              <a:pathLst>
                <a:path w="233680" h="273685">
                  <a:moveTo>
                    <a:pt x="0" y="273234"/>
                  </a:moveTo>
                  <a:lnTo>
                    <a:pt x="3503" y="273234"/>
                  </a:lnTo>
                  <a:lnTo>
                    <a:pt x="4731" y="273050"/>
                  </a:lnTo>
                  <a:lnTo>
                    <a:pt x="5781" y="273234"/>
                  </a:lnTo>
                  <a:lnTo>
                    <a:pt x="14013" y="273234"/>
                  </a:lnTo>
                  <a:lnTo>
                    <a:pt x="15241" y="273050"/>
                  </a:lnTo>
                  <a:lnTo>
                    <a:pt x="17516" y="273050"/>
                  </a:lnTo>
                  <a:lnTo>
                    <a:pt x="18741" y="272866"/>
                  </a:lnTo>
                  <a:lnTo>
                    <a:pt x="21019" y="272866"/>
                  </a:lnTo>
                  <a:lnTo>
                    <a:pt x="22247" y="273050"/>
                  </a:lnTo>
                  <a:lnTo>
                    <a:pt x="24523" y="273050"/>
                  </a:lnTo>
                  <a:lnTo>
                    <a:pt x="25748" y="273234"/>
                  </a:lnTo>
                  <a:lnTo>
                    <a:pt x="26801" y="273050"/>
                  </a:lnTo>
                  <a:lnTo>
                    <a:pt x="29254" y="273050"/>
                  </a:lnTo>
                  <a:lnTo>
                    <a:pt x="30304" y="272866"/>
                  </a:lnTo>
                  <a:lnTo>
                    <a:pt x="31529" y="272866"/>
                  </a:lnTo>
                  <a:lnTo>
                    <a:pt x="32755" y="272679"/>
                  </a:lnTo>
                  <a:lnTo>
                    <a:pt x="33808" y="272679"/>
                  </a:lnTo>
                  <a:lnTo>
                    <a:pt x="35033" y="272498"/>
                  </a:lnTo>
                  <a:lnTo>
                    <a:pt x="36258" y="272679"/>
                  </a:lnTo>
                  <a:lnTo>
                    <a:pt x="38536" y="272679"/>
                  </a:lnTo>
                  <a:lnTo>
                    <a:pt x="39761" y="272866"/>
                  </a:lnTo>
                  <a:lnTo>
                    <a:pt x="43265" y="272866"/>
                  </a:lnTo>
                  <a:lnTo>
                    <a:pt x="44315" y="272679"/>
                  </a:lnTo>
                  <a:lnTo>
                    <a:pt x="45543" y="272498"/>
                  </a:lnTo>
                  <a:lnTo>
                    <a:pt x="46771" y="272311"/>
                  </a:lnTo>
                  <a:lnTo>
                    <a:pt x="47821" y="272127"/>
                  </a:lnTo>
                  <a:lnTo>
                    <a:pt x="52549" y="272127"/>
                  </a:lnTo>
                  <a:lnTo>
                    <a:pt x="53777" y="272311"/>
                  </a:lnTo>
                  <a:lnTo>
                    <a:pt x="58331" y="272311"/>
                  </a:lnTo>
                  <a:lnTo>
                    <a:pt x="59556" y="272127"/>
                  </a:lnTo>
                  <a:lnTo>
                    <a:pt x="60784" y="271943"/>
                  </a:lnTo>
                  <a:lnTo>
                    <a:pt x="61834" y="271572"/>
                  </a:lnTo>
                  <a:lnTo>
                    <a:pt x="63059" y="271388"/>
                  </a:lnTo>
                  <a:lnTo>
                    <a:pt x="64284" y="271204"/>
                  </a:lnTo>
                  <a:lnTo>
                    <a:pt x="65338" y="271020"/>
                  </a:lnTo>
                  <a:lnTo>
                    <a:pt x="66563" y="271020"/>
                  </a:lnTo>
                  <a:lnTo>
                    <a:pt x="67788" y="271204"/>
                  </a:lnTo>
                  <a:lnTo>
                    <a:pt x="68838" y="271388"/>
                  </a:lnTo>
                  <a:lnTo>
                    <a:pt x="70066" y="271388"/>
                  </a:lnTo>
                  <a:lnTo>
                    <a:pt x="71291" y="271572"/>
                  </a:lnTo>
                  <a:lnTo>
                    <a:pt x="72344" y="271572"/>
                  </a:lnTo>
                  <a:lnTo>
                    <a:pt x="73569" y="271388"/>
                  </a:lnTo>
                  <a:lnTo>
                    <a:pt x="74794" y="271020"/>
                  </a:lnTo>
                  <a:lnTo>
                    <a:pt x="75848" y="270649"/>
                  </a:lnTo>
                  <a:lnTo>
                    <a:pt x="77073" y="270281"/>
                  </a:lnTo>
                  <a:lnTo>
                    <a:pt x="78301" y="269913"/>
                  </a:lnTo>
                  <a:lnTo>
                    <a:pt x="79351" y="269542"/>
                  </a:lnTo>
                  <a:lnTo>
                    <a:pt x="80576" y="269173"/>
                  </a:lnTo>
                  <a:lnTo>
                    <a:pt x="82854" y="269173"/>
                  </a:lnTo>
                  <a:lnTo>
                    <a:pt x="84079" y="269358"/>
                  </a:lnTo>
                  <a:lnTo>
                    <a:pt x="85307" y="269542"/>
                  </a:lnTo>
                  <a:lnTo>
                    <a:pt x="86358" y="269729"/>
                  </a:lnTo>
                  <a:lnTo>
                    <a:pt x="87583" y="269542"/>
                  </a:lnTo>
                  <a:lnTo>
                    <a:pt x="88808" y="269358"/>
                  </a:lnTo>
                  <a:lnTo>
                    <a:pt x="89861" y="268802"/>
                  </a:lnTo>
                  <a:lnTo>
                    <a:pt x="91086" y="268066"/>
                  </a:lnTo>
                  <a:lnTo>
                    <a:pt x="92311" y="267143"/>
                  </a:lnTo>
                  <a:lnTo>
                    <a:pt x="93364" y="266220"/>
                  </a:lnTo>
                  <a:lnTo>
                    <a:pt x="94589" y="265481"/>
                  </a:lnTo>
                  <a:lnTo>
                    <a:pt x="95814" y="264742"/>
                  </a:lnTo>
                  <a:lnTo>
                    <a:pt x="96868" y="264558"/>
                  </a:lnTo>
                  <a:lnTo>
                    <a:pt x="98093" y="264374"/>
                  </a:lnTo>
                  <a:lnTo>
                    <a:pt x="99318" y="264558"/>
                  </a:lnTo>
                  <a:lnTo>
                    <a:pt x="100368" y="264742"/>
                  </a:lnTo>
                  <a:lnTo>
                    <a:pt x="101596" y="264742"/>
                  </a:lnTo>
                  <a:lnTo>
                    <a:pt x="107378" y="257541"/>
                  </a:lnTo>
                  <a:lnTo>
                    <a:pt x="108603" y="254772"/>
                  </a:lnTo>
                  <a:lnTo>
                    <a:pt x="109831" y="252003"/>
                  </a:lnTo>
                  <a:lnTo>
                    <a:pt x="110881" y="249421"/>
                  </a:lnTo>
                  <a:lnTo>
                    <a:pt x="112106" y="247571"/>
                  </a:lnTo>
                  <a:lnTo>
                    <a:pt x="113331" y="246280"/>
                  </a:lnTo>
                  <a:lnTo>
                    <a:pt x="114384" y="245357"/>
                  </a:lnTo>
                  <a:lnTo>
                    <a:pt x="115609" y="244618"/>
                  </a:lnTo>
                  <a:lnTo>
                    <a:pt x="116837" y="243327"/>
                  </a:lnTo>
                  <a:lnTo>
                    <a:pt x="122616" y="198280"/>
                  </a:lnTo>
                  <a:lnTo>
                    <a:pt x="124894" y="152864"/>
                  </a:lnTo>
                  <a:lnTo>
                    <a:pt x="126119" y="125540"/>
                  </a:lnTo>
                  <a:lnTo>
                    <a:pt x="127344" y="96924"/>
                  </a:lnTo>
                  <a:lnTo>
                    <a:pt x="128398" y="68863"/>
                  </a:lnTo>
                  <a:lnTo>
                    <a:pt x="129623" y="43385"/>
                  </a:lnTo>
                  <a:lnTo>
                    <a:pt x="130848" y="22525"/>
                  </a:lnTo>
                  <a:lnTo>
                    <a:pt x="131898" y="7568"/>
                  </a:lnTo>
                  <a:lnTo>
                    <a:pt x="133126" y="0"/>
                  </a:lnTo>
                  <a:lnTo>
                    <a:pt x="134354" y="371"/>
                  </a:lnTo>
                  <a:lnTo>
                    <a:pt x="135404" y="8675"/>
                  </a:lnTo>
                  <a:lnTo>
                    <a:pt x="136629" y="24371"/>
                  </a:lnTo>
                  <a:lnTo>
                    <a:pt x="137854" y="45970"/>
                  </a:lnTo>
                  <a:lnTo>
                    <a:pt x="138908" y="71632"/>
                  </a:lnTo>
                  <a:lnTo>
                    <a:pt x="140133" y="99877"/>
                  </a:lnTo>
                  <a:lnTo>
                    <a:pt x="141361" y="128496"/>
                  </a:lnTo>
                  <a:lnTo>
                    <a:pt x="142411" y="155450"/>
                  </a:lnTo>
                  <a:lnTo>
                    <a:pt x="143636" y="179818"/>
                  </a:lnTo>
                  <a:lnTo>
                    <a:pt x="147139" y="228003"/>
                  </a:lnTo>
                  <a:lnTo>
                    <a:pt x="152921" y="245357"/>
                  </a:lnTo>
                  <a:lnTo>
                    <a:pt x="154146" y="246280"/>
                  </a:lnTo>
                  <a:lnTo>
                    <a:pt x="159928" y="257725"/>
                  </a:lnTo>
                  <a:lnTo>
                    <a:pt x="161153" y="260311"/>
                  </a:lnTo>
                  <a:lnTo>
                    <a:pt x="162378" y="262344"/>
                  </a:lnTo>
                  <a:lnTo>
                    <a:pt x="163431" y="263635"/>
                  </a:lnTo>
                  <a:lnTo>
                    <a:pt x="164656" y="264558"/>
                  </a:lnTo>
                  <a:lnTo>
                    <a:pt x="165884" y="264742"/>
                  </a:lnTo>
                  <a:lnTo>
                    <a:pt x="166934" y="264742"/>
                  </a:lnTo>
                  <a:lnTo>
                    <a:pt x="168159" y="264558"/>
                  </a:lnTo>
                  <a:lnTo>
                    <a:pt x="169384" y="264374"/>
                  </a:lnTo>
                  <a:lnTo>
                    <a:pt x="170438" y="264558"/>
                  </a:lnTo>
                  <a:lnTo>
                    <a:pt x="171663" y="264742"/>
                  </a:lnTo>
                  <a:lnTo>
                    <a:pt x="172891" y="265481"/>
                  </a:lnTo>
                  <a:lnTo>
                    <a:pt x="173941" y="266220"/>
                  </a:lnTo>
                  <a:lnTo>
                    <a:pt x="175166" y="267143"/>
                  </a:lnTo>
                  <a:lnTo>
                    <a:pt x="176391" y="268066"/>
                  </a:lnTo>
                  <a:lnTo>
                    <a:pt x="177444" y="268802"/>
                  </a:lnTo>
                  <a:lnTo>
                    <a:pt x="178669" y="269358"/>
                  </a:lnTo>
                  <a:lnTo>
                    <a:pt x="179894" y="269542"/>
                  </a:lnTo>
                  <a:lnTo>
                    <a:pt x="180948" y="269729"/>
                  </a:lnTo>
                  <a:lnTo>
                    <a:pt x="182173" y="269542"/>
                  </a:lnTo>
                  <a:lnTo>
                    <a:pt x="183398" y="269358"/>
                  </a:lnTo>
                  <a:lnTo>
                    <a:pt x="184451" y="269173"/>
                  </a:lnTo>
                  <a:lnTo>
                    <a:pt x="186901" y="269173"/>
                  </a:lnTo>
                  <a:lnTo>
                    <a:pt x="187952" y="269542"/>
                  </a:lnTo>
                  <a:lnTo>
                    <a:pt x="189179" y="269913"/>
                  </a:lnTo>
                  <a:lnTo>
                    <a:pt x="190407" y="270281"/>
                  </a:lnTo>
                  <a:lnTo>
                    <a:pt x="191458" y="270649"/>
                  </a:lnTo>
                  <a:lnTo>
                    <a:pt x="192683" y="271020"/>
                  </a:lnTo>
                  <a:lnTo>
                    <a:pt x="193908" y="271388"/>
                  </a:lnTo>
                  <a:lnTo>
                    <a:pt x="197414" y="271388"/>
                  </a:lnTo>
                  <a:lnTo>
                    <a:pt x="198464" y="271204"/>
                  </a:lnTo>
                  <a:lnTo>
                    <a:pt x="199689" y="271204"/>
                  </a:lnTo>
                  <a:lnTo>
                    <a:pt x="200914" y="271020"/>
                  </a:lnTo>
                  <a:lnTo>
                    <a:pt x="201968" y="271020"/>
                  </a:lnTo>
                  <a:lnTo>
                    <a:pt x="203193" y="271204"/>
                  </a:lnTo>
                  <a:lnTo>
                    <a:pt x="204421" y="271388"/>
                  </a:lnTo>
                  <a:lnTo>
                    <a:pt x="205471" y="271572"/>
                  </a:lnTo>
                  <a:lnTo>
                    <a:pt x="206696" y="271943"/>
                  </a:lnTo>
                  <a:lnTo>
                    <a:pt x="207921" y="272127"/>
                  </a:lnTo>
                  <a:lnTo>
                    <a:pt x="208974" y="272311"/>
                  </a:lnTo>
                  <a:lnTo>
                    <a:pt x="212475" y="272311"/>
                  </a:lnTo>
                  <a:lnTo>
                    <a:pt x="213703" y="272127"/>
                  </a:lnTo>
                  <a:lnTo>
                    <a:pt x="214928" y="272127"/>
                  </a:lnTo>
                  <a:lnTo>
                    <a:pt x="215981" y="271943"/>
                  </a:lnTo>
                  <a:lnTo>
                    <a:pt x="217206" y="271943"/>
                  </a:lnTo>
                  <a:lnTo>
                    <a:pt x="218431" y="272127"/>
                  </a:lnTo>
                  <a:lnTo>
                    <a:pt x="219482" y="272127"/>
                  </a:lnTo>
                  <a:lnTo>
                    <a:pt x="220709" y="272311"/>
                  </a:lnTo>
                  <a:lnTo>
                    <a:pt x="221937" y="272498"/>
                  </a:lnTo>
                  <a:lnTo>
                    <a:pt x="222988" y="272679"/>
                  </a:lnTo>
                  <a:lnTo>
                    <a:pt x="224213" y="272679"/>
                  </a:lnTo>
                  <a:lnTo>
                    <a:pt x="225438" y="272866"/>
                  </a:lnTo>
                  <a:lnTo>
                    <a:pt x="226491" y="272866"/>
                  </a:lnTo>
                  <a:lnTo>
                    <a:pt x="227716" y="272679"/>
                  </a:lnTo>
                  <a:lnTo>
                    <a:pt x="229994" y="272679"/>
                  </a:lnTo>
                  <a:lnTo>
                    <a:pt x="231219" y="272498"/>
                  </a:lnTo>
                  <a:lnTo>
                    <a:pt x="233498" y="272498"/>
                  </a:lnTo>
                </a:path>
              </a:pathLst>
            </a:custGeom>
            <a:ln w="668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610933" y="1769529"/>
              <a:ext cx="233679" cy="274320"/>
            </a:xfrm>
            <a:custGeom>
              <a:avLst/>
              <a:gdLst/>
              <a:ahLst/>
              <a:cxnLst/>
              <a:rect l="l" t="t" r="r" b="b"/>
              <a:pathLst>
                <a:path w="233680" h="274319">
                  <a:moveTo>
                    <a:pt x="0" y="273418"/>
                  </a:moveTo>
                  <a:lnTo>
                    <a:pt x="1225" y="273418"/>
                  </a:lnTo>
                  <a:lnTo>
                    <a:pt x="2278" y="273237"/>
                  </a:lnTo>
                  <a:lnTo>
                    <a:pt x="3503" y="273237"/>
                  </a:lnTo>
                  <a:lnTo>
                    <a:pt x="4731" y="273050"/>
                  </a:lnTo>
                  <a:lnTo>
                    <a:pt x="5781" y="272866"/>
                  </a:lnTo>
                  <a:lnTo>
                    <a:pt x="7006" y="272682"/>
                  </a:lnTo>
                  <a:lnTo>
                    <a:pt x="9284" y="272682"/>
                  </a:lnTo>
                  <a:lnTo>
                    <a:pt x="10509" y="272866"/>
                  </a:lnTo>
                  <a:lnTo>
                    <a:pt x="11735" y="272866"/>
                  </a:lnTo>
                  <a:lnTo>
                    <a:pt x="12785" y="273050"/>
                  </a:lnTo>
                  <a:lnTo>
                    <a:pt x="15241" y="273050"/>
                  </a:lnTo>
                  <a:lnTo>
                    <a:pt x="16291" y="272866"/>
                  </a:lnTo>
                  <a:lnTo>
                    <a:pt x="17516" y="272682"/>
                  </a:lnTo>
                  <a:lnTo>
                    <a:pt x="18741" y="272498"/>
                  </a:lnTo>
                  <a:lnTo>
                    <a:pt x="19794" y="272311"/>
                  </a:lnTo>
                  <a:lnTo>
                    <a:pt x="21019" y="271943"/>
                  </a:lnTo>
                  <a:lnTo>
                    <a:pt x="22247" y="271943"/>
                  </a:lnTo>
                  <a:lnTo>
                    <a:pt x="23298" y="271759"/>
                  </a:lnTo>
                  <a:lnTo>
                    <a:pt x="24523" y="271759"/>
                  </a:lnTo>
                  <a:lnTo>
                    <a:pt x="25748" y="271943"/>
                  </a:lnTo>
                  <a:lnTo>
                    <a:pt x="26801" y="271943"/>
                  </a:lnTo>
                  <a:lnTo>
                    <a:pt x="28026" y="272127"/>
                  </a:lnTo>
                  <a:lnTo>
                    <a:pt x="30304" y="272127"/>
                  </a:lnTo>
                  <a:lnTo>
                    <a:pt x="31529" y="271943"/>
                  </a:lnTo>
                  <a:lnTo>
                    <a:pt x="32755" y="271759"/>
                  </a:lnTo>
                  <a:lnTo>
                    <a:pt x="33808" y="271388"/>
                  </a:lnTo>
                  <a:lnTo>
                    <a:pt x="35033" y="270836"/>
                  </a:lnTo>
                  <a:lnTo>
                    <a:pt x="36258" y="270468"/>
                  </a:lnTo>
                  <a:lnTo>
                    <a:pt x="37308" y="270097"/>
                  </a:lnTo>
                  <a:lnTo>
                    <a:pt x="38536" y="269913"/>
                  </a:lnTo>
                  <a:lnTo>
                    <a:pt x="40814" y="269913"/>
                  </a:lnTo>
                  <a:lnTo>
                    <a:pt x="42039" y="270097"/>
                  </a:lnTo>
                  <a:lnTo>
                    <a:pt x="43265" y="270281"/>
                  </a:lnTo>
                  <a:lnTo>
                    <a:pt x="44315" y="270468"/>
                  </a:lnTo>
                  <a:lnTo>
                    <a:pt x="45543" y="270281"/>
                  </a:lnTo>
                  <a:lnTo>
                    <a:pt x="51324" y="266772"/>
                  </a:lnTo>
                  <a:lnTo>
                    <a:pt x="52549" y="266033"/>
                  </a:lnTo>
                  <a:lnTo>
                    <a:pt x="53777" y="265481"/>
                  </a:lnTo>
                  <a:lnTo>
                    <a:pt x="54828" y="265113"/>
                  </a:lnTo>
                  <a:lnTo>
                    <a:pt x="56053" y="265113"/>
                  </a:lnTo>
                  <a:lnTo>
                    <a:pt x="57278" y="265297"/>
                  </a:lnTo>
                  <a:lnTo>
                    <a:pt x="58331" y="265481"/>
                  </a:lnTo>
                  <a:lnTo>
                    <a:pt x="59556" y="265481"/>
                  </a:lnTo>
                  <a:lnTo>
                    <a:pt x="65338" y="257728"/>
                  </a:lnTo>
                  <a:lnTo>
                    <a:pt x="66563" y="254959"/>
                  </a:lnTo>
                  <a:lnTo>
                    <a:pt x="67788" y="252190"/>
                  </a:lnTo>
                  <a:lnTo>
                    <a:pt x="68838" y="249789"/>
                  </a:lnTo>
                  <a:lnTo>
                    <a:pt x="70066" y="247942"/>
                  </a:lnTo>
                  <a:lnTo>
                    <a:pt x="71291" y="246835"/>
                  </a:lnTo>
                  <a:lnTo>
                    <a:pt x="72344" y="245912"/>
                  </a:lnTo>
                  <a:lnTo>
                    <a:pt x="73569" y="245173"/>
                  </a:lnTo>
                  <a:lnTo>
                    <a:pt x="74794" y="243695"/>
                  </a:lnTo>
                  <a:lnTo>
                    <a:pt x="80576" y="196433"/>
                  </a:lnTo>
                  <a:lnTo>
                    <a:pt x="82854" y="150095"/>
                  </a:lnTo>
                  <a:lnTo>
                    <a:pt x="84079" y="122402"/>
                  </a:lnTo>
                  <a:lnTo>
                    <a:pt x="85307" y="93787"/>
                  </a:lnTo>
                  <a:lnTo>
                    <a:pt x="86358" y="65910"/>
                  </a:lnTo>
                  <a:lnTo>
                    <a:pt x="87583" y="40802"/>
                  </a:lnTo>
                  <a:lnTo>
                    <a:pt x="88808" y="20494"/>
                  </a:lnTo>
                  <a:lnTo>
                    <a:pt x="89861" y="6464"/>
                  </a:lnTo>
                  <a:lnTo>
                    <a:pt x="91086" y="0"/>
                  </a:lnTo>
                  <a:lnTo>
                    <a:pt x="92311" y="1294"/>
                  </a:lnTo>
                  <a:lnTo>
                    <a:pt x="93364" y="10709"/>
                  </a:lnTo>
                  <a:lnTo>
                    <a:pt x="94589" y="27140"/>
                  </a:lnTo>
                  <a:lnTo>
                    <a:pt x="95814" y="49294"/>
                  </a:lnTo>
                  <a:lnTo>
                    <a:pt x="96868" y="75696"/>
                  </a:lnTo>
                  <a:lnTo>
                    <a:pt x="98093" y="103941"/>
                  </a:lnTo>
                  <a:lnTo>
                    <a:pt x="99318" y="132556"/>
                  </a:lnTo>
                  <a:lnTo>
                    <a:pt x="100368" y="159326"/>
                  </a:lnTo>
                  <a:lnTo>
                    <a:pt x="101596" y="183326"/>
                  </a:lnTo>
                  <a:lnTo>
                    <a:pt x="105099" y="230033"/>
                  </a:lnTo>
                  <a:lnTo>
                    <a:pt x="110881" y="246280"/>
                  </a:lnTo>
                  <a:lnTo>
                    <a:pt x="112106" y="247203"/>
                  </a:lnTo>
                  <a:lnTo>
                    <a:pt x="117888" y="258835"/>
                  </a:lnTo>
                  <a:lnTo>
                    <a:pt x="119113" y="261421"/>
                  </a:lnTo>
                  <a:lnTo>
                    <a:pt x="120338" y="263264"/>
                  </a:lnTo>
                  <a:lnTo>
                    <a:pt x="121391" y="264558"/>
                  </a:lnTo>
                  <a:lnTo>
                    <a:pt x="122616" y="265297"/>
                  </a:lnTo>
                  <a:lnTo>
                    <a:pt x="123841" y="265481"/>
                  </a:lnTo>
                  <a:lnTo>
                    <a:pt x="124894" y="265481"/>
                  </a:lnTo>
                  <a:lnTo>
                    <a:pt x="126119" y="265297"/>
                  </a:lnTo>
                  <a:lnTo>
                    <a:pt x="127344" y="265113"/>
                  </a:lnTo>
                  <a:lnTo>
                    <a:pt x="128398" y="265297"/>
                  </a:lnTo>
                  <a:lnTo>
                    <a:pt x="134354" y="268989"/>
                  </a:lnTo>
                  <a:lnTo>
                    <a:pt x="135404" y="269729"/>
                  </a:lnTo>
                  <a:lnTo>
                    <a:pt x="136629" y="270097"/>
                  </a:lnTo>
                  <a:lnTo>
                    <a:pt x="137854" y="270468"/>
                  </a:lnTo>
                  <a:lnTo>
                    <a:pt x="138908" y="270468"/>
                  </a:lnTo>
                  <a:lnTo>
                    <a:pt x="140133" y="270281"/>
                  </a:lnTo>
                  <a:lnTo>
                    <a:pt x="141361" y="270097"/>
                  </a:lnTo>
                  <a:lnTo>
                    <a:pt x="142411" y="269913"/>
                  </a:lnTo>
                  <a:lnTo>
                    <a:pt x="143636" y="269913"/>
                  </a:lnTo>
                  <a:lnTo>
                    <a:pt x="144861" y="270097"/>
                  </a:lnTo>
                  <a:lnTo>
                    <a:pt x="145914" y="270281"/>
                  </a:lnTo>
                  <a:lnTo>
                    <a:pt x="147139" y="270652"/>
                  </a:lnTo>
                  <a:lnTo>
                    <a:pt x="148364" y="271020"/>
                  </a:lnTo>
                  <a:lnTo>
                    <a:pt x="149418" y="271575"/>
                  </a:lnTo>
                  <a:lnTo>
                    <a:pt x="150643" y="271943"/>
                  </a:lnTo>
                  <a:lnTo>
                    <a:pt x="151868" y="272127"/>
                  </a:lnTo>
                  <a:lnTo>
                    <a:pt x="152921" y="272311"/>
                  </a:lnTo>
                  <a:lnTo>
                    <a:pt x="154146" y="272311"/>
                  </a:lnTo>
                  <a:lnTo>
                    <a:pt x="155371" y="272127"/>
                  </a:lnTo>
                  <a:lnTo>
                    <a:pt x="156422" y="271943"/>
                  </a:lnTo>
                  <a:lnTo>
                    <a:pt x="157649" y="271943"/>
                  </a:lnTo>
                  <a:lnTo>
                    <a:pt x="158874" y="271759"/>
                  </a:lnTo>
                  <a:lnTo>
                    <a:pt x="159928" y="271943"/>
                  </a:lnTo>
                  <a:lnTo>
                    <a:pt x="161153" y="271943"/>
                  </a:lnTo>
                  <a:lnTo>
                    <a:pt x="162378" y="272127"/>
                  </a:lnTo>
                  <a:lnTo>
                    <a:pt x="163431" y="272498"/>
                  </a:lnTo>
                  <a:lnTo>
                    <a:pt x="164656" y="272682"/>
                  </a:lnTo>
                  <a:lnTo>
                    <a:pt x="165884" y="272866"/>
                  </a:lnTo>
                  <a:lnTo>
                    <a:pt x="166934" y="273050"/>
                  </a:lnTo>
                  <a:lnTo>
                    <a:pt x="170438" y="273050"/>
                  </a:lnTo>
                  <a:lnTo>
                    <a:pt x="171663" y="272866"/>
                  </a:lnTo>
                  <a:lnTo>
                    <a:pt x="176391" y="272866"/>
                  </a:lnTo>
                  <a:lnTo>
                    <a:pt x="177444" y="273050"/>
                  </a:lnTo>
                  <a:lnTo>
                    <a:pt x="178669" y="273050"/>
                  </a:lnTo>
                  <a:lnTo>
                    <a:pt x="179894" y="273237"/>
                  </a:lnTo>
                  <a:lnTo>
                    <a:pt x="180948" y="273418"/>
                  </a:lnTo>
                  <a:lnTo>
                    <a:pt x="182173" y="273605"/>
                  </a:lnTo>
                  <a:lnTo>
                    <a:pt x="185676" y="273605"/>
                  </a:lnTo>
                  <a:lnTo>
                    <a:pt x="186901" y="273418"/>
                  </a:lnTo>
                  <a:lnTo>
                    <a:pt x="192683" y="273418"/>
                  </a:lnTo>
                  <a:lnTo>
                    <a:pt x="193908" y="273605"/>
                  </a:lnTo>
                  <a:lnTo>
                    <a:pt x="194961" y="273605"/>
                  </a:lnTo>
                  <a:lnTo>
                    <a:pt x="196186" y="273789"/>
                  </a:lnTo>
                  <a:lnTo>
                    <a:pt x="197414" y="273789"/>
                  </a:lnTo>
                  <a:lnTo>
                    <a:pt x="198464" y="273973"/>
                  </a:lnTo>
                  <a:lnTo>
                    <a:pt x="199689" y="273973"/>
                  </a:lnTo>
                  <a:lnTo>
                    <a:pt x="200914" y="273789"/>
                  </a:lnTo>
                  <a:lnTo>
                    <a:pt x="203193" y="273789"/>
                  </a:lnTo>
                  <a:lnTo>
                    <a:pt x="204421" y="273605"/>
                  </a:lnTo>
                  <a:lnTo>
                    <a:pt x="206696" y="273605"/>
                  </a:lnTo>
                  <a:lnTo>
                    <a:pt x="207921" y="273789"/>
                  </a:lnTo>
                  <a:lnTo>
                    <a:pt x="208974" y="273789"/>
                  </a:lnTo>
                  <a:lnTo>
                    <a:pt x="210199" y="273973"/>
                  </a:lnTo>
                  <a:lnTo>
                    <a:pt x="212475" y="273973"/>
                  </a:lnTo>
                  <a:lnTo>
                    <a:pt x="213703" y="274157"/>
                  </a:lnTo>
                  <a:lnTo>
                    <a:pt x="214928" y="274157"/>
                  </a:lnTo>
                  <a:lnTo>
                    <a:pt x="215981" y="273973"/>
                  </a:lnTo>
                  <a:lnTo>
                    <a:pt x="225438" y="273973"/>
                  </a:lnTo>
                  <a:lnTo>
                    <a:pt x="226491" y="274157"/>
                  </a:lnTo>
                  <a:lnTo>
                    <a:pt x="233498" y="274157"/>
                  </a:lnTo>
                </a:path>
              </a:pathLst>
            </a:custGeom>
            <a:ln w="6683">
              <a:solidFill>
                <a:srgbClr val="008A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551376" y="2035011"/>
              <a:ext cx="350520" cy="9525"/>
            </a:xfrm>
            <a:custGeom>
              <a:avLst/>
              <a:gdLst/>
              <a:ahLst/>
              <a:cxnLst/>
              <a:rect l="l" t="t" r="r" b="b"/>
              <a:pathLst>
                <a:path w="350519" h="9525">
                  <a:moveTo>
                    <a:pt x="0" y="9230"/>
                  </a:moveTo>
                  <a:lnTo>
                    <a:pt x="350333" y="9230"/>
                  </a:lnTo>
                </a:path>
                <a:path w="350519" h="9525">
                  <a:moveTo>
                    <a:pt x="29251" y="9230"/>
                  </a:moveTo>
                  <a:lnTo>
                    <a:pt x="29251" y="6277"/>
                  </a:lnTo>
                </a:path>
                <a:path w="350519" h="9525">
                  <a:moveTo>
                    <a:pt x="87583" y="9230"/>
                  </a:moveTo>
                  <a:lnTo>
                    <a:pt x="87583" y="6277"/>
                  </a:lnTo>
                </a:path>
                <a:path w="350519" h="9525">
                  <a:moveTo>
                    <a:pt x="145914" y="9230"/>
                  </a:moveTo>
                  <a:lnTo>
                    <a:pt x="145914" y="6277"/>
                  </a:lnTo>
                </a:path>
                <a:path w="350519" h="9525">
                  <a:moveTo>
                    <a:pt x="204418" y="9230"/>
                  </a:moveTo>
                  <a:lnTo>
                    <a:pt x="204418" y="6277"/>
                  </a:lnTo>
                </a:path>
                <a:path w="350519" h="9525">
                  <a:moveTo>
                    <a:pt x="262749" y="9230"/>
                  </a:moveTo>
                  <a:lnTo>
                    <a:pt x="262749" y="6277"/>
                  </a:lnTo>
                </a:path>
                <a:path w="350519" h="9525">
                  <a:moveTo>
                    <a:pt x="321081" y="9230"/>
                  </a:moveTo>
                  <a:lnTo>
                    <a:pt x="321081" y="6277"/>
                  </a:lnTo>
                </a:path>
                <a:path w="350519" h="9525">
                  <a:moveTo>
                    <a:pt x="0" y="92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550719" y="1675006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w="0" h="9525">
                  <a:moveTo>
                    <a:pt x="0" y="0"/>
                  </a:moveTo>
                  <a:lnTo>
                    <a:pt x="0" y="923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609708" y="2035011"/>
              <a:ext cx="292100" cy="9525"/>
            </a:xfrm>
            <a:custGeom>
              <a:avLst/>
              <a:gdLst/>
              <a:ahLst/>
              <a:cxnLst/>
              <a:rect l="l" t="t" r="r" b="b"/>
              <a:pathLst>
                <a:path w="292100" h="9525">
                  <a:moveTo>
                    <a:pt x="0" y="9230"/>
                  </a:moveTo>
                  <a:lnTo>
                    <a:pt x="0" y="0"/>
                  </a:lnTo>
                </a:path>
                <a:path w="292100" h="9525">
                  <a:moveTo>
                    <a:pt x="58503" y="9230"/>
                  </a:moveTo>
                  <a:lnTo>
                    <a:pt x="58503" y="0"/>
                  </a:lnTo>
                </a:path>
                <a:path w="292100" h="9525">
                  <a:moveTo>
                    <a:pt x="116834" y="9230"/>
                  </a:moveTo>
                  <a:lnTo>
                    <a:pt x="116834" y="0"/>
                  </a:lnTo>
                </a:path>
                <a:path w="292100" h="9525">
                  <a:moveTo>
                    <a:pt x="175166" y="9230"/>
                  </a:moveTo>
                  <a:lnTo>
                    <a:pt x="175166" y="0"/>
                  </a:lnTo>
                </a:path>
                <a:path w="292100" h="9525">
                  <a:moveTo>
                    <a:pt x="233669" y="9230"/>
                  </a:moveTo>
                  <a:lnTo>
                    <a:pt x="233669" y="0"/>
                  </a:lnTo>
                </a:path>
                <a:path w="292100" h="9525">
                  <a:moveTo>
                    <a:pt x="292001" y="9230"/>
                  </a:moveTo>
                  <a:lnTo>
                    <a:pt x="2920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 descr=""/>
          <p:cNvSpPr txBox="1"/>
          <p:nvPr/>
        </p:nvSpPr>
        <p:spPr>
          <a:xfrm>
            <a:off x="1516955" y="2038742"/>
            <a:ext cx="414655" cy="679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50">
                <a:latin typeface="Times New Roman"/>
                <a:cs typeface="Times New Roman"/>
              </a:rPr>
              <a:t>-30</a:t>
            </a:r>
            <a:r>
              <a:rPr dirty="0" sz="250" spc="50">
                <a:latin typeface="Times New Roman"/>
                <a:cs typeface="Times New Roman"/>
              </a:rPr>
              <a:t> </a:t>
            </a:r>
            <a:r>
              <a:rPr dirty="0" sz="250">
                <a:latin typeface="Times New Roman"/>
                <a:cs typeface="Times New Roman"/>
              </a:rPr>
              <a:t>-20</a:t>
            </a:r>
            <a:r>
              <a:rPr dirty="0" sz="250" spc="50">
                <a:latin typeface="Times New Roman"/>
                <a:cs typeface="Times New Roman"/>
              </a:rPr>
              <a:t> </a:t>
            </a:r>
            <a:r>
              <a:rPr dirty="0" sz="250">
                <a:latin typeface="Times New Roman"/>
                <a:cs typeface="Times New Roman"/>
              </a:rPr>
              <a:t>-10</a:t>
            </a:r>
            <a:r>
              <a:rPr dirty="0" sz="250" spc="160">
                <a:latin typeface="Times New Roman"/>
                <a:cs typeface="Times New Roman"/>
              </a:rPr>
              <a:t> </a:t>
            </a:r>
            <a:r>
              <a:rPr dirty="0" sz="250">
                <a:latin typeface="Times New Roman"/>
                <a:cs typeface="Times New Roman"/>
              </a:rPr>
              <a:t>0</a:t>
            </a:r>
            <a:r>
              <a:rPr dirty="0" sz="250" spc="210">
                <a:latin typeface="Times New Roman"/>
                <a:cs typeface="Times New Roman"/>
              </a:rPr>
              <a:t> </a:t>
            </a:r>
            <a:r>
              <a:rPr dirty="0" sz="250">
                <a:latin typeface="Times New Roman"/>
                <a:cs typeface="Times New Roman"/>
              </a:rPr>
              <a:t>10</a:t>
            </a:r>
            <a:r>
              <a:rPr dirty="0" sz="250" spc="145">
                <a:latin typeface="Times New Roman"/>
                <a:cs typeface="Times New Roman"/>
              </a:rPr>
              <a:t> </a:t>
            </a:r>
            <a:r>
              <a:rPr dirty="0" sz="250">
                <a:latin typeface="Times New Roman"/>
                <a:cs typeface="Times New Roman"/>
              </a:rPr>
              <a:t>20</a:t>
            </a:r>
            <a:r>
              <a:rPr dirty="0" sz="250" spc="140">
                <a:latin typeface="Times New Roman"/>
                <a:cs typeface="Times New Roman"/>
              </a:rPr>
              <a:t> </a:t>
            </a:r>
            <a:r>
              <a:rPr dirty="0" sz="250" spc="-25">
                <a:latin typeface="Times New Roman"/>
                <a:cs typeface="Times New Roman"/>
              </a:rPr>
              <a:t>30</a:t>
            </a:r>
            <a:endParaRPr sz="250">
              <a:latin typeface="Times New Roman"/>
              <a:cs typeface="Times New Roman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1660941" y="2076219"/>
            <a:ext cx="133985" cy="876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00">
                <a:latin typeface="Symbol"/>
                <a:cs typeface="Symbol"/>
              </a:rPr>
              <a:t></a:t>
            </a:r>
            <a:r>
              <a:rPr dirty="0" sz="400" spc="-20">
                <a:latin typeface="Times New Roman"/>
                <a:cs typeface="Times New Roman"/>
              </a:rPr>
              <a:t> </a:t>
            </a:r>
            <a:r>
              <a:rPr dirty="0" sz="400" spc="-25">
                <a:latin typeface="Times New Roman"/>
                <a:cs typeface="Times New Roman"/>
              </a:rPr>
              <a:t>(</a:t>
            </a:r>
            <a:r>
              <a:rPr dirty="0" sz="400" spc="-25">
                <a:latin typeface="Symbol"/>
                <a:cs typeface="Symbol"/>
              </a:rPr>
              <a:t></a:t>
            </a:r>
            <a:r>
              <a:rPr dirty="0" sz="400" spc="-25">
                <a:latin typeface="Times New Roman"/>
                <a:cs typeface="Times New Roman"/>
              </a:rPr>
              <a:t>)</a:t>
            </a:r>
            <a:endParaRPr sz="400">
              <a:latin typeface="Times New Roman"/>
              <a:cs typeface="Times New Roman"/>
            </a:endParaRPr>
          </a:p>
        </p:txBody>
      </p:sp>
      <p:grpSp>
        <p:nvGrpSpPr>
          <p:cNvPr id="36" name="object 36" descr=""/>
          <p:cNvGrpSpPr/>
          <p:nvPr/>
        </p:nvGrpSpPr>
        <p:grpSpPr>
          <a:xfrm>
            <a:off x="1549789" y="1673418"/>
            <a:ext cx="353695" cy="372745"/>
            <a:chOff x="1549789" y="1673418"/>
            <a:chExt cx="353695" cy="372745"/>
          </a:xfrm>
        </p:grpSpPr>
        <p:sp>
          <p:nvSpPr>
            <p:cNvPr id="37" name="object 37" descr=""/>
            <p:cNvSpPr/>
            <p:nvPr/>
          </p:nvSpPr>
          <p:spPr>
            <a:xfrm>
              <a:off x="1551376" y="1675006"/>
              <a:ext cx="0" cy="369570"/>
            </a:xfrm>
            <a:custGeom>
              <a:avLst/>
              <a:gdLst/>
              <a:ahLst/>
              <a:cxnLst/>
              <a:rect l="l" t="t" r="r" b="b"/>
              <a:pathLst>
                <a:path w="0" h="369569">
                  <a:moveTo>
                    <a:pt x="0" y="36923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901709" y="1720606"/>
              <a:ext cx="0" cy="323850"/>
            </a:xfrm>
            <a:custGeom>
              <a:avLst/>
              <a:gdLst/>
              <a:ahLst/>
              <a:cxnLst/>
              <a:rect l="l" t="t" r="r" b="b"/>
              <a:pathLst>
                <a:path w="0" h="323850">
                  <a:moveTo>
                    <a:pt x="0" y="0"/>
                  </a:moveTo>
                  <a:lnTo>
                    <a:pt x="0" y="32363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551376" y="1748853"/>
              <a:ext cx="350520" cy="295910"/>
            </a:xfrm>
            <a:custGeom>
              <a:avLst/>
              <a:gdLst/>
              <a:ahLst/>
              <a:cxnLst/>
              <a:rect l="l" t="t" r="r" b="b"/>
              <a:pathLst>
                <a:path w="350519" h="295910">
                  <a:moveTo>
                    <a:pt x="0" y="246096"/>
                  </a:moveTo>
                  <a:lnTo>
                    <a:pt x="2802" y="246096"/>
                  </a:lnTo>
                </a:path>
                <a:path w="350519" h="295910">
                  <a:moveTo>
                    <a:pt x="350333" y="246096"/>
                  </a:moveTo>
                  <a:lnTo>
                    <a:pt x="347531" y="246096"/>
                  </a:lnTo>
                </a:path>
                <a:path w="350519" h="295910">
                  <a:moveTo>
                    <a:pt x="0" y="147694"/>
                  </a:moveTo>
                  <a:lnTo>
                    <a:pt x="2802" y="147694"/>
                  </a:lnTo>
                </a:path>
                <a:path w="350519" h="295910">
                  <a:moveTo>
                    <a:pt x="350333" y="147694"/>
                  </a:moveTo>
                  <a:lnTo>
                    <a:pt x="347531" y="147694"/>
                  </a:lnTo>
                </a:path>
                <a:path w="350519" h="295910">
                  <a:moveTo>
                    <a:pt x="0" y="49291"/>
                  </a:moveTo>
                  <a:lnTo>
                    <a:pt x="2802" y="49291"/>
                  </a:lnTo>
                </a:path>
                <a:path w="350519" h="295910">
                  <a:moveTo>
                    <a:pt x="350333" y="49291"/>
                  </a:moveTo>
                  <a:lnTo>
                    <a:pt x="347531" y="49291"/>
                  </a:lnTo>
                </a:path>
                <a:path w="350519" h="295910">
                  <a:moveTo>
                    <a:pt x="0" y="295388"/>
                  </a:moveTo>
                  <a:lnTo>
                    <a:pt x="8758" y="295388"/>
                  </a:lnTo>
                </a:path>
                <a:path w="350519" h="295910">
                  <a:moveTo>
                    <a:pt x="350333" y="295388"/>
                  </a:moveTo>
                  <a:lnTo>
                    <a:pt x="341574" y="295388"/>
                  </a:lnTo>
                </a:path>
                <a:path w="350519" h="295910">
                  <a:moveTo>
                    <a:pt x="0" y="196986"/>
                  </a:moveTo>
                  <a:lnTo>
                    <a:pt x="8758" y="196986"/>
                  </a:lnTo>
                </a:path>
                <a:path w="350519" h="295910">
                  <a:moveTo>
                    <a:pt x="350333" y="196986"/>
                  </a:moveTo>
                  <a:lnTo>
                    <a:pt x="341574" y="196986"/>
                  </a:lnTo>
                </a:path>
                <a:path w="350519" h="295910">
                  <a:moveTo>
                    <a:pt x="0" y="98402"/>
                  </a:moveTo>
                  <a:lnTo>
                    <a:pt x="8758" y="98402"/>
                  </a:lnTo>
                </a:path>
                <a:path w="350519" h="295910">
                  <a:moveTo>
                    <a:pt x="350333" y="98402"/>
                  </a:moveTo>
                  <a:lnTo>
                    <a:pt x="341574" y="98402"/>
                  </a:lnTo>
                </a:path>
                <a:path w="350519" h="295910">
                  <a:moveTo>
                    <a:pt x="0" y="0"/>
                  </a:moveTo>
                  <a:lnTo>
                    <a:pt x="8758" y="0"/>
                  </a:lnTo>
                </a:path>
                <a:path w="350519" h="295910">
                  <a:moveTo>
                    <a:pt x="350333" y="0"/>
                  </a:moveTo>
                  <a:lnTo>
                    <a:pt x="34157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 descr=""/>
          <p:cNvSpPr txBox="1"/>
          <p:nvPr/>
        </p:nvSpPr>
        <p:spPr>
          <a:xfrm>
            <a:off x="1506797" y="2009940"/>
            <a:ext cx="40640" cy="64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" spc="-50">
                <a:latin typeface="Times New Roman"/>
                <a:cs typeface="Times New Roman"/>
              </a:rPr>
              <a:t>0</a:t>
            </a:r>
            <a:endParaRPr sz="250">
              <a:latin typeface="Times New Roman"/>
              <a:cs typeface="Times New Roman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1468960" y="1911539"/>
            <a:ext cx="78740" cy="64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" spc="-20">
                <a:latin typeface="Times New Roman"/>
                <a:cs typeface="Times New Roman"/>
              </a:rPr>
              <a:t>0.02</a:t>
            </a:r>
            <a:endParaRPr sz="250">
              <a:latin typeface="Times New Roman"/>
              <a:cs typeface="Times New Roman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1468960" y="1812953"/>
            <a:ext cx="78740" cy="64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" spc="-20">
                <a:latin typeface="Times New Roman"/>
                <a:cs typeface="Times New Roman"/>
              </a:rPr>
              <a:t>0.04</a:t>
            </a:r>
            <a:endParaRPr sz="250">
              <a:latin typeface="Times New Roman"/>
              <a:cs typeface="Times New Roman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1468960" y="1714552"/>
            <a:ext cx="78740" cy="64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" spc="-20">
                <a:latin typeface="Times New Roman"/>
                <a:cs typeface="Times New Roman"/>
              </a:rPr>
              <a:t>0.06</a:t>
            </a:r>
            <a:endParaRPr sz="250">
              <a:latin typeface="Times New Roman"/>
              <a:cs typeface="Times New Roman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1391098" y="1796479"/>
            <a:ext cx="85725" cy="123825"/>
          </a:xfrm>
          <a:prstGeom prst="rect">
            <a:avLst/>
          </a:prstGeom>
        </p:spPr>
        <p:txBody>
          <a:bodyPr wrap="square" lIns="0" tIns="171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50" spc="-20">
                <a:latin typeface="Symbol"/>
                <a:cs typeface="Symbol"/>
              </a:rPr>
              <a:t></a:t>
            </a:r>
            <a:r>
              <a:rPr dirty="0" sz="350" spc="-20">
                <a:latin typeface="Times New Roman"/>
                <a:cs typeface="Times New Roman"/>
              </a:rPr>
              <a:t>(</a:t>
            </a:r>
            <a:r>
              <a:rPr dirty="0" sz="350" spc="-20">
                <a:latin typeface="Symbol"/>
                <a:cs typeface="Symbol"/>
              </a:rPr>
              <a:t></a:t>
            </a:r>
            <a:r>
              <a:rPr dirty="0" sz="350" spc="-20">
                <a:latin typeface="Times New Roman"/>
                <a:cs typeface="Times New Roman"/>
              </a:rPr>
              <a:t>)</a:t>
            </a:r>
            <a:endParaRPr sz="350">
              <a:latin typeface="Times New Roman"/>
              <a:cs typeface="Times New Roman"/>
            </a:endParaRPr>
          </a:p>
        </p:txBody>
      </p:sp>
      <p:grpSp>
        <p:nvGrpSpPr>
          <p:cNvPr id="45" name="object 45" descr=""/>
          <p:cNvGrpSpPr/>
          <p:nvPr/>
        </p:nvGrpSpPr>
        <p:grpSpPr>
          <a:xfrm>
            <a:off x="1549789" y="1581109"/>
            <a:ext cx="358775" cy="464820"/>
            <a:chOff x="1549789" y="1581109"/>
            <a:chExt cx="358775" cy="464820"/>
          </a:xfrm>
        </p:grpSpPr>
        <p:sp>
          <p:nvSpPr>
            <p:cNvPr id="46" name="object 46" descr=""/>
            <p:cNvSpPr/>
            <p:nvPr/>
          </p:nvSpPr>
          <p:spPr>
            <a:xfrm>
              <a:off x="1551376" y="1675006"/>
              <a:ext cx="350520" cy="369570"/>
            </a:xfrm>
            <a:custGeom>
              <a:avLst/>
              <a:gdLst/>
              <a:ahLst/>
              <a:cxnLst/>
              <a:rect l="l" t="t" r="r" b="b"/>
              <a:pathLst>
                <a:path w="350519" h="369569">
                  <a:moveTo>
                    <a:pt x="0" y="0"/>
                  </a:moveTo>
                  <a:lnTo>
                    <a:pt x="0" y="369235"/>
                  </a:lnTo>
                  <a:lnTo>
                    <a:pt x="350333" y="369235"/>
                  </a:lnTo>
                  <a:lnTo>
                    <a:pt x="350333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1551376" y="1582697"/>
              <a:ext cx="355600" cy="138430"/>
            </a:xfrm>
            <a:custGeom>
              <a:avLst/>
              <a:gdLst/>
              <a:ahLst/>
              <a:cxnLst/>
              <a:rect l="l" t="t" r="r" b="b"/>
              <a:pathLst>
                <a:path w="355600" h="138430">
                  <a:moveTo>
                    <a:pt x="355061" y="137909"/>
                  </a:moveTo>
                  <a:lnTo>
                    <a:pt x="355061" y="0"/>
                  </a:lnTo>
                  <a:lnTo>
                    <a:pt x="0" y="0"/>
                  </a:lnTo>
                  <a:lnTo>
                    <a:pt x="0" y="137909"/>
                  </a:lnTo>
                  <a:lnTo>
                    <a:pt x="355061" y="137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551376" y="1582697"/>
              <a:ext cx="355600" cy="138430"/>
            </a:xfrm>
            <a:custGeom>
              <a:avLst/>
              <a:gdLst/>
              <a:ahLst/>
              <a:cxnLst/>
              <a:rect l="l" t="t" r="r" b="b"/>
              <a:pathLst>
                <a:path w="355600" h="138430">
                  <a:moveTo>
                    <a:pt x="0" y="0"/>
                  </a:moveTo>
                  <a:lnTo>
                    <a:pt x="0" y="137909"/>
                  </a:lnTo>
                  <a:lnTo>
                    <a:pt x="355061" y="137909"/>
                  </a:lnTo>
                  <a:lnTo>
                    <a:pt x="355061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572222" y="1621835"/>
              <a:ext cx="70485" cy="0"/>
            </a:xfrm>
            <a:custGeom>
              <a:avLst/>
              <a:gdLst/>
              <a:ahLst/>
              <a:cxnLst/>
              <a:rect l="l" t="t" r="r" b="b"/>
              <a:pathLst>
                <a:path w="70485" h="0">
                  <a:moveTo>
                    <a:pt x="0" y="0"/>
                  </a:moveTo>
                  <a:lnTo>
                    <a:pt x="70066" y="0"/>
                  </a:lnTo>
                </a:path>
              </a:pathLst>
            </a:custGeom>
            <a:ln w="648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0" name="object 50" descr=""/>
          <p:cNvSpPr txBox="1"/>
          <p:nvPr/>
        </p:nvSpPr>
        <p:spPr>
          <a:xfrm>
            <a:off x="1664622" y="1570549"/>
            <a:ext cx="238760" cy="145415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 sz="350">
                <a:latin typeface="Symbol"/>
                <a:cs typeface="Symbol"/>
              </a:rPr>
              <a:t></a:t>
            </a:r>
            <a:r>
              <a:rPr dirty="0" sz="350">
                <a:latin typeface="Times New Roman"/>
                <a:cs typeface="Times New Roman"/>
              </a:rPr>
              <a:t> = 3.0 </a:t>
            </a:r>
            <a:r>
              <a:rPr dirty="0" sz="350" spc="-25">
                <a:latin typeface="Times New Roman"/>
                <a:cs typeface="Times New Roman"/>
              </a:rPr>
              <a:t>(</a:t>
            </a:r>
            <a:r>
              <a:rPr dirty="0" sz="350" spc="-25">
                <a:latin typeface="Symbol"/>
                <a:cs typeface="Symbol"/>
              </a:rPr>
              <a:t></a:t>
            </a:r>
            <a:r>
              <a:rPr dirty="0" sz="350" spc="-25">
                <a:latin typeface="Times New Roman"/>
                <a:cs typeface="Times New Roman"/>
              </a:rPr>
              <a:t>)</a:t>
            </a:r>
            <a:endParaRPr sz="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350">
                <a:latin typeface="Symbol"/>
                <a:cs typeface="Symbol"/>
              </a:rPr>
              <a:t></a:t>
            </a:r>
            <a:r>
              <a:rPr dirty="0" sz="350">
                <a:latin typeface="Times New Roman"/>
                <a:cs typeface="Times New Roman"/>
              </a:rPr>
              <a:t> = -4.0</a:t>
            </a:r>
            <a:r>
              <a:rPr dirty="0" sz="350" spc="5">
                <a:latin typeface="Times New Roman"/>
                <a:cs typeface="Times New Roman"/>
              </a:rPr>
              <a:t> </a:t>
            </a:r>
            <a:r>
              <a:rPr dirty="0" sz="350" spc="-25">
                <a:latin typeface="Times New Roman"/>
                <a:cs typeface="Times New Roman"/>
              </a:rPr>
              <a:t>(</a:t>
            </a:r>
            <a:r>
              <a:rPr dirty="0" sz="350" spc="-25">
                <a:latin typeface="Symbol"/>
                <a:cs typeface="Symbol"/>
              </a:rPr>
              <a:t></a:t>
            </a:r>
            <a:r>
              <a:rPr dirty="0" sz="350" spc="-25">
                <a:latin typeface="Times New Roman"/>
                <a:cs typeface="Times New Roman"/>
              </a:rPr>
              <a:t>)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51" name="object 51" descr=""/>
          <p:cNvSpPr/>
          <p:nvPr/>
        </p:nvSpPr>
        <p:spPr>
          <a:xfrm>
            <a:off x="1572222" y="1681467"/>
            <a:ext cx="70485" cy="0"/>
          </a:xfrm>
          <a:custGeom>
            <a:avLst/>
            <a:gdLst/>
            <a:ahLst/>
            <a:cxnLst/>
            <a:rect l="l" t="t" r="r" b="b"/>
            <a:pathLst>
              <a:path w="70485" h="0">
                <a:moveTo>
                  <a:pt x="0" y="0"/>
                </a:moveTo>
                <a:lnTo>
                  <a:pt x="70066" y="0"/>
                </a:lnTo>
              </a:path>
            </a:pathLst>
          </a:custGeom>
          <a:ln w="6481">
            <a:solidFill>
              <a:srgbClr val="008A0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 txBox="1"/>
          <p:nvPr/>
        </p:nvSpPr>
        <p:spPr>
          <a:xfrm>
            <a:off x="403946" y="977374"/>
            <a:ext cx="1461135" cy="125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13888" sz="600">
                <a:latin typeface="Times New Roman"/>
                <a:cs typeface="Times New Roman"/>
              </a:rPr>
              <a:t>0.5</a:t>
            </a:r>
            <a:r>
              <a:rPr dirty="0" baseline="-13888" sz="600" spc="555">
                <a:latin typeface="Times New Roman"/>
                <a:cs typeface="Times New Roman"/>
              </a:rPr>
              <a:t> </a:t>
            </a:r>
            <a:r>
              <a:rPr dirty="0" sz="650">
                <a:solidFill>
                  <a:srgbClr val="FF00FF"/>
                </a:solidFill>
                <a:latin typeface="Symbol"/>
                <a:cs typeface="Symbol"/>
              </a:rPr>
              <a:t></a:t>
            </a:r>
            <a:r>
              <a:rPr dirty="0" baseline="-30864" sz="675">
                <a:solidFill>
                  <a:srgbClr val="FF00FF"/>
                </a:solidFill>
                <a:latin typeface="Times New Roman"/>
                <a:cs typeface="Times New Roman"/>
              </a:rPr>
              <a:t>1</a:t>
            </a:r>
            <a:r>
              <a:rPr dirty="0" baseline="-30864" sz="675" spc="37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50">
                <a:solidFill>
                  <a:srgbClr val="FF00FF"/>
                </a:solidFill>
                <a:latin typeface="Times New Roman"/>
                <a:cs typeface="Times New Roman"/>
              </a:rPr>
              <a:t>=</a:t>
            </a:r>
            <a:r>
              <a:rPr dirty="0" sz="650" spc="-2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50" spc="-10">
                <a:solidFill>
                  <a:srgbClr val="FF00FF"/>
                </a:solidFill>
                <a:latin typeface="Times New Roman"/>
                <a:cs typeface="Times New Roman"/>
              </a:rPr>
              <a:t>3.0</a:t>
            </a:r>
            <a:r>
              <a:rPr dirty="0" sz="650" spc="-2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50">
                <a:solidFill>
                  <a:srgbClr val="FF00FF"/>
                </a:solidFill>
                <a:latin typeface="Times New Roman"/>
                <a:cs typeface="Times New Roman"/>
              </a:rPr>
              <a:t>(</a:t>
            </a:r>
            <a:r>
              <a:rPr dirty="0" sz="650">
                <a:solidFill>
                  <a:srgbClr val="FF00FF"/>
                </a:solidFill>
                <a:latin typeface="Symbol"/>
                <a:cs typeface="Symbol"/>
              </a:rPr>
              <a:t></a:t>
            </a:r>
            <a:r>
              <a:rPr dirty="0" sz="650">
                <a:solidFill>
                  <a:srgbClr val="FF00FF"/>
                </a:solidFill>
                <a:latin typeface="Times New Roman"/>
                <a:cs typeface="Times New Roman"/>
              </a:rPr>
              <a:t>),</a:t>
            </a:r>
            <a:r>
              <a:rPr dirty="0" sz="650" spc="254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50">
                <a:solidFill>
                  <a:srgbClr val="FF00FF"/>
                </a:solidFill>
                <a:latin typeface="Symbol"/>
                <a:cs typeface="Symbol"/>
              </a:rPr>
              <a:t></a:t>
            </a:r>
            <a:r>
              <a:rPr dirty="0" baseline="-30864" sz="675">
                <a:solidFill>
                  <a:srgbClr val="FF00FF"/>
                </a:solidFill>
                <a:latin typeface="Times New Roman"/>
                <a:cs typeface="Times New Roman"/>
              </a:rPr>
              <a:t>2</a:t>
            </a:r>
            <a:r>
              <a:rPr dirty="0" baseline="-30864" sz="675" spc="37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50">
                <a:solidFill>
                  <a:srgbClr val="FF00FF"/>
                </a:solidFill>
                <a:latin typeface="Times New Roman"/>
                <a:cs typeface="Times New Roman"/>
              </a:rPr>
              <a:t>=</a:t>
            </a:r>
            <a:r>
              <a:rPr dirty="0" sz="650" spc="-2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50" spc="-20">
                <a:solidFill>
                  <a:srgbClr val="FF00FF"/>
                </a:solidFill>
                <a:latin typeface="Times New Roman"/>
                <a:cs typeface="Times New Roman"/>
              </a:rPr>
              <a:t>-</a:t>
            </a:r>
            <a:r>
              <a:rPr dirty="0" sz="650" spc="-10">
                <a:solidFill>
                  <a:srgbClr val="FF00FF"/>
                </a:solidFill>
                <a:latin typeface="Times New Roman"/>
                <a:cs typeface="Times New Roman"/>
              </a:rPr>
              <a:t>4.0</a:t>
            </a:r>
            <a:r>
              <a:rPr dirty="0" sz="650" spc="-2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50">
                <a:solidFill>
                  <a:srgbClr val="FF00FF"/>
                </a:solidFill>
                <a:latin typeface="Times New Roman"/>
                <a:cs typeface="Times New Roman"/>
              </a:rPr>
              <a:t>(</a:t>
            </a:r>
            <a:r>
              <a:rPr dirty="0" sz="650">
                <a:solidFill>
                  <a:srgbClr val="FF00FF"/>
                </a:solidFill>
                <a:latin typeface="Symbol"/>
                <a:cs typeface="Symbol"/>
              </a:rPr>
              <a:t></a:t>
            </a:r>
            <a:r>
              <a:rPr dirty="0" sz="650">
                <a:solidFill>
                  <a:srgbClr val="FF00FF"/>
                </a:solidFill>
                <a:latin typeface="Times New Roman"/>
                <a:cs typeface="Times New Roman"/>
              </a:rPr>
              <a:t>);</a:t>
            </a:r>
            <a:r>
              <a:rPr dirty="0" sz="650" spc="114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50" spc="-20">
                <a:solidFill>
                  <a:srgbClr val="FF00FF"/>
                </a:solidFill>
                <a:latin typeface="Times New Roman"/>
                <a:cs typeface="Times New Roman"/>
              </a:rPr>
              <a:t>No </a:t>
            </a:r>
            <a:r>
              <a:rPr dirty="0" sz="650" spc="-10">
                <a:solidFill>
                  <a:srgbClr val="FF00FF"/>
                </a:solidFill>
                <a:latin typeface="Times New Roman"/>
                <a:cs typeface="Times New Roman"/>
              </a:rPr>
              <a:t>control</a:t>
            </a:r>
            <a:endParaRPr sz="650">
              <a:latin typeface="Times New Roman"/>
              <a:cs typeface="Times New Roman"/>
            </a:endParaRPr>
          </a:p>
        </p:txBody>
      </p:sp>
      <p:grpSp>
        <p:nvGrpSpPr>
          <p:cNvPr id="53" name="object 53" descr=""/>
          <p:cNvGrpSpPr/>
          <p:nvPr/>
        </p:nvGrpSpPr>
        <p:grpSpPr>
          <a:xfrm>
            <a:off x="2193315" y="934637"/>
            <a:ext cx="1620520" cy="1620520"/>
            <a:chOff x="2193315" y="934637"/>
            <a:chExt cx="1620520" cy="1620520"/>
          </a:xfrm>
        </p:grpSpPr>
        <p:sp>
          <p:nvSpPr>
            <p:cNvPr id="54" name="object 54" descr=""/>
            <p:cNvSpPr/>
            <p:nvPr/>
          </p:nvSpPr>
          <p:spPr>
            <a:xfrm>
              <a:off x="2193315" y="934637"/>
              <a:ext cx="1620520" cy="1620520"/>
            </a:xfrm>
            <a:custGeom>
              <a:avLst/>
              <a:gdLst/>
              <a:ahLst/>
              <a:cxnLst/>
              <a:rect l="l" t="t" r="r" b="b"/>
              <a:pathLst>
                <a:path w="1620520" h="1620520">
                  <a:moveTo>
                    <a:pt x="1619976" y="1620018"/>
                  </a:moveTo>
                  <a:lnTo>
                    <a:pt x="1619976" y="0"/>
                  </a:lnTo>
                  <a:lnTo>
                    <a:pt x="0" y="0"/>
                  </a:lnTo>
                  <a:lnTo>
                    <a:pt x="0" y="1620018"/>
                  </a:lnTo>
                  <a:lnTo>
                    <a:pt x="1619976" y="1620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2405607" y="1122292"/>
              <a:ext cx="1397000" cy="1266190"/>
            </a:xfrm>
            <a:custGeom>
              <a:avLst/>
              <a:gdLst/>
              <a:ahLst/>
              <a:cxnLst/>
              <a:rect l="l" t="t" r="r" b="b"/>
              <a:pathLst>
                <a:path w="1397000" h="1266189">
                  <a:moveTo>
                    <a:pt x="698808" y="1265580"/>
                  </a:moveTo>
                  <a:lnTo>
                    <a:pt x="699272" y="1252672"/>
                  </a:lnTo>
                  <a:lnTo>
                    <a:pt x="699582" y="1239941"/>
                  </a:lnTo>
                  <a:lnTo>
                    <a:pt x="700048" y="1227391"/>
                  </a:lnTo>
                  <a:lnTo>
                    <a:pt x="700514" y="1214662"/>
                  </a:lnTo>
                  <a:lnTo>
                    <a:pt x="700978" y="1202112"/>
                  </a:lnTo>
                  <a:lnTo>
                    <a:pt x="701445" y="1189562"/>
                  </a:lnTo>
                  <a:lnTo>
                    <a:pt x="701754" y="1177012"/>
                  </a:lnTo>
                  <a:lnTo>
                    <a:pt x="702221" y="1164643"/>
                  </a:lnTo>
                  <a:lnTo>
                    <a:pt x="702687" y="1152269"/>
                  </a:lnTo>
                  <a:lnTo>
                    <a:pt x="703151" y="1139901"/>
                  </a:lnTo>
                  <a:lnTo>
                    <a:pt x="703618" y="1127708"/>
                  </a:lnTo>
                  <a:lnTo>
                    <a:pt x="704081" y="1115518"/>
                  </a:lnTo>
                  <a:lnTo>
                    <a:pt x="704393" y="1103326"/>
                  </a:lnTo>
                  <a:lnTo>
                    <a:pt x="704857" y="1091315"/>
                  </a:lnTo>
                  <a:lnTo>
                    <a:pt x="705324" y="1079301"/>
                  </a:lnTo>
                  <a:lnTo>
                    <a:pt x="705790" y="1067469"/>
                  </a:lnTo>
                  <a:lnTo>
                    <a:pt x="706254" y="1055458"/>
                  </a:lnTo>
                  <a:lnTo>
                    <a:pt x="706566" y="1043804"/>
                  </a:lnTo>
                  <a:lnTo>
                    <a:pt x="707030" y="1031969"/>
                  </a:lnTo>
                  <a:lnTo>
                    <a:pt x="707496" y="1020315"/>
                  </a:lnTo>
                  <a:lnTo>
                    <a:pt x="707963" y="1008843"/>
                  </a:lnTo>
                  <a:lnTo>
                    <a:pt x="708427" y="997368"/>
                  </a:lnTo>
                  <a:lnTo>
                    <a:pt x="708893" y="985894"/>
                  </a:lnTo>
                  <a:lnTo>
                    <a:pt x="709203" y="974597"/>
                  </a:lnTo>
                  <a:lnTo>
                    <a:pt x="709669" y="963304"/>
                  </a:lnTo>
                  <a:lnTo>
                    <a:pt x="710133" y="952187"/>
                  </a:lnTo>
                  <a:lnTo>
                    <a:pt x="710599" y="941072"/>
                  </a:lnTo>
                  <a:lnTo>
                    <a:pt x="711063" y="929957"/>
                  </a:lnTo>
                  <a:lnTo>
                    <a:pt x="711375" y="919200"/>
                  </a:lnTo>
                  <a:lnTo>
                    <a:pt x="711839" y="908262"/>
                  </a:lnTo>
                  <a:lnTo>
                    <a:pt x="712306" y="897504"/>
                  </a:lnTo>
                  <a:lnTo>
                    <a:pt x="712772" y="886929"/>
                  </a:lnTo>
                  <a:lnTo>
                    <a:pt x="713236" y="876350"/>
                  </a:lnTo>
                  <a:lnTo>
                    <a:pt x="713548" y="865772"/>
                  </a:lnTo>
                  <a:lnTo>
                    <a:pt x="714012" y="855375"/>
                  </a:lnTo>
                  <a:lnTo>
                    <a:pt x="714478" y="845154"/>
                  </a:lnTo>
                  <a:lnTo>
                    <a:pt x="714942" y="834936"/>
                  </a:lnTo>
                  <a:lnTo>
                    <a:pt x="715409" y="824715"/>
                  </a:lnTo>
                  <a:lnTo>
                    <a:pt x="715875" y="814675"/>
                  </a:lnTo>
                  <a:lnTo>
                    <a:pt x="716184" y="804815"/>
                  </a:lnTo>
                  <a:lnTo>
                    <a:pt x="716648" y="794954"/>
                  </a:lnTo>
                  <a:lnTo>
                    <a:pt x="717115" y="785093"/>
                  </a:lnTo>
                  <a:lnTo>
                    <a:pt x="717581" y="775593"/>
                  </a:lnTo>
                  <a:lnTo>
                    <a:pt x="718045" y="765911"/>
                  </a:lnTo>
                  <a:lnTo>
                    <a:pt x="718357" y="756407"/>
                  </a:lnTo>
                  <a:lnTo>
                    <a:pt x="718823" y="747086"/>
                  </a:lnTo>
                  <a:lnTo>
                    <a:pt x="719287" y="737940"/>
                  </a:lnTo>
                  <a:lnTo>
                    <a:pt x="719754" y="728618"/>
                  </a:lnTo>
                  <a:lnTo>
                    <a:pt x="720218" y="719654"/>
                  </a:lnTo>
                  <a:lnTo>
                    <a:pt x="720530" y="710690"/>
                  </a:lnTo>
                  <a:lnTo>
                    <a:pt x="720994" y="701725"/>
                  </a:lnTo>
                  <a:lnTo>
                    <a:pt x="721460" y="692940"/>
                  </a:lnTo>
                  <a:lnTo>
                    <a:pt x="721924" y="684333"/>
                  </a:lnTo>
                  <a:lnTo>
                    <a:pt x="722390" y="675729"/>
                  </a:lnTo>
                  <a:lnTo>
                    <a:pt x="722857" y="667304"/>
                  </a:lnTo>
                  <a:lnTo>
                    <a:pt x="723166" y="658875"/>
                  </a:lnTo>
                  <a:lnTo>
                    <a:pt x="723633" y="650629"/>
                  </a:lnTo>
                  <a:lnTo>
                    <a:pt x="724097" y="642382"/>
                  </a:lnTo>
                  <a:lnTo>
                    <a:pt x="724563" y="634314"/>
                  </a:lnTo>
                  <a:lnTo>
                    <a:pt x="725030" y="626425"/>
                  </a:lnTo>
                  <a:lnTo>
                    <a:pt x="725339" y="618536"/>
                  </a:lnTo>
                  <a:lnTo>
                    <a:pt x="725803" y="610828"/>
                  </a:lnTo>
                  <a:lnTo>
                    <a:pt x="726269" y="603118"/>
                  </a:lnTo>
                  <a:lnTo>
                    <a:pt x="726736" y="595589"/>
                  </a:lnTo>
                  <a:lnTo>
                    <a:pt x="727200" y="588057"/>
                  </a:lnTo>
                  <a:lnTo>
                    <a:pt x="727509" y="580707"/>
                  </a:lnTo>
                  <a:lnTo>
                    <a:pt x="727975" y="573536"/>
                  </a:lnTo>
                  <a:lnTo>
                    <a:pt x="728442" y="566364"/>
                  </a:lnTo>
                  <a:lnTo>
                    <a:pt x="728906" y="559193"/>
                  </a:lnTo>
                  <a:lnTo>
                    <a:pt x="729372" y="552379"/>
                  </a:lnTo>
                  <a:lnTo>
                    <a:pt x="729836" y="545389"/>
                  </a:lnTo>
                  <a:lnTo>
                    <a:pt x="730148" y="538754"/>
                  </a:lnTo>
                  <a:lnTo>
                    <a:pt x="730615" y="531943"/>
                  </a:lnTo>
                  <a:lnTo>
                    <a:pt x="731079" y="525486"/>
                  </a:lnTo>
                  <a:lnTo>
                    <a:pt x="731545" y="519032"/>
                  </a:lnTo>
                  <a:lnTo>
                    <a:pt x="732009" y="512579"/>
                  </a:lnTo>
                  <a:lnTo>
                    <a:pt x="734182" y="482457"/>
                  </a:lnTo>
                  <a:lnTo>
                    <a:pt x="734493" y="476543"/>
                  </a:lnTo>
                  <a:lnTo>
                    <a:pt x="736821" y="449292"/>
                  </a:lnTo>
                  <a:lnTo>
                    <a:pt x="737130" y="444093"/>
                  </a:lnTo>
                  <a:lnTo>
                    <a:pt x="737596" y="438893"/>
                  </a:lnTo>
                  <a:lnTo>
                    <a:pt x="738060" y="434050"/>
                  </a:lnTo>
                  <a:lnTo>
                    <a:pt x="738527" y="429032"/>
                  </a:lnTo>
                  <a:lnTo>
                    <a:pt x="738991" y="424189"/>
                  </a:lnTo>
                  <a:lnTo>
                    <a:pt x="739303" y="419529"/>
                  </a:lnTo>
                  <a:lnTo>
                    <a:pt x="739767" y="414868"/>
                  </a:lnTo>
                  <a:lnTo>
                    <a:pt x="740233" y="410386"/>
                  </a:lnTo>
                  <a:lnTo>
                    <a:pt x="740700" y="405903"/>
                  </a:lnTo>
                  <a:lnTo>
                    <a:pt x="741163" y="401600"/>
                  </a:lnTo>
                  <a:lnTo>
                    <a:pt x="741475" y="397300"/>
                  </a:lnTo>
                  <a:lnTo>
                    <a:pt x="741939" y="393175"/>
                  </a:lnTo>
                  <a:lnTo>
                    <a:pt x="742406" y="389050"/>
                  </a:lnTo>
                  <a:lnTo>
                    <a:pt x="742870" y="385107"/>
                  </a:lnTo>
                  <a:lnTo>
                    <a:pt x="743336" y="381161"/>
                  </a:lnTo>
                  <a:lnTo>
                    <a:pt x="743645" y="377396"/>
                  </a:lnTo>
                  <a:lnTo>
                    <a:pt x="744112" y="373632"/>
                  </a:lnTo>
                  <a:lnTo>
                    <a:pt x="744578" y="369868"/>
                  </a:lnTo>
                  <a:lnTo>
                    <a:pt x="745042" y="366282"/>
                  </a:lnTo>
                  <a:lnTo>
                    <a:pt x="745509" y="362875"/>
                  </a:lnTo>
                  <a:lnTo>
                    <a:pt x="745973" y="359468"/>
                  </a:lnTo>
                  <a:lnTo>
                    <a:pt x="746284" y="356061"/>
                  </a:lnTo>
                  <a:lnTo>
                    <a:pt x="746751" y="352835"/>
                  </a:lnTo>
                  <a:lnTo>
                    <a:pt x="747215" y="349789"/>
                  </a:lnTo>
                  <a:lnTo>
                    <a:pt x="747681" y="346560"/>
                  </a:lnTo>
                  <a:lnTo>
                    <a:pt x="748145" y="343692"/>
                  </a:lnTo>
                  <a:lnTo>
                    <a:pt x="748457" y="340643"/>
                  </a:lnTo>
                  <a:lnTo>
                    <a:pt x="748921" y="337775"/>
                  </a:lnTo>
                  <a:lnTo>
                    <a:pt x="749388" y="335086"/>
                  </a:lnTo>
                  <a:lnTo>
                    <a:pt x="749851" y="332396"/>
                  </a:lnTo>
                  <a:lnTo>
                    <a:pt x="750318" y="329707"/>
                  </a:lnTo>
                  <a:lnTo>
                    <a:pt x="750784" y="327196"/>
                  </a:lnTo>
                  <a:lnTo>
                    <a:pt x="751094" y="324686"/>
                  </a:lnTo>
                  <a:lnTo>
                    <a:pt x="751560" y="322178"/>
                  </a:lnTo>
                  <a:lnTo>
                    <a:pt x="752024" y="319846"/>
                  </a:lnTo>
                  <a:lnTo>
                    <a:pt x="752491" y="317696"/>
                  </a:lnTo>
                  <a:lnTo>
                    <a:pt x="752957" y="315364"/>
                  </a:lnTo>
                  <a:lnTo>
                    <a:pt x="753266" y="313211"/>
                  </a:lnTo>
                  <a:lnTo>
                    <a:pt x="753730" y="311239"/>
                  </a:lnTo>
                  <a:lnTo>
                    <a:pt x="754197" y="309268"/>
                  </a:lnTo>
                  <a:lnTo>
                    <a:pt x="754663" y="307296"/>
                  </a:lnTo>
                  <a:lnTo>
                    <a:pt x="755127" y="305325"/>
                  </a:lnTo>
                  <a:lnTo>
                    <a:pt x="755436" y="303532"/>
                  </a:lnTo>
                  <a:lnTo>
                    <a:pt x="755903" y="301918"/>
                  </a:lnTo>
                  <a:lnTo>
                    <a:pt x="756369" y="300125"/>
                  </a:lnTo>
                  <a:lnTo>
                    <a:pt x="756833" y="298511"/>
                  </a:lnTo>
                  <a:lnTo>
                    <a:pt x="757300" y="296896"/>
                  </a:lnTo>
                  <a:lnTo>
                    <a:pt x="757612" y="295464"/>
                  </a:lnTo>
                  <a:lnTo>
                    <a:pt x="758076" y="294028"/>
                  </a:lnTo>
                  <a:lnTo>
                    <a:pt x="758542" y="292596"/>
                  </a:lnTo>
                  <a:lnTo>
                    <a:pt x="759006" y="291339"/>
                  </a:lnTo>
                  <a:lnTo>
                    <a:pt x="759472" y="289907"/>
                  </a:lnTo>
                  <a:lnTo>
                    <a:pt x="759936" y="288650"/>
                  </a:lnTo>
                  <a:lnTo>
                    <a:pt x="760248" y="287575"/>
                  </a:lnTo>
                  <a:lnTo>
                    <a:pt x="760712" y="286500"/>
                  </a:lnTo>
                  <a:lnTo>
                    <a:pt x="761179" y="285424"/>
                  </a:lnTo>
                  <a:lnTo>
                    <a:pt x="761645" y="284346"/>
                  </a:lnTo>
                  <a:lnTo>
                    <a:pt x="762109" y="283271"/>
                  </a:lnTo>
                  <a:lnTo>
                    <a:pt x="762421" y="282375"/>
                  </a:lnTo>
                  <a:lnTo>
                    <a:pt x="762885" y="281478"/>
                  </a:lnTo>
                  <a:lnTo>
                    <a:pt x="763351" y="280761"/>
                  </a:lnTo>
                  <a:lnTo>
                    <a:pt x="763818" y="279864"/>
                  </a:lnTo>
                  <a:lnTo>
                    <a:pt x="764282" y="279149"/>
                  </a:lnTo>
                  <a:lnTo>
                    <a:pt x="764591" y="278432"/>
                  </a:lnTo>
                  <a:lnTo>
                    <a:pt x="765057" y="277714"/>
                  </a:lnTo>
                  <a:lnTo>
                    <a:pt x="765524" y="277175"/>
                  </a:lnTo>
                  <a:lnTo>
                    <a:pt x="765988" y="276639"/>
                  </a:lnTo>
                  <a:lnTo>
                    <a:pt x="766454" y="276100"/>
                  </a:lnTo>
                  <a:lnTo>
                    <a:pt x="766918" y="275561"/>
                  </a:lnTo>
                  <a:lnTo>
                    <a:pt x="767230" y="275025"/>
                  </a:lnTo>
                  <a:lnTo>
                    <a:pt x="767694" y="274667"/>
                  </a:lnTo>
                  <a:lnTo>
                    <a:pt x="768161" y="274486"/>
                  </a:lnTo>
                  <a:lnTo>
                    <a:pt x="768624" y="272335"/>
                  </a:lnTo>
                  <a:lnTo>
                    <a:pt x="769091" y="270185"/>
                  </a:lnTo>
                  <a:lnTo>
                    <a:pt x="769403" y="268032"/>
                  </a:lnTo>
                  <a:lnTo>
                    <a:pt x="769867" y="266060"/>
                  </a:lnTo>
                  <a:lnTo>
                    <a:pt x="770333" y="263910"/>
                  </a:lnTo>
                  <a:lnTo>
                    <a:pt x="770797" y="261936"/>
                  </a:lnTo>
                  <a:lnTo>
                    <a:pt x="771264" y="259964"/>
                  </a:lnTo>
                  <a:lnTo>
                    <a:pt x="771573" y="258171"/>
                  </a:lnTo>
                  <a:lnTo>
                    <a:pt x="772039" y="256200"/>
                  </a:lnTo>
                  <a:lnTo>
                    <a:pt x="772506" y="254407"/>
                  </a:lnTo>
                  <a:lnTo>
                    <a:pt x="772970" y="252614"/>
                  </a:lnTo>
                  <a:lnTo>
                    <a:pt x="773436" y="250821"/>
                  </a:lnTo>
                  <a:lnTo>
                    <a:pt x="773900" y="249207"/>
                  </a:lnTo>
                  <a:lnTo>
                    <a:pt x="774212" y="247596"/>
                  </a:lnTo>
                  <a:lnTo>
                    <a:pt x="774678" y="245979"/>
                  </a:lnTo>
                  <a:lnTo>
                    <a:pt x="775142" y="244367"/>
                  </a:lnTo>
                  <a:lnTo>
                    <a:pt x="775609" y="242753"/>
                  </a:lnTo>
                  <a:lnTo>
                    <a:pt x="776073" y="241318"/>
                  </a:lnTo>
                  <a:lnTo>
                    <a:pt x="776385" y="239885"/>
                  </a:lnTo>
                  <a:lnTo>
                    <a:pt x="776849" y="238450"/>
                  </a:lnTo>
                  <a:lnTo>
                    <a:pt x="777315" y="237017"/>
                  </a:lnTo>
                  <a:lnTo>
                    <a:pt x="777779" y="235582"/>
                  </a:lnTo>
                  <a:lnTo>
                    <a:pt x="778245" y="234328"/>
                  </a:lnTo>
                  <a:lnTo>
                    <a:pt x="778555" y="233071"/>
                  </a:lnTo>
                  <a:lnTo>
                    <a:pt x="779021" y="231817"/>
                  </a:lnTo>
                  <a:lnTo>
                    <a:pt x="779485" y="230564"/>
                  </a:lnTo>
                  <a:lnTo>
                    <a:pt x="779952" y="229486"/>
                  </a:lnTo>
                  <a:lnTo>
                    <a:pt x="780418" y="228410"/>
                  </a:lnTo>
                  <a:lnTo>
                    <a:pt x="780882" y="227335"/>
                  </a:lnTo>
                  <a:lnTo>
                    <a:pt x="781194" y="226260"/>
                  </a:lnTo>
                  <a:lnTo>
                    <a:pt x="781658" y="225185"/>
                  </a:lnTo>
                  <a:lnTo>
                    <a:pt x="782124" y="224286"/>
                  </a:lnTo>
                  <a:lnTo>
                    <a:pt x="782591" y="223211"/>
                  </a:lnTo>
                  <a:lnTo>
                    <a:pt x="783055" y="222314"/>
                  </a:lnTo>
                  <a:lnTo>
                    <a:pt x="783366" y="221418"/>
                  </a:lnTo>
                  <a:lnTo>
                    <a:pt x="783830" y="220521"/>
                  </a:lnTo>
                  <a:lnTo>
                    <a:pt x="784297" y="219803"/>
                  </a:lnTo>
                  <a:lnTo>
                    <a:pt x="784761" y="218907"/>
                  </a:lnTo>
                  <a:lnTo>
                    <a:pt x="785227" y="218192"/>
                  </a:lnTo>
                  <a:lnTo>
                    <a:pt x="785539" y="217475"/>
                  </a:lnTo>
                  <a:lnTo>
                    <a:pt x="786003" y="216757"/>
                  </a:lnTo>
                  <a:lnTo>
                    <a:pt x="786470" y="216218"/>
                  </a:lnTo>
                  <a:lnTo>
                    <a:pt x="786933" y="215503"/>
                  </a:lnTo>
                  <a:lnTo>
                    <a:pt x="787400" y="214964"/>
                  </a:lnTo>
                  <a:lnTo>
                    <a:pt x="787866" y="214425"/>
                  </a:lnTo>
                  <a:lnTo>
                    <a:pt x="788176" y="213707"/>
                  </a:lnTo>
                  <a:lnTo>
                    <a:pt x="788640" y="213350"/>
                  </a:lnTo>
                  <a:lnTo>
                    <a:pt x="789106" y="212814"/>
                  </a:lnTo>
                  <a:lnTo>
                    <a:pt x="789573" y="212275"/>
                  </a:lnTo>
                  <a:lnTo>
                    <a:pt x="790037" y="211917"/>
                  </a:lnTo>
                  <a:lnTo>
                    <a:pt x="790348" y="211378"/>
                  </a:lnTo>
                  <a:lnTo>
                    <a:pt x="790812" y="211018"/>
                  </a:lnTo>
                  <a:lnTo>
                    <a:pt x="791279" y="210660"/>
                  </a:lnTo>
                  <a:lnTo>
                    <a:pt x="791745" y="210303"/>
                  </a:lnTo>
                  <a:lnTo>
                    <a:pt x="792209" y="210124"/>
                  </a:lnTo>
                  <a:lnTo>
                    <a:pt x="792518" y="209764"/>
                  </a:lnTo>
                  <a:lnTo>
                    <a:pt x="792985" y="209585"/>
                  </a:lnTo>
                  <a:lnTo>
                    <a:pt x="793451" y="209228"/>
                  </a:lnTo>
                  <a:lnTo>
                    <a:pt x="793915" y="209046"/>
                  </a:lnTo>
                  <a:lnTo>
                    <a:pt x="794382" y="208868"/>
                  </a:lnTo>
                  <a:lnTo>
                    <a:pt x="794846" y="208689"/>
                  </a:lnTo>
                  <a:lnTo>
                    <a:pt x="795158" y="208510"/>
                  </a:lnTo>
                  <a:lnTo>
                    <a:pt x="795622" y="208329"/>
                  </a:lnTo>
                  <a:lnTo>
                    <a:pt x="796088" y="208329"/>
                  </a:lnTo>
                  <a:lnTo>
                    <a:pt x="796552" y="208153"/>
                  </a:lnTo>
                  <a:lnTo>
                    <a:pt x="797018" y="208153"/>
                  </a:lnTo>
                  <a:lnTo>
                    <a:pt x="797330" y="207971"/>
                  </a:lnTo>
                  <a:lnTo>
                    <a:pt x="800433" y="207971"/>
                  </a:lnTo>
                  <a:lnTo>
                    <a:pt x="800897" y="208153"/>
                  </a:lnTo>
                  <a:lnTo>
                    <a:pt x="801364" y="208153"/>
                  </a:lnTo>
                  <a:lnTo>
                    <a:pt x="801828" y="208329"/>
                  </a:lnTo>
                  <a:lnTo>
                    <a:pt x="802139" y="208329"/>
                  </a:lnTo>
                  <a:lnTo>
                    <a:pt x="802606" y="208510"/>
                  </a:lnTo>
                  <a:lnTo>
                    <a:pt x="803070" y="208510"/>
                  </a:lnTo>
                  <a:lnTo>
                    <a:pt x="803536" y="208689"/>
                  </a:lnTo>
                  <a:lnTo>
                    <a:pt x="804000" y="208868"/>
                  </a:lnTo>
                  <a:lnTo>
                    <a:pt x="804312" y="209046"/>
                  </a:lnTo>
                  <a:lnTo>
                    <a:pt x="804776" y="209228"/>
                  </a:lnTo>
                  <a:lnTo>
                    <a:pt x="805242" y="209407"/>
                  </a:lnTo>
                  <a:lnTo>
                    <a:pt x="805706" y="209585"/>
                  </a:lnTo>
                  <a:lnTo>
                    <a:pt x="806173" y="209764"/>
                  </a:lnTo>
                  <a:lnTo>
                    <a:pt x="806482" y="209943"/>
                  </a:lnTo>
                  <a:lnTo>
                    <a:pt x="806949" y="210124"/>
                  </a:lnTo>
                  <a:lnTo>
                    <a:pt x="807413" y="210303"/>
                  </a:lnTo>
                  <a:lnTo>
                    <a:pt x="807879" y="210482"/>
                  </a:lnTo>
                  <a:lnTo>
                    <a:pt x="808346" y="210660"/>
                  </a:lnTo>
                  <a:lnTo>
                    <a:pt x="808809" y="211018"/>
                  </a:lnTo>
                  <a:lnTo>
                    <a:pt x="809121" y="211200"/>
                  </a:lnTo>
                  <a:lnTo>
                    <a:pt x="809585" y="211378"/>
                  </a:lnTo>
                  <a:lnTo>
                    <a:pt x="810052" y="211557"/>
                  </a:lnTo>
                  <a:lnTo>
                    <a:pt x="810518" y="211917"/>
                  </a:lnTo>
                  <a:lnTo>
                    <a:pt x="810982" y="212096"/>
                  </a:lnTo>
                  <a:lnTo>
                    <a:pt x="811294" y="212275"/>
                  </a:lnTo>
                  <a:lnTo>
                    <a:pt x="811758" y="212453"/>
                  </a:lnTo>
                  <a:lnTo>
                    <a:pt x="812224" y="212814"/>
                  </a:lnTo>
                  <a:lnTo>
                    <a:pt x="812688" y="212992"/>
                  </a:lnTo>
                  <a:lnTo>
                    <a:pt x="813155" y="213171"/>
                  </a:lnTo>
                  <a:lnTo>
                    <a:pt x="813619" y="213528"/>
                  </a:lnTo>
                  <a:lnTo>
                    <a:pt x="813931" y="213707"/>
                  </a:lnTo>
                  <a:lnTo>
                    <a:pt x="814397" y="213889"/>
                  </a:lnTo>
                  <a:lnTo>
                    <a:pt x="814861" y="214068"/>
                  </a:lnTo>
                  <a:lnTo>
                    <a:pt x="815327" y="214246"/>
                  </a:lnTo>
                  <a:lnTo>
                    <a:pt x="815794" y="214607"/>
                  </a:lnTo>
                  <a:lnTo>
                    <a:pt x="816103" y="214785"/>
                  </a:lnTo>
                  <a:lnTo>
                    <a:pt x="816567" y="214964"/>
                  </a:lnTo>
                  <a:lnTo>
                    <a:pt x="817034" y="215143"/>
                  </a:lnTo>
                  <a:lnTo>
                    <a:pt x="817500" y="215324"/>
                  </a:lnTo>
                  <a:lnTo>
                    <a:pt x="817964" y="215503"/>
                  </a:lnTo>
                  <a:lnTo>
                    <a:pt x="818273" y="215682"/>
                  </a:lnTo>
                  <a:lnTo>
                    <a:pt x="818740" y="215860"/>
                  </a:lnTo>
                  <a:lnTo>
                    <a:pt x="819206" y="216039"/>
                  </a:lnTo>
                  <a:lnTo>
                    <a:pt x="819673" y="216218"/>
                  </a:lnTo>
                  <a:lnTo>
                    <a:pt x="820137" y="216399"/>
                  </a:lnTo>
                  <a:lnTo>
                    <a:pt x="820603" y="216578"/>
                  </a:lnTo>
                  <a:lnTo>
                    <a:pt x="820912" y="216578"/>
                  </a:lnTo>
                  <a:lnTo>
                    <a:pt x="821379" y="216757"/>
                  </a:lnTo>
                  <a:lnTo>
                    <a:pt x="821843" y="216935"/>
                  </a:lnTo>
                  <a:lnTo>
                    <a:pt x="822309" y="216935"/>
                  </a:lnTo>
                  <a:lnTo>
                    <a:pt x="822773" y="217114"/>
                  </a:lnTo>
                  <a:lnTo>
                    <a:pt x="823549" y="217114"/>
                  </a:lnTo>
                  <a:lnTo>
                    <a:pt x="824015" y="217296"/>
                  </a:lnTo>
                  <a:lnTo>
                    <a:pt x="826655" y="217296"/>
                  </a:lnTo>
                  <a:lnTo>
                    <a:pt x="827119" y="217114"/>
                  </a:lnTo>
                  <a:lnTo>
                    <a:pt x="827894" y="217114"/>
                  </a:lnTo>
                  <a:lnTo>
                    <a:pt x="828361" y="216935"/>
                  </a:lnTo>
                  <a:lnTo>
                    <a:pt x="828825" y="216757"/>
                  </a:lnTo>
                  <a:lnTo>
                    <a:pt x="829291" y="216757"/>
                  </a:lnTo>
                  <a:lnTo>
                    <a:pt x="829755" y="216578"/>
                  </a:lnTo>
                  <a:lnTo>
                    <a:pt x="830067" y="216399"/>
                  </a:lnTo>
                  <a:lnTo>
                    <a:pt x="830533" y="216218"/>
                  </a:lnTo>
                  <a:lnTo>
                    <a:pt x="830997" y="216039"/>
                  </a:lnTo>
                  <a:lnTo>
                    <a:pt x="831464" y="215682"/>
                  </a:lnTo>
                  <a:lnTo>
                    <a:pt x="831928" y="215503"/>
                  </a:lnTo>
                  <a:lnTo>
                    <a:pt x="832240" y="215324"/>
                  </a:lnTo>
                  <a:lnTo>
                    <a:pt x="832704" y="214964"/>
                  </a:lnTo>
                  <a:lnTo>
                    <a:pt x="833170" y="214607"/>
                  </a:lnTo>
                  <a:lnTo>
                    <a:pt x="833634" y="214246"/>
                  </a:lnTo>
                  <a:lnTo>
                    <a:pt x="834100" y="214068"/>
                  </a:lnTo>
                  <a:lnTo>
                    <a:pt x="834567" y="213528"/>
                  </a:lnTo>
                  <a:lnTo>
                    <a:pt x="834876" y="213171"/>
                  </a:lnTo>
                  <a:lnTo>
                    <a:pt x="835340" y="212814"/>
                  </a:lnTo>
                  <a:lnTo>
                    <a:pt x="835807" y="212453"/>
                  </a:lnTo>
                  <a:lnTo>
                    <a:pt x="836273" y="211917"/>
                  </a:lnTo>
                  <a:lnTo>
                    <a:pt x="836737" y="211378"/>
                  </a:lnTo>
                  <a:lnTo>
                    <a:pt x="837049" y="211018"/>
                  </a:lnTo>
                  <a:lnTo>
                    <a:pt x="837513" y="210482"/>
                  </a:lnTo>
                  <a:lnTo>
                    <a:pt x="837979" y="209943"/>
                  </a:lnTo>
                  <a:lnTo>
                    <a:pt x="838446" y="208510"/>
                  </a:lnTo>
                  <a:lnTo>
                    <a:pt x="838910" y="207075"/>
                  </a:lnTo>
                  <a:lnTo>
                    <a:pt x="839221" y="205642"/>
                  </a:lnTo>
                  <a:lnTo>
                    <a:pt x="839685" y="204385"/>
                  </a:lnTo>
                  <a:lnTo>
                    <a:pt x="840152" y="202953"/>
                  </a:lnTo>
                  <a:lnTo>
                    <a:pt x="840616" y="201696"/>
                  </a:lnTo>
                  <a:lnTo>
                    <a:pt x="841082" y="200264"/>
                  </a:lnTo>
                  <a:lnTo>
                    <a:pt x="841549" y="199007"/>
                  </a:lnTo>
                  <a:lnTo>
                    <a:pt x="841858" y="197753"/>
                  </a:lnTo>
                  <a:lnTo>
                    <a:pt x="842324" y="196318"/>
                  </a:lnTo>
                  <a:lnTo>
                    <a:pt x="842788" y="195064"/>
                  </a:lnTo>
                  <a:lnTo>
                    <a:pt x="843255" y="193807"/>
                  </a:lnTo>
                  <a:lnTo>
                    <a:pt x="843721" y="192553"/>
                  </a:lnTo>
                  <a:lnTo>
                    <a:pt x="844031" y="191299"/>
                  </a:lnTo>
                  <a:lnTo>
                    <a:pt x="844495" y="190221"/>
                  </a:lnTo>
                  <a:lnTo>
                    <a:pt x="844961" y="188967"/>
                  </a:lnTo>
                  <a:lnTo>
                    <a:pt x="845428" y="187714"/>
                  </a:lnTo>
                  <a:lnTo>
                    <a:pt x="845891" y="186636"/>
                  </a:lnTo>
                  <a:lnTo>
                    <a:pt x="846201" y="185382"/>
                  </a:lnTo>
                  <a:lnTo>
                    <a:pt x="846667" y="184307"/>
                  </a:lnTo>
                  <a:lnTo>
                    <a:pt x="847134" y="183053"/>
                  </a:lnTo>
                  <a:lnTo>
                    <a:pt x="847600" y="181975"/>
                  </a:lnTo>
                  <a:lnTo>
                    <a:pt x="848064" y="180900"/>
                  </a:lnTo>
                  <a:lnTo>
                    <a:pt x="848531" y="179824"/>
                  </a:lnTo>
                  <a:lnTo>
                    <a:pt x="848840" y="178749"/>
                  </a:lnTo>
                  <a:lnTo>
                    <a:pt x="849306" y="177671"/>
                  </a:lnTo>
                  <a:lnTo>
                    <a:pt x="849770" y="176596"/>
                  </a:lnTo>
                  <a:lnTo>
                    <a:pt x="850237" y="175521"/>
                  </a:lnTo>
                  <a:lnTo>
                    <a:pt x="850701" y="174625"/>
                  </a:lnTo>
                  <a:lnTo>
                    <a:pt x="851013" y="173549"/>
                  </a:lnTo>
                  <a:lnTo>
                    <a:pt x="851476" y="172474"/>
                  </a:lnTo>
                  <a:lnTo>
                    <a:pt x="851943" y="171578"/>
                  </a:lnTo>
                  <a:lnTo>
                    <a:pt x="852407" y="170503"/>
                  </a:lnTo>
                  <a:lnTo>
                    <a:pt x="852873" y="169603"/>
                  </a:lnTo>
                  <a:lnTo>
                    <a:pt x="853185" y="168707"/>
                  </a:lnTo>
                  <a:lnTo>
                    <a:pt x="853649" y="167813"/>
                  </a:lnTo>
                  <a:lnTo>
                    <a:pt x="854116" y="166914"/>
                  </a:lnTo>
                  <a:lnTo>
                    <a:pt x="854582" y="166021"/>
                  </a:lnTo>
                  <a:lnTo>
                    <a:pt x="855046" y="165121"/>
                  </a:lnTo>
                  <a:lnTo>
                    <a:pt x="855512" y="164225"/>
                  </a:lnTo>
                  <a:lnTo>
                    <a:pt x="855822" y="163331"/>
                  </a:lnTo>
                  <a:lnTo>
                    <a:pt x="856288" y="162614"/>
                  </a:lnTo>
                  <a:lnTo>
                    <a:pt x="856752" y="161717"/>
                  </a:lnTo>
                  <a:lnTo>
                    <a:pt x="857219" y="160821"/>
                  </a:lnTo>
                  <a:lnTo>
                    <a:pt x="857683" y="160103"/>
                  </a:lnTo>
                  <a:lnTo>
                    <a:pt x="857994" y="159385"/>
                  </a:lnTo>
                  <a:lnTo>
                    <a:pt x="858461" y="158489"/>
                  </a:lnTo>
                  <a:lnTo>
                    <a:pt x="858925" y="157771"/>
                  </a:lnTo>
                  <a:lnTo>
                    <a:pt x="859391" y="157053"/>
                  </a:lnTo>
                  <a:lnTo>
                    <a:pt x="859855" y="156336"/>
                  </a:lnTo>
                  <a:lnTo>
                    <a:pt x="860167" y="155621"/>
                  </a:lnTo>
                  <a:lnTo>
                    <a:pt x="860631" y="154903"/>
                  </a:lnTo>
                  <a:lnTo>
                    <a:pt x="861097" y="154185"/>
                  </a:lnTo>
                  <a:lnTo>
                    <a:pt x="861561" y="153471"/>
                  </a:lnTo>
                  <a:lnTo>
                    <a:pt x="862028" y="152753"/>
                  </a:lnTo>
                  <a:lnTo>
                    <a:pt x="862494" y="152214"/>
                  </a:lnTo>
                  <a:lnTo>
                    <a:pt x="862804" y="151496"/>
                  </a:lnTo>
                  <a:lnTo>
                    <a:pt x="863268" y="150960"/>
                  </a:lnTo>
                  <a:lnTo>
                    <a:pt x="863734" y="150242"/>
                  </a:lnTo>
                  <a:lnTo>
                    <a:pt x="864201" y="149703"/>
                  </a:lnTo>
                  <a:lnTo>
                    <a:pt x="864664" y="148986"/>
                  </a:lnTo>
                  <a:lnTo>
                    <a:pt x="864976" y="148449"/>
                  </a:lnTo>
                  <a:lnTo>
                    <a:pt x="865443" y="147910"/>
                  </a:lnTo>
                  <a:lnTo>
                    <a:pt x="865907" y="147374"/>
                  </a:lnTo>
                  <a:lnTo>
                    <a:pt x="866373" y="146835"/>
                  </a:lnTo>
                  <a:lnTo>
                    <a:pt x="866837" y="146296"/>
                  </a:lnTo>
                  <a:lnTo>
                    <a:pt x="867149" y="145760"/>
                  </a:lnTo>
                  <a:lnTo>
                    <a:pt x="867613" y="145221"/>
                  </a:lnTo>
                  <a:lnTo>
                    <a:pt x="868079" y="144685"/>
                  </a:lnTo>
                  <a:lnTo>
                    <a:pt x="868543" y="144146"/>
                  </a:lnTo>
                  <a:lnTo>
                    <a:pt x="869010" y="143610"/>
                  </a:lnTo>
                  <a:lnTo>
                    <a:pt x="869476" y="143250"/>
                  </a:lnTo>
                  <a:lnTo>
                    <a:pt x="869785" y="142711"/>
                  </a:lnTo>
                  <a:lnTo>
                    <a:pt x="870252" y="142353"/>
                  </a:lnTo>
                  <a:lnTo>
                    <a:pt x="870716" y="141814"/>
                  </a:lnTo>
                  <a:lnTo>
                    <a:pt x="871182" y="141457"/>
                  </a:lnTo>
                  <a:lnTo>
                    <a:pt x="871649" y="140921"/>
                  </a:lnTo>
                  <a:lnTo>
                    <a:pt x="871958" y="140560"/>
                  </a:lnTo>
                  <a:lnTo>
                    <a:pt x="872422" y="140203"/>
                  </a:lnTo>
                  <a:lnTo>
                    <a:pt x="872889" y="139664"/>
                  </a:lnTo>
                  <a:lnTo>
                    <a:pt x="873355" y="139306"/>
                  </a:lnTo>
                  <a:lnTo>
                    <a:pt x="873819" y="138946"/>
                  </a:lnTo>
                  <a:lnTo>
                    <a:pt x="874128" y="138589"/>
                  </a:lnTo>
                  <a:lnTo>
                    <a:pt x="874595" y="138231"/>
                  </a:lnTo>
                  <a:lnTo>
                    <a:pt x="875061" y="137871"/>
                  </a:lnTo>
                  <a:lnTo>
                    <a:pt x="875528" y="137514"/>
                  </a:lnTo>
                  <a:lnTo>
                    <a:pt x="875992" y="137153"/>
                  </a:lnTo>
                  <a:lnTo>
                    <a:pt x="876458" y="136796"/>
                  </a:lnTo>
                  <a:lnTo>
                    <a:pt x="876767" y="136436"/>
                  </a:lnTo>
                  <a:lnTo>
                    <a:pt x="877234" y="136078"/>
                  </a:lnTo>
                  <a:lnTo>
                    <a:pt x="877698" y="135721"/>
                  </a:lnTo>
                  <a:lnTo>
                    <a:pt x="878164" y="135542"/>
                  </a:lnTo>
                  <a:lnTo>
                    <a:pt x="878628" y="135182"/>
                  </a:lnTo>
                  <a:lnTo>
                    <a:pt x="878940" y="134824"/>
                  </a:lnTo>
                  <a:lnTo>
                    <a:pt x="879404" y="134643"/>
                  </a:lnTo>
                  <a:lnTo>
                    <a:pt x="879870" y="134285"/>
                  </a:lnTo>
                  <a:lnTo>
                    <a:pt x="880337" y="133925"/>
                  </a:lnTo>
                  <a:lnTo>
                    <a:pt x="880801" y="133749"/>
                  </a:lnTo>
                  <a:lnTo>
                    <a:pt x="881113" y="133389"/>
                  </a:lnTo>
                  <a:lnTo>
                    <a:pt x="881577" y="133210"/>
                  </a:lnTo>
                  <a:lnTo>
                    <a:pt x="882043" y="132850"/>
                  </a:lnTo>
                  <a:lnTo>
                    <a:pt x="882510" y="132671"/>
                  </a:lnTo>
                  <a:lnTo>
                    <a:pt x="882973" y="132492"/>
                  </a:lnTo>
                  <a:lnTo>
                    <a:pt x="883440" y="132135"/>
                  </a:lnTo>
                  <a:lnTo>
                    <a:pt x="883749" y="131953"/>
                  </a:lnTo>
                  <a:lnTo>
                    <a:pt x="884216" y="131596"/>
                  </a:lnTo>
                  <a:lnTo>
                    <a:pt x="884680" y="131417"/>
                  </a:lnTo>
                  <a:lnTo>
                    <a:pt x="885146" y="131236"/>
                  </a:lnTo>
                  <a:lnTo>
                    <a:pt x="885610" y="130878"/>
                  </a:lnTo>
                  <a:lnTo>
                    <a:pt x="885922" y="130700"/>
                  </a:lnTo>
                  <a:lnTo>
                    <a:pt x="886388" y="130521"/>
                  </a:lnTo>
                  <a:lnTo>
                    <a:pt x="886852" y="130342"/>
                  </a:lnTo>
                  <a:lnTo>
                    <a:pt x="887319" y="129982"/>
                  </a:lnTo>
                  <a:lnTo>
                    <a:pt x="887783" y="129803"/>
                  </a:lnTo>
                  <a:lnTo>
                    <a:pt x="888095" y="129624"/>
                  </a:lnTo>
                  <a:lnTo>
                    <a:pt x="888558" y="129446"/>
                  </a:lnTo>
                  <a:lnTo>
                    <a:pt x="889025" y="129085"/>
                  </a:lnTo>
                  <a:lnTo>
                    <a:pt x="889489" y="128907"/>
                  </a:lnTo>
                  <a:lnTo>
                    <a:pt x="889955" y="128728"/>
                  </a:lnTo>
                  <a:lnTo>
                    <a:pt x="890422" y="128549"/>
                  </a:lnTo>
                  <a:lnTo>
                    <a:pt x="890731" y="128371"/>
                  </a:lnTo>
                  <a:lnTo>
                    <a:pt x="891195" y="128010"/>
                  </a:lnTo>
                  <a:lnTo>
                    <a:pt x="891662" y="127832"/>
                  </a:lnTo>
                  <a:lnTo>
                    <a:pt x="892128" y="127653"/>
                  </a:lnTo>
                  <a:lnTo>
                    <a:pt x="892592" y="127471"/>
                  </a:lnTo>
                  <a:lnTo>
                    <a:pt x="892904" y="127293"/>
                  </a:lnTo>
                  <a:lnTo>
                    <a:pt x="893370" y="127114"/>
                  </a:lnTo>
                  <a:lnTo>
                    <a:pt x="893834" y="126756"/>
                  </a:lnTo>
                  <a:lnTo>
                    <a:pt x="894301" y="126575"/>
                  </a:lnTo>
                  <a:lnTo>
                    <a:pt x="894765" y="126396"/>
                  </a:lnTo>
                  <a:lnTo>
                    <a:pt x="895076" y="126217"/>
                  </a:lnTo>
                  <a:lnTo>
                    <a:pt x="895540" y="126039"/>
                  </a:lnTo>
                  <a:lnTo>
                    <a:pt x="896007" y="125681"/>
                  </a:lnTo>
                  <a:lnTo>
                    <a:pt x="896471" y="125500"/>
                  </a:lnTo>
                  <a:lnTo>
                    <a:pt x="896937" y="125321"/>
                  </a:lnTo>
                  <a:lnTo>
                    <a:pt x="897404" y="125142"/>
                  </a:lnTo>
                  <a:lnTo>
                    <a:pt x="897713" y="124782"/>
                  </a:lnTo>
                  <a:lnTo>
                    <a:pt x="898179" y="124603"/>
                  </a:lnTo>
                  <a:lnTo>
                    <a:pt x="898643" y="124425"/>
                  </a:lnTo>
                  <a:lnTo>
                    <a:pt x="899110" y="124067"/>
                  </a:lnTo>
                  <a:lnTo>
                    <a:pt x="899576" y="123886"/>
                  </a:lnTo>
                  <a:lnTo>
                    <a:pt x="899886" y="123707"/>
                  </a:lnTo>
                  <a:lnTo>
                    <a:pt x="900350" y="123349"/>
                  </a:lnTo>
                  <a:lnTo>
                    <a:pt x="900816" y="123171"/>
                  </a:lnTo>
                  <a:lnTo>
                    <a:pt x="901282" y="122810"/>
                  </a:lnTo>
                  <a:lnTo>
                    <a:pt x="901746" y="122632"/>
                  </a:lnTo>
                  <a:lnTo>
                    <a:pt x="902056" y="122274"/>
                  </a:lnTo>
                  <a:lnTo>
                    <a:pt x="902522" y="122093"/>
                  </a:lnTo>
                  <a:lnTo>
                    <a:pt x="902989" y="121735"/>
                  </a:lnTo>
                  <a:lnTo>
                    <a:pt x="903453" y="121557"/>
                  </a:lnTo>
                  <a:lnTo>
                    <a:pt x="903919" y="121199"/>
                  </a:lnTo>
                  <a:lnTo>
                    <a:pt x="904383" y="121018"/>
                  </a:lnTo>
                  <a:lnTo>
                    <a:pt x="904695" y="120660"/>
                  </a:lnTo>
                  <a:lnTo>
                    <a:pt x="905161" y="120300"/>
                  </a:lnTo>
                  <a:lnTo>
                    <a:pt x="905625" y="120121"/>
                  </a:lnTo>
                  <a:lnTo>
                    <a:pt x="906092" y="119764"/>
                  </a:lnTo>
                  <a:lnTo>
                    <a:pt x="906556" y="119403"/>
                  </a:lnTo>
                  <a:lnTo>
                    <a:pt x="906867" y="119046"/>
                  </a:lnTo>
                  <a:lnTo>
                    <a:pt x="907331" y="118686"/>
                  </a:lnTo>
                  <a:lnTo>
                    <a:pt x="907798" y="118510"/>
                  </a:lnTo>
                  <a:lnTo>
                    <a:pt x="908264" y="117792"/>
                  </a:lnTo>
                  <a:lnTo>
                    <a:pt x="908728" y="117074"/>
                  </a:lnTo>
                  <a:lnTo>
                    <a:pt x="909040" y="116535"/>
                  </a:lnTo>
                  <a:lnTo>
                    <a:pt x="909504" y="115821"/>
                  </a:lnTo>
                  <a:lnTo>
                    <a:pt x="909971" y="115282"/>
                  </a:lnTo>
                  <a:lnTo>
                    <a:pt x="910437" y="114564"/>
                  </a:lnTo>
                  <a:lnTo>
                    <a:pt x="910901" y="114025"/>
                  </a:lnTo>
                  <a:lnTo>
                    <a:pt x="911367" y="113489"/>
                  </a:lnTo>
                  <a:lnTo>
                    <a:pt x="911677" y="112950"/>
                  </a:lnTo>
                  <a:lnTo>
                    <a:pt x="912143" y="112414"/>
                  </a:lnTo>
                  <a:lnTo>
                    <a:pt x="912607" y="111875"/>
                  </a:lnTo>
                  <a:lnTo>
                    <a:pt x="913074" y="111338"/>
                  </a:lnTo>
                  <a:lnTo>
                    <a:pt x="913538" y="110799"/>
                  </a:lnTo>
                  <a:lnTo>
                    <a:pt x="913849" y="110260"/>
                  </a:lnTo>
                  <a:lnTo>
                    <a:pt x="914313" y="109903"/>
                  </a:lnTo>
                  <a:lnTo>
                    <a:pt x="914780" y="109364"/>
                  </a:lnTo>
                  <a:lnTo>
                    <a:pt x="915244" y="109007"/>
                  </a:lnTo>
                  <a:lnTo>
                    <a:pt x="915710" y="108467"/>
                  </a:lnTo>
                  <a:lnTo>
                    <a:pt x="916022" y="108110"/>
                  </a:lnTo>
                  <a:lnTo>
                    <a:pt x="916486" y="107750"/>
                  </a:lnTo>
                  <a:lnTo>
                    <a:pt x="916952" y="107392"/>
                  </a:lnTo>
                  <a:lnTo>
                    <a:pt x="917416" y="107035"/>
                  </a:lnTo>
                  <a:lnTo>
                    <a:pt x="917883" y="106675"/>
                  </a:lnTo>
                  <a:lnTo>
                    <a:pt x="918349" y="106317"/>
                  </a:lnTo>
                  <a:lnTo>
                    <a:pt x="918659" y="105960"/>
                  </a:lnTo>
                  <a:lnTo>
                    <a:pt x="919125" y="105600"/>
                  </a:lnTo>
                  <a:lnTo>
                    <a:pt x="919589" y="105242"/>
                  </a:lnTo>
                  <a:lnTo>
                    <a:pt x="920055" y="105060"/>
                  </a:lnTo>
                  <a:lnTo>
                    <a:pt x="920519" y="104703"/>
                  </a:lnTo>
                  <a:lnTo>
                    <a:pt x="920831" y="104524"/>
                  </a:lnTo>
                  <a:lnTo>
                    <a:pt x="921298" y="104164"/>
                  </a:lnTo>
                  <a:lnTo>
                    <a:pt x="921762" y="103985"/>
                  </a:lnTo>
                  <a:lnTo>
                    <a:pt x="922228" y="103628"/>
                  </a:lnTo>
                  <a:lnTo>
                    <a:pt x="922692" y="103449"/>
                  </a:lnTo>
                  <a:lnTo>
                    <a:pt x="923004" y="103271"/>
                  </a:lnTo>
                  <a:lnTo>
                    <a:pt x="923468" y="103089"/>
                  </a:lnTo>
                  <a:lnTo>
                    <a:pt x="923934" y="102910"/>
                  </a:lnTo>
                  <a:lnTo>
                    <a:pt x="924398" y="102732"/>
                  </a:lnTo>
                  <a:lnTo>
                    <a:pt x="924865" y="102553"/>
                  </a:lnTo>
                  <a:lnTo>
                    <a:pt x="925331" y="102371"/>
                  </a:lnTo>
                  <a:lnTo>
                    <a:pt x="925640" y="102192"/>
                  </a:lnTo>
                  <a:lnTo>
                    <a:pt x="926107" y="102014"/>
                  </a:lnTo>
                  <a:lnTo>
                    <a:pt x="926571" y="101835"/>
                  </a:lnTo>
                  <a:lnTo>
                    <a:pt x="927037" y="101835"/>
                  </a:lnTo>
                  <a:lnTo>
                    <a:pt x="927504" y="101653"/>
                  </a:lnTo>
                  <a:lnTo>
                    <a:pt x="927813" y="101475"/>
                  </a:lnTo>
                  <a:lnTo>
                    <a:pt x="928277" y="101475"/>
                  </a:lnTo>
                  <a:lnTo>
                    <a:pt x="928743" y="101296"/>
                  </a:lnTo>
                  <a:lnTo>
                    <a:pt x="929210" y="101296"/>
                  </a:lnTo>
                  <a:lnTo>
                    <a:pt x="929674" y="101117"/>
                  </a:lnTo>
                  <a:lnTo>
                    <a:pt x="930450" y="101117"/>
                  </a:lnTo>
                  <a:lnTo>
                    <a:pt x="930916" y="100939"/>
                  </a:lnTo>
                  <a:lnTo>
                    <a:pt x="932310" y="100939"/>
                  </a:lnTo>
                  <a:lnTo>
                    <a:pt x="932622" y="100760"/>
                  </a:lnTo>
                  <a:lnTo>
                    <a:pt x="936192" y="100760"/>
                  </a:lnTo>
                  <a:lnTo>
                    <a:pt x="936656" y="100939"/>
                  </a:lnTo>
                  <a:lnTo>
                    <a:pt x="938828" y="100939"/>
                  </a:lnTo>
                  <a:lnTo>
                    <a:pt x="939295" y="101117"/>
                  </a:lnTo>
                  <a:lnTo>
                    <a:pt x="940535" y="101117"/>
                  </a:lnTo>
                  <a:lnTo>
                    <a:pt x="941001" y="101296"/>
                  </a:lnTo>
                  <a:lnTo>
                    <a:pt x="941777" y="101296"/>
                  </a:lnTo>
                  <a:lnTo>
                    <a:pt x="942241" y="101475"/>
                  </a:lnTo>
                  <a:lnTo>
                    <a:pt x="943171" y="101475"/>
                  </a:lnTo>
                  <a:lnTo>
                    <a:pt x="943638" y="101653"/>
                  </a:lnTo>
                  <a:lnTo>
                    <a:pt x="944413" y="101653"/>
                  </a:lnTo>
                  <a:lnTo>
                    <a:pt x="944880" y="101835"/>
                  </a:lnTo>
                  <a:lnTo>
                    <a:pt x="945810" y="101835"/>
                  </a:lnTo>
                  <a:lnTo>
                    <a:pt x="946277" y="102014"/>
                  </a:lnTo>
                  <a:lnTo>
                    <a:pt x="947516" y="102014"/>
                  </a:lnTo>
                  <a:lnTo>
                    <a:pt x="947983" y="102192"/>
                  </a:lnTo>
                  <a:lnTo>
                    <a:pt x="949225" y="102192"/>
                  </a:lnTo>
                  <a:lnTo>
                    <a:pt x="949689" y="102371"/>
                  </a:lnTo>
                  <a:lnTo>
                    <a:pt x="951395" y="102371"/>
                  </a:lnTo>
                  <a:lnTo>
                    <a:pt x="951862" y="102553"/>
                  </a:lnTo>
                  <a:lnTo>
                    <a:pt x="955741" y="102553"/>
                  </a:lnTo>
                  <a:lnTo>
                    <a:pt x="956205" y="102371"/>
                  </a:lnTo>
                  <a:lnTo>
                    <a:pt x="957601" y="102371"/>
                  </a:lnTo>
                  <a:lnTo>
                    <a:pt x="957913" y="102192"/>
                  </a:lnTo>
                  <a:lnTo>
                    <a:pt x="958844" y="102192"/>
                  </a:lnTo>
                  <a:lnTo>
                    <a:pt x="959308" y="102014"/>
                  </a:lnTo>
                  <a:lnTo>
                    <a:pt x="959774" y="102014"/>
                  </a:lnTo>
                  <a:lnTo>
                    <a:pt x="960238" y="101835"/>
                  </a:lnTo>
                  <a:lnTo>
                    <a:pt x="960550" y="101835"/>
                  </a:lnTo>
                  <a:lnTo>
                    <a:pt x="961016" y="101653"/>
                  </a:lnTo>
                  <a:lnTo>
                    <a:pt x="961480" y="101475"/>
                  </a:lnTo>
                  <a:lnTo>
                    <a:pt x="961947" y="101475"/>
                  </a:lnTo>
                  <a:lnTo>
                    <a:pt x="962413" y="101296"/>
                  </a:lnTo>
                  <a:lnTo>
                    <a:pt x="962722" y="101117"/>
                  </a:lnTo>
                  <a:lnTo>
                    <a:pt x="963186" y="100939"/>
                  </a:lnTo>
                  <a:lnTo>
                    <a:pt x="963653" y="100760"/>
                  </a:lnTo>
                  <a:lnTo>
                    <a:pt x="964119" y="100578"/>
                  </a:lnTo>
                  <a:lnTo>
                    <a:pt x="964583" y="100400"/>
                  </a:lnTo>
                  <a:lnTo>
                    <a:pt x="964895" y="100221"/>
                  </a:lnTo>
                  <a:lnTo>
                    <a:pt x="965359" y="100042"/>
                  </a:lnTo>
                  <a:lnTo>
                    <a:pt x="965825" y="99864"/>
                  </a:lnTo>
                  <a:lnTo>
                    <a:pt x="966292" y="99503"/>
                  </a:lnTo>
                  <a:lnTo>
                    <a:pt x="966756" y="99325"/>
                  </a:lnTo>
                  <a:lnTo>
                    <a:pt x="967222" y="99146"/>
                  </a:lnTo>
                  <a:lnTo>
                    <a:pt x="967532" y="98788"/>
                  </a:lnTo>
                  <a:lnTo>
                    <a:pt x="967998" y="98607"/>
                  </a:lnTo>
                  <a:lnTo>
                    <a:pt x="968462" y="98249"/>
                  </a:lnTo>
                  <a:lnTo>
                    <a:pt x="968929" y="98071"/>
                  </a:lnTo>
                  <a:lnTo>
                    <a:pt x="969392" y="97710"/>
                  </a:lnTo>
                  <a:lnTo>
                    <a:pt x="969704" y="97353"/>
                  </a:lnTo>
                  <a:lnTo>
                    <a:pt x="970168" y="96993"/>
                  </a:lnTo>
                  <a:lnTo>
                    <a:pt x="970635" y="96635"/>
                  </a:lnTo>
                  <a:lnTo>
                    <a:pt x="971099" y="96275"/>
                  </a:lnTo>
                  <a:lnTo>
                    <a:pt x="971565" y="95917"/>
                  </a:lnTo>
                  <a:lnTo>
                    <a:pt x="971877" y="95560"/>
                  </a:lnTo>
                  <a:lnTo>
                    <a:pt x="972341" y="95200"/>
                  </a:lnTo>
                  <a:lnTo>
                    <a:pt x="972807" y="94842"/>
                  </a:lnTo>
                  <a:lnTo>
                    <a:pt x="973271" y="94303"/>
                  </a:lnTo>
                  <a:lnTo>
                    <a:pt x="973738" y="93946"/>
                  </a:lnTo>
                  <a:lnTo>
                    <a:pt x="974204" y="93410"/>
                  </a:lnTo>
                  <a:lnTo>
                    <a:pt x="974514" y="93049"/>
                  </a:lnTo>
                  <a:lnTo>
                    <a:pt x="974980" y="92510"/>
                  </a:lnTo>
                  <a:lnTo>
                    <a:pt x="975444" y="91974"/>
                  </a:lnTo>
                  <a:lnTo>
                    <a:pt x="975910" y="91614"/>
                  </a:lnTo>
                  <a:lnTo>
                    <a:pt x="976374" y="91078"/>
                  </a:lnTo>
                  <a:lnTo>
                    <a:pt x="976686" y="90539"/>
                  </a:lnTo>
                  <a:lnTo>
                    <a:pt x="977153" y="90003"/>
                  </a:lnTo>
                  <a:lnTo>
                    <a:pt x="977617" y="89285"/>
                  </a:lnTo>
                  <a:lnTo>
                    <a:pt x="978083" y="89103"/>
                  </a:lnTo>
                  <a:lnTo>
                    <a:pt x="978547" y="88746"/>
                  </a:lnTo>
                  <a:lnTo>
                    <a:pt x="978859" y="88389"/>
                  </a:lnTo>
                  <a:lnTo>
                    <a:pt x="979323" y="88028"/>
                  </a:lnTo>
                  <a:lnTo>
                    <a:pt x="979789" y="87850"/>
                  </a:lnTo>
                  <a:lnTo>
                    <a:pt x="980253" y="87492"/>
                  </a:lnTo>
                  <a:lnTo>
                    <a:pt x="980720" y="87132"/>
                  </a:lnTo>
                  <a:lnTo>
                    <a:pt x="981186" y="86953"/>
                  </a:lnTo>
                  <a:lnTo>
                    <a:pt x="981495" y="86596"/>
                  </a:lnTo>
                  <a:lnTo>
                    <a:pt x="981962" y="86238"/>
                  </a:lnTo>
                  <a:lnTo>
                    <a:pt x="982426" y="86057"/>
                  </a:lnTo>
                  <a:lnTo>
                    <a:pt x="982892" y="85699"/>
                  </a:lnTo>
                  <a:lnTo>
                    <a:pt x="983359" y="85339"/>
                  </a:lnTo>
                  <a:lnTo>
                    <a:pt x="983668" y="85160"/>
                  </a:lnTo>
                  <a:lnTo>
                    <a:pt x="984132" y="84803"/>
                  </a:lnTo>
                  <a:lnTo>
                    <a:pt x="984598" y="84443"/>
                  </a:lnTo>
                  <a:lnTo>
                    <a:pt x="985065" y="84264"/>
                  </a:lnTo>
                  <a:lnTo>
                    <a:pt x="985529" y="83906"/>
                  </a:lnTo>
                  <a:lnTo>
                    <a:pt x="985841" y="83728"/>
                  </a:lnTo>
                  <a:lnTo>
                    <a:pt x="986305" y="83367"/>
                  </a:lnTo>
                  <a:lnTo>
                    <a:pt x="986771" y="83189"/>
                  </a:lnTo>
                  <a:lnTo>
                    <a:pt x="987235" y="82831"/>
                  </a:lnTo>
                  <a:lnTo>
                    <a:pt x="987702" y="82650"/>
                  </a:lnTo>
                  <a:lnTo>
                    <a:pt x="988165" y="82292"/>
                  </a:lnTo>
                  <a:lnTo>
                    <a:pt x="988477" y="82114"/>
                  </a:lnTo>
                  <a:lnTo>
                    <a:pt x="988944" y="81753"/>
                  </a:lnTo>
                  <a:lnTo>
                    <a:pt x="989408" y="81575"/>
                  </a:lnTo>
                  <a:lnTo>
                    <a:pt x="989874" y="81217"/>
                  </a:lnTo>
                  <a:lnTo>
                    <a:pt x="990341" y="81039"/>
                  </a:lnTo>
                  <a:lnTo>
                    <a:pt x="990650" y="80860"/>
                  </a:lnTo>
                  <a:lnTo>
                    <a:pt x="991114" y="80499"/>
                  </a:lnTo>
                  <a:lnTo>
                    <a:pt x="991580" y="80321"/>
                  </a:lnTo>
                  <a:lnTo>
                    <a:pt x="992047" y="79960"/>
                  </a:lnTo>
                  <a:lnTo>
                    <a:pt x="992511" y="79782"/>
                  </a:lnTo>
                  <a:lnTo>
                    <a:pt x="992823" y="79603"/>
                  </a:lnTo>
                  <a:lnTo>
                    <a:pt x="993286" y="79246"/>
                  </a:lnTo>
                  <a:lnTo>
                    <a:pt x="993753" y="79064"/>
                  </a:lnTo>
                  <a:lnTo>
                    <a:pt x="994219" y="78885"/>
                  </a:lnTo>
                  <a:lnTo>
                    <a:pt x="994683" y="78528"/>
                  </a:lnTo>
                  <a:lnTo>
                    <a:pt x="995150" y="78349"/>
                  </a:lnTo>
                  <a:lnTo>
                    <a:pt x="995459" y="78168"/>
                  </a:lnTo>
                  <a:lnTo>
                    <a:pt x="995926" y="77989"/>
                  </a:lnTo>
                  <a:lnTo>
                    <a:pt x="996390" y="77631"/>
                  </a:lnTo>
                  <a:lnTo>
                    <a:pt x="996856" y="77453"/>
                  </a:lnTo>
                  <a:lnTo>
                    <a:pt x="997320" y="77271"/>
                  </a:lnTo>
                  <a:lnTo>
                    <a:pt x="997632" y="77092"/>
                  </a:lnTo>
                  <a:lnTo>
                    <a:pt x="998096" y="76914"/>
                  </a:lnTo>
                  <a:lnTo>
                    <a:pt x="998562" y="76553"/>
                  </a:lnTo>
                  <a:lnTo>
                    <a:pt x="999026" y="76378"/>
                  </a:lnTo>
                  <a:lnTo>
                    <a:pt x="999493" y="76196"/>
                  </a:lnTo>
                  <a:lnTo>
                    <a:pt x="999804" y="76017"/>
                  </a:lnTo>
                  <a:lnTo>
                    <a:pt x="1000268" y="75839"/>
                  </a:lnTo>
                  <a:lnTo>
                    <a:pt x="1000735" y="75660"/>
                  </a:lnTo>
                  <a:lnTo>
                    <a:pt x="1001201" y="75300"/>
                  </a:lnTo>
                  <a:lnTo>
                    <a:pt x="1001665" y="75121"/>
                  </a:lnTo>
                  <a:lnTo>
                    <a:pt x="1002132" y="74942"/>
                  </a:lnTo>
                  <a:lnTo>
                    <a:pt x="1002441" y="74763"/>
                  </a:lnTo>
                  <a:lnTo>
                    <a:pt x="1002907" y="74582"/>
                  </a:lnTo>
                  <a:lnTo>
                    <a:pt x="1003371" y="74403"/>
                  </a:lnTo>
                  <a:lnTo>
                    <a:pt x="1003838" y="74224"/>
                  </a:lnTo>
                  <a:lnTo>
                    <a:pt x="1004302" y="74046"/>
                  </a:lnTo>
                  <a:lnTo>
                    <a:pt x="1004614" y="73864"/>
                  </a:lnTo>
                  <a:lnTo>
                    <a:pt x="1005080" y="73688"/>
                  </a:lnTo>
                  <a:lnTo>
                    <a:pt x="1005544" y="73507"/>
                  </a:lnTo>
                  <a:lnTo>
                    <a:pt x="1006011" y="73328"/>
                  </a:lnTo>
                  <a:lnTo>
                    <a:pt x="1006474" y="73149"/>
                  </a:lnTo>
                  <a:lnTo>
                    <a:pt x="1006786" y="72971"/>
                  </a:lnTo>
                  <a:lnTo>
                    <a:pt x="1007250" y="72789"/>
                  </a:lnTo>
                  <a:lnTo>
                    <a:pt x="1007717" y="72432"/>
                  </a:lnTo>
                  <a:lnTo>
                    <a:pt x="1008181" y="72253"/>
                  </a:lnTo>
                  <a:lnTo>
                    <a:pt x="1008647" y="72074"/>
                  </a:lnTo>
                  <a:lnTo>
                    <a:pt x="1009114" y="71893"/>
                  </a:lnTo>
                  <a:lnTo>
                    <a:pt x="1009423" y="71714"/>
                  </a:lnTo>
                  <a:lnTo>
                    <a:pt x="1009887" y="71535"/>
                  </a:lnTo>
                  <a:lnTo>
                    <a:pt x="1010353" y="71356"/>
                  </a:lnTo>
                  <a:lnTo>
                    <a:pt x="1010820" y="71178"/>
                  </a:lnTo>
                  <a:lnTo>
                    <a:pt x="1011284" y="70999"/>
                  </a:lnTo>
                  <a:lnTo>
                    <a:pt x="1011596" y="70817"/>
                  </a:lnTo>
                  <a:lnTo>
                    <a:pt x="1012059" y="70639"/>
                  </a:lnTo>
                  <a:lnTo>
                    <a:pt x="1012526" y="70460"/>
                  </a:lnTo>
                  <a:lnTo>
                    <a:pt x="1012992" y="70281"/>
                  </a:lnTo>
                  <a:lnTo>
                    <a:pt x="1013456" y="70100"/>
                  </a:lnTo>
                  <a:lnTo>
                    <a:pt x="1013768" y="69921"/>
                  </a:lnTo>
                  <a:lnTo>
                    <a:pt x="1014232" y="69742"/>
                  </a:lnTo>
                  <a:lnTo>
                    <a:pt x="1014699" y="69564"/>
                  </a:lnTo>
                  <a:lnTo>
                    <a:pt x="1015163" y="69385"/>
                  </a:lnTo>
                  <a:lnTo>
                    <a:pt x="1015629" y="69203"/>
                  </a:lnTo>
                  <a:lnTo>
                    <a:pt x="1016095" y="69025"/>
                  </a:lnTo>
                  <a:lnTo>
                    <a:pt x="1016405" y="68846"/>
                  </a:lnTo>
                  <a:lnTo>
                    <a:pt x="1016871" y="68667"/>
                  </a:lnTo>
                  <a:lnTo>
                    <a:pt x="1017335" y="68488"/>
                  </a:lnTo>
                  <a:lnTo>
                    <a:pt x="1017802" y="68310"/>
                  </a:lnTo>
                  <a:lnTo>
                    <a:pt x="1018268" y="68128"/>
                  </a:lnTo>
                  <a:lnTo>
                    <a:pt x="1018577" y="67949"/>
                  </a:lnTo>
                  <a:lnTo>
                    <a:pt x="1019041" y="67771"/>
                  </a:lnTo>
                  <a:lnTo>
                    <a:pt x="1019508" y="67592"/>
                  </a:lnTo>
                  <a:lnTo>
                    <a:pt x="1019974" y="67410"/>
                  </a:lnTo>
                  <a:lnTo>
                    <a:pt x="1020438" y="67232"/>
                  </a:lnTo>
                  <a:lnTo>
                    <a:pt x="1020747" y="67053"/>
                  </a:lnTo>
                  <a:lnTo>
                    <a:pt x="1021214" y="66874"/>
                  </a:lnTo>
                  <a:lnTo>
                    <a:pt x="1021680" y="66517"/>
                  </a:lnTo>
                  <a:lnTo>
                    <a:pt x="1022147" y="66335"/>
                  </a:lnTo>
                  <a:lnTo>
                    <a:pt x="1022611" y="66157"/>
                  </a:lnTo>
                  <a:lnTo>
                    <a:pt x="1023077" y="65978"/>
                  </a:lnTo>
                  <a:lnTo>
                    <a:pt x="1023387" y="65799"/>
                  </a:lnTo>
                  <a:lnTo>
                    <a:pt x="1023853" y="65618"/>
                  </a:lnTo>
                  <a:lnTo>
                    <a:pt x="1024317" y="65439"/>
                  </a:lnTo>
                  <a:lnTo>
                    <a:pt x="1024783" y="65081"/>
                  </a:lnTo>
                  <a:lnTo>
                    <a:pt x="1025247" y="64903"/>
                  </a:lnTo>
                  <a:lnTo>
                    <a:pt x="1025559" y="64721"/>
                  </a:lnTo>
                  <a:lnTo>
                    <a:pt x="1026023" y="64542"/>
                  </a:lnTo>
                  <a:lnTo>
                    <a:pt x="1026490" y="64185"/>
                  </a:lnTo>
                  <a:lnTo>
                    <a:pt x="1026954" y="64003"/>
                  </a:lnTo>
                  <a:lnTo>
                    <a:pt x="1027420" y="63828"/>
                  </a:lnTo>
                  <a:lnTo>
                    <a:pt x="1027732" y="63646"/>
                  </a:lnTo>
                  <a:lnTo>
                    <a:pt x="1028196" y="63289"/>
                  </a:lnTo>
                  <a:lnTo>
                    <a:pt x="1028662" y="63110"/>
                  </a:lnTo>
                  <a:lnTo>
                    <a:pt x="1029129" y="62750"/>
                  </a:lnTo>
                  <a:lnTo>
                    <a:pt x="1029593" y="62571"/>
                  </a:lnTo>
                  <a:lnTo>
                    <a:pt x="1030059" y="62392"/>
                  </a:lnTo>
                  <a:lnTo>
                    <a:pt x="1030368" y="62032"/>
                  </a:lnTo>
                  <a:lnTo>
                    <a:pt x="1030835" y="61853"/>
                  </a:lnTo>
                  <a:lnTo>
                    <a:pt x="1031299" y="61496"/>
                  </a:lnTo>
                  <a:lnTo>
                    <a:pt x="1031765" y="61317"/>
                  </a:lnTo>
                  <a:lnTo>
                    <a:pt x="1032229" y="60957"/>
                  </a:lnTo>
                  <a:lnTo>
                    <a:pt x="1032541" y="60778"/>
                  </a:lnTo>
                  <a:lnTo>
                    <a:pt x="1033008" y="60421"/>
                  </a:lnTo>
                  <a:lnTo>
                    <a:pt x="1033472" y="60239"/>
                  </a:lnTo>
                  <a:lnTo>
                    <a:pt x="1033938" y="59882"/>
                  </a:lnTo>
                  <a:lnTo>
                    <a:pt x="1034402" y="59524"/>
                  </a:lnTo>
                  <a:lnTo>
                    <a:pt x="1034714" y="59343"/>
                  </a:lnTo>
                  <a:lnTo>
                    <a:pt x="1035178" y="58985"/>
                  </a:lnTo>
                  <a:lnTo>
                    <a:pt x="1035644" y="58628"/>
                  </a:lnTo>
                  <a:lnTo>
                    <a:pt x="1036108" y="58449"/>
                  </a:lnTo>
                  <a:lnTo>
                    <a:pt x="1036575" y="58089"/>
                  </a:lnTo>
                  <a:lnTo>
                    <a:pt x="1037041" y="57731"/>
                  </a:lnTo>
                  <a:lnTo>
                    <a:pt x="1037350" y="57371"/>
                  </a:lnTo>
                  <a:lnTo>
                    <a:pt x="1037814" y="57014"/>
                  </a:lnTo>
                  <a:lnTo>
                    <a:pt x="1038281" y="56653"/>
                  </a:lnTo>
                  <a:lnTo>
                    <a:pt x="1038747" y="56475"/>
                  </a:lnTo>
                  <a:lnTo>
                    <a:pt x="1039211" y="56117"/>
                  </a:lnTo>
                  <a:lnTo>
                    <a:pt x="1039523" y="55760"/>
                  </a:lnTo>
                  <a:lnTo>
                    <a:pt x="1039989" y="55399"/>
                  </a:lnTo>
                  <a:lnTo>
                    <a:pt x="1040453" y="55042"/>
                  </a:lnTo>
                  <a:lnTo>
                    <a:pt x="1040920" y="54682"/>
                  </a:lnTo>
                  <a:lnTo>
                    <a:pt x="1041384" y="54143"/>
                  </a:lnTo>
                  <a:lnTo>
                    <a:pt x="1041696" y="53785"/>
                  </a:lnTo>
                  <a:lnTo>
                    <a:pt x="1042160" y="53428"/>
                  </a:lnTo>
                  <a:lnTo>
                    <a:pt x="1042626" y="53068"/>
                  </a:lnTo>
                  <a:lnTo>
                    <a:pt x="1043090" y="52710"/>
                  </a:lnTo>
                  <a:lnTo>
                    <a:pt x="1043556" y="52171"/>
                  </a:lnTo>
                  <a:lnTo>
                    <a:pt x="1044023" y="51814"/>
                  </a:lnTo>
                  <a:lnTo>
                    <a:pt x="1044332" y="51453"/>
                  </a:lnTo>
                  <a:lnTo>
                    <a:pt x="1044799" y="50917"/>
                  </a:lnTo>
                  <a:lnTo>
                    <a:pt x="1045263" y="50560"/>
                  </a:lnTo>
                  <a:lnTo>
                    <a:pt x="1045729" y="50021"/>
                  </a:lnTo>
                  <a:lnTo>
                    <a:pt x="1046196" y="49663"/>
                  </a:lnTo>
                  <a:lnTo>
                    <a:pt x="1046505" y="49124"/>
                  </a:lnTo>
                  <a:lnTo>
                    <a:pt x="1046969" y="48767"/>
                  </a:lnTo>
                  <a:lnTo>
                    <a:pt x="1047435" y="48228"/>
                  </a:lnTo>
                  <a:lnTo>
                    <a:pt x="1048366" y="48228"/>
                  </a:lnTo>
                  <a:lnTo>
                    <a:pt x="1048675" y="48407"/>
                  </a:lnTo>
                  <a:lnTo>
                    <a:pt x="1051314" y="48407"/>
                  </a:lnTo>
                  <a:lnTo>
                    <a:pt x="1051781" y="48588"/>
                  </a:lnTo>
                  <a:lnTo>
                    <a:pt x="1053175" y="48588"/>
                  </a:lnTo>
                  <a:lnTo>
                    <a:pt x="1053487" y="48767"/>
                  </a:lnTo>
                  <a:lnTo>
                    <a:pt x="1054417" y="48767"/>
                  </a:lnTo>
                  <a:lnTo>
                    <a:pt x="1054884" y="48946"/>
                  </a:lnTo>
                  <a:lnTo>
                    <a:pt x="1056123" y="48946"/>
                  </a:lnTo>
                  <a:lnTo>
                    <a:pt x="1056590" y="49124"/>
                  </a:lnTo>
                  <a:lnTo>
                    <a:pt x="1057056" y="49124"/>
                  </a:lnTo>
                  <a:lnTo>
                    <a:pt x="1057520" y="49303"/>
                  </a:lnTo>
                  <a:lnTo>
                    <a:pt x="1058296" y="49303"/>
                  </a:lnTo>
                  <a:lnTo>
                    <a:pt x="1058762" y="49482"/>
                  </a:lnTo>
                  <a:lnTo>
                    <a:pt x="1059226" y="49482"/>
                  </a:lnTo>
                  <a:lnTo>
                    <a:pt x="1059693" y="49663"/>
                  </a:lnTo>
                  <a:lnTo>
                    <a:pt x="1060469" y="49663"/>
                  </a:lnTo>
                  <a:lnTo>
                    <a:pt x="1060935" y="49842"/>
                  </a:lnTo>
                  <a:lnTo>
                    <a:pt x="1061399" y="49842"/>
                  </a:lnTo>
                  <a:lnTo>
                    <a:pt x="1061865" y="50021"/>
                  </a:lnTo>
                  <a:lnTo>
                    <a:pt x="1062329" y="50021"/>
                  </a:lnTo>
                  <a:lnTo>
                    <a:pt x="1062641" y="50200"/>
                  </a:lnTo>
                  <a:lnTo>
                    <a:pt x="1063105" y="50200"/>
                  </a:lnTo>
                  <a:lnTo>
                    <a:pt x="1063572" y="50378"/>
                  </a:lnTo>
                  <a:lnTo>
                    <a:pt x="1064036" y="50378"/>
                  </a:lnTo>
                  <a:lnTo>
                    <a:pt x="1064502" y="50560"/>
                  </a:lnTo>
                  <a:lnTo>
                    <a:pt x="1065278" y="50560"/>
                  </a:lnTo>
                  <a:lnTo>
                    <a:pt x="1065742" y="50739"/>
                  </a:lnTo>
                  <a:lnTo>
                    <a:pt x="1066208" y="50739"/>
                  </a:lnTo>
                  <a:lnTo>
                    <a:pt x="1066675" y="50917"/>
                  </a:lnTo>
                  <a:lnTo>
                    <a:pt x="1067139" y="50917"/>
                  </a:lnTo>
                  <a:lnTo>
                    <a:pt x="1067450" y="51096"/>
                  </a:lnTo>
                  <a:lnTo>
                    <a:pt x="1067917" y="51096"/>
                  </a:lnTo>
                  <a:lnTo>
                    <a:pt x="1068381" y="51278"/>
                  </a:lnTo>
                  <a:lnTo>
                    <a:pt x="1068847" y="51278"/>
                  </a:lnTo>
                  <a:lnTo>
                    <a:pt x="1069311" y="51453"/>
                  </a:lnTo>
                  <a:lnTo>
                    <a:pt x="1069623" y="51453"/>
                  </a:lnTo>
                  <a:lnTo>
                    <a:pt x="1070087" y="51635"/>
                  </a:lnTo>
                  <a:lnTo>
                    <a:pt x="1070554" y="51635"/>
                  </a:lnTo>
                  <a:lnTo>
                    <a:pt x="1071017" y="51814"/>
                  </a:lnTo>
                  <a:lnTo>
                    <a:pt x="1071484" y="51814"/>
                  </a:lnTo>
                  <a:lnTo>
                    <a:pt x="1071796" y="51992"/>
                  </a:lnTo>
                  <a:lnTo>
                    <a:pt x="1072260" y="51992"/>
                  </a:lnTo>
                  <a:lnTo>
                    <a:pt x="1072726" y="52171"/>
                  </a:lnTo>
                  <a:lnTo>
                    <a:pt x="1073657" y="52171"/>
                  </a:lnTo>
                  <a:lnTo>
                    <a:pt x="1074123" y="52353"/>
                  </a:lnTo>
                  <a:lnTo>
                    <a:pt x="1074432" y="52353"/>
                  </a:lnTo>
                  <a:lnTo>
                    <a:pt x="1074896" y="52531"/>
                  </a:lnTo>
                  <a:lnTo>
                    <a:pt x="1075829" y="52531"/>
                  </a:lnTo>
                  <a:lnTo>
                    <a:pt x="1076293" y="52710"/>
                  </a:lnTo>
                  <a:lnTo>
                    <a:pt x="1076602" y="52710"/>
                  </a:lnTo>
                  <a:lnTo>
                    <a:pt x="1077069" y="52889"/>
                  </a:lnTo>
                  <a:lnTo>
                    <a:pt x="1078466" y="52889"/>
                  </a:lnTo>
                  <a:lnTo>
                    <a:pt x="1078932" y="53068"/>
                  </a:lnTo>
                  <a:lnTo>
                    <a:pt x="1079708" y="53068"/>
                  </a:lnTo>
                  <a:lnTo>
                    <a:pt x="1080172" y="53249"/>
                  </a:lnTo>
                  <a:lnTo>
                    <a:pt x="1081878" y="53249"/>
                  </a:lnTo>
                  <a:lnTo>
                    <a:pt x="1082345" y="53428"/>
                  </a:lnTo>
                  <a:lnTo>
                    <a:pt x="1087620" y="53428"/>
                  </a:lnTo>
                  <a:lnTo>
                    <a:pt x="1088084" y="53249"/>
                  </a:lnTo>
                  <a:lnTo>
                    <a:pt x="1089793" y="53249"/>
                  </a:lnTo>
                  <a:lnTo>
                    <a:pt x="1090257" y="53068"/>
                  </a:lnTo>
                  <a:lnTo>
                    <a:pt x="1091033" y="53068"/>
                  </a:lnTo>
                  <a:lnTo>
                    <a:pt x="1091499" y="52889"/>
                  </a:lnTo>
                  <a:lnTo>
                    <a:pt x="1091963" y="52889"/>
                  </a:lnTo>
                  <a:lnTo>
                    <a:pt x="1092430" y="52710"/>
                  </a:lnTo>
                  <a:lnTo>
                    <a:pt x="1092739" y="52710"/>
                  </a:lnTo>
                  <a:lnTo>
                    <a:pt x="1093205" y="52531"/>
                  </a:lnTo>
                  <a:lnTo>
                    <a:pt x="1093672" y="52531"/>
                  </a:lnTo>
                  <a:lnTo>
                    <a:pt x="1094136" y="52353"/>
                  </a:lnTo>
                  <a:lnTo>
                    <a:pt x="1094602" y="52171"/>
                  </a:lnTo>
                  <a:lnTo>
                    <a:pt x="1095066" y="52171"/>
                  </a:lnTo>
                  <a:lnTo>
                    <a:pt x="1095378" y="51992"/>
                  </a:lnTo>
                  <a:lnTo>
                    <a:pt x="1095844" y="51814"/>
                  </a:lnTo>
                  <a:lnTo>
                    <a:pt x="1096308" y="51814"/>
                  </a:lnTo>
                  <a:lnTo>
                    <a:pt x="1096775" y="51635"/>
                  </a:lnTo>
                  <a:lnTo>
                    <a:pt x="1097239" y="51453"/>
                  </a:lnTo>
                  <a:lnTo>
                    <a:pt x="1097551" y="51278"/>
                  </a:lnTo>
                  <a:lnTo>
                    <a:pt x="1098015" y="51096"/>
                  </a:lnTo>
                  <a:lnTo>
                    <a:pt x="1098481" y="50917"/>
                  </a:lnTo>
                  <a:lnTo>
                    <a:pt x="1098945" y="50739"/>
                  </a:lnTo>
                  <a:lnTo>
                    <a:pt x="1099411" y="50560"/>
                  </a:lnTo>
                  <a:lnTo>
                    <a:pt x="1099878" y="50378"/>
                  </a:lnTo>
                  <a:lnTo>
                    <a:pt x="1100187" y="50200"/>
                  </a:lnTo>
                  <a:lnTo>
                    <a:pt x="1100654" y="50021"/>
                  </a:lnTo>
                  <a:lnTo>
                    <a:pt x="1101118" y="49663"/>
                  </a:lnTo>
                  <a:lnTo>
                    <a:pt x="1101584" y="49482"/>
                  </a:lnTo>
                  <a:lnTo>
                    <a:pt x="1102051" y="49303"/>
                  </a:lnTo>
                  <a:lnTo>
                    <a:pt x="1102360" y="48946"/>
                  </a:lnTo>
                  <a:lnTo>
                    <a:pt x="1102824" y="48767"/>
                  </a:lnTo>
                  <a:lnTo>
                    <a:pt x="1103290" y="48407"/>
                  </a:lnTo>
                  <a:lnTo>
                    <a:pt x="1103757" y="48228"/>
                  </a:lnTo>
                  <a:lnTo>
                    <a:pt x="1104221" y="47871"/>
                  </a:lnTo>
                  <a:lnTo>
                    <a:pt x="1104530" y="47689"/>
                  </a:lnTo>
                  <a:lnTo>
                    <a:pt x="1104996" y="47332"/>
                  </a:lnTo>
                  <a:lnTo>
                    <a:pt x="1105463" y="46974"/>
                  </a:lnTo>
                  <a:lnTo>
                    <a:pt x="1105927" y="46793"/>
                  </a:lnTo>
                  <a:lnTo>
                    <a:pt x="1106393" y="46435"/>
                  </a:lnTo>
                  <a:lnTo>
                    <a:pt x="1106705" y="46078"/>
                  </a:lnTo>
                  <a:lnTo>
                    <a:pt x="1107169" y="45717"/>
                  </a:lnTo>
                  <a:lnTo>
                    <a:pt x="1107636" y="45360"/>
                  </a:lnTo>
                  <a:lnTo>
                    <a:pt x="1108099" y="45000"/>
                  </a:lnTo>
                  <a:lnTo>
                    <a:pt x="1108566" y="44642"/>
                  </a:lnTo>
                  <a:lnTo>
                    <a:pt x="1109030" y="44282"/>
                  </a:lnTo>
                  <a:lnTo>
                    <a:pt x="1109342" y="43925"/>
                  </a:lnTo>
                  <a:lnTo>
                    <a:pt x="1109806" y="43567"/>
                  </a:lnTo>
                  <a:lnTo>
                    <a:pt x="1110272" y="43028"/>
                  </a:lnTo>
                  <a:lnTo>
                    <a:pt x="1110739" y="42671"/>
                  </a:lnTo>
                  <a:lnTo>
                    <a:pt x="1111203" y="42310"/>
                  </a:lnTo>
                  <a:lnTo>
                    <a:pt x="1111514" y="41774"/>
                  </a:lnTo>
                  <a:lnTo>
                    <a:pt x="1111978" y="41417"/>
                  </a:lnTo>
                  <a:lnTo>
                    <a:pt x="1112445" y="40878"/>
                  </a:lnTo>
                  <a:lnTo>
                    <a:pt x="1112911" y="40518"/>
                  </a:lnTo>
                  <a:lnTo>
                    <a:pt x="1113375" y="39981"/>
                  </a:lnTo>
                  <a:lnTo>
                    <a:pt x="1113842" y="39442"/>
                  </a:lnTo>
                  <a:lnTo>
                    <a:pt x="1114151" y="38906"/>
                  </a:lnTo>
                  <a:lnTo>
                    <a:pt x="1114617" y="38546"/>
                  </a:lnTo>
                  <a:lnTo>
                    <a:pt x="1115081" y="38010"/>
                  </a:lnTo>
                  <a:lnTo>
                    <a:pt x="1115548" y="37471"/>
                  </a:lnTo>
                  <a:lnTo>
                    <a:pt x="1116012" y="36932"/>
                  </a:lnTo>
                  <a:lnTo>
                    <a:pt x="1116324" y="36396"/>
                  </a:lnTo>
                  <a:lnTo>
                    <a:pt x="1116787" y="35857"/>
                  </a:lnTo>
                  <a:lnTo>
                    <a:pt x="1117254" y="35139"/>
                  </a:lnTo>
                  <a:lnTo>
                    <a:pt x="1117718" y="35321"/>
                  </a:lnTo>
                  <a:lnTo>
                    <a:pt x="1118184" y="35499"/>
                  </a:lnTo>
                  <a:lnTo>
                    <a:pt x="1118496" y="35678"/>
                  </a:lnTo>
                  <a:lnTo>
                    <a:pt x="1118960" y="35857"/>
                  </a:lnTo>
                  <a:lnTo>
                    <a:pt x="1119427" y="36038"/>
                  </a:lnTo>
                  <a:lnTo>
                    <a:pt x="1119891" y="36217"/>
                  </a:lnTo>
                  <a:lnTo>
                    <a:pt x="1120357" y="36396"/>
                  </a:lnTo>
                  <a:lnTo>
                    <a:pt x="1120666" y="36574"/>
                  </a:lnTo>
                  <a:lnTo>
                    <a:pt x="1121133" y="36753"/>
                  </a:lnTo>
                  <a:lnTo>
                    <a:pt x="1121599" y="36753"/>
                  </a:lnTo>
                  <a:lnTo>
                    <a:pt x="1122063" y="36932"/>
                  </a:lnTo>
                  <a:lnTo>
                    <a:pt x="1122530" y="37113"/>
                  </a:lnTo>
                  <a:lnTo>
                    <a:pt x="1122994" y="37292"/>
                  </a:lnTo>
                  <a:lnTo>
                    <a:pt x="1123305" y="37292"/>
                  </a:lnTo>
                  <a:lnTo>
                    <a:pt x="1123772" y="37471"/>
                  </a:lnTo>
                  <a:lnTo>
                    <a:pt x="1124236" y="37650"/>
                  </a:lnTo>
                  <a:lnTo>
                    <a:pt x="1124702" y="37828"/>
                  </a:lnTo>
                  <a:lnTo>
                    <a:pt x="1125166" y="37828"/>
                  </a:lnTo>
                  <a:lnTo>
                    <a:pt x="1125478" y="38010"/>
                  </a:lnTo>
                  <a:lnTo>
                    <a:pt x="1125942" y="38189"/>
                  </a:lnTo>
                  <a:lnTo>
                    <a:pt x="1126408" y="38189"/>
                  </a:lnTo>
                  <a:lnTo>
                    <a:pt x="1126872" y="38367"/>
                  </a:lnTo>
                  <a:lnTo>
                    <a:pt x="1127339" y="38367"/>
                  </a:lnTo>
                  <a:lnTo>
                    <a:pt x="1127648" y="38546"/>
                  </a:lnTo>
                  <a:lnTo>
                    <a:pt x="1128115" y="38546"/>
                  </a:lnTo>
                  <a:lnTo>
                    <a:pt x="1128581" y="38728"/>
                  </a:lnTo>
                  <a:lnTo>
                    <a:pt x="1129045" y="38906"/>
                  </a:lnTo>
                  <a:lnTo>
                    <a:pt x="1129512" y="38906"/>
                  </a:lnTo>
                  <a:lnTo>
                    <a:pt x="1129978" y="39085"/>
                  </a:lnTo>
                  <a:lnTo>
                    <a:pt x="1130287" y="39085"/>
                  </a:lnTo>
                  <a:lnTo>
                    <a:pt x="1130751" y="39264"/>
                  </a:lnTo>
                  <a:lnTo>
                    <a:pt x="1131684" y="39264"/>
                  </a:lnTo>
                  <a:lnTo>
                    <a:pt x="1132148" y="39442"/>
                  </a:lnTo>
                  <a:lnTo>
                    <a:pt x="1132460" y="39442"/>
                  </a:lnTo>
                  <a:lnTo>
                    <a:pt x="1132924" y="39621"/>
                  </a:lnTo>
                  <a:lnTo>
                    <a:pt x="1133854" y="39621"/>
                  </a:lnTo>
                  <a:lnTo>
                    <a:pt x="1134321" y="39803"/>
                  </a:lnTo>
                  <a:lnTo>
                    <a:pt x="1135097" y="39803"/>
                  </a:lnTo>
                  <a:lnTo>
                    <a:pt x="1135563" y="39981"/>
                  </a:lnTo>
                  <a:lnTo>
                    <a:pt x="1136960" y="39981"/>
                  </a:lnTo>
                  <a:lnTo>
                    <a:pt x="1137269" y="40160"/>
                  </a:lnTo>
                  <a:lnTo>
                    <a:pt x="1139442" y="40160"/>
                  </a:lnTo>
                  <a:lnTo>
                    <a:pt x="1139906" y="40339"/>
                  </a:lnTo>
                  <a:lnTo>
                    <a:pt x="1144715" y="40339"/>
                  </a:lnTo>
                  <a:lnTo>
                    <a:pt x="1145181" y="40160"/>
                  </a:lnTo>
                  <a:lnTo>
                    <a:pt x="1147354" y="40160"/>
                  </a:lnTo>
                  <a:lnTo>
                    <a:pt x="1147818" y="39981"/>
                  </a:lnTo>
                  <a:lnTo>
                    <a:pt x="1149060" y="39981"/>
                  </a:lnTo>
                  <a:lnTo>
                    <a:pt x="1149527" y="39803"/>
                  </a:lnTo>
                  <a:lnTo>
                    <a:pt x="1150457" y="39803"/>
                  </a:lnTo>
                  <a:lnTo>
                    <a:pt x="1150921" y="39621"/>
                  </a:lnTo>
                  <a:lnTo>
                    <a:pt x="1151233" y="39621"/>
                  </a:lnTo>
                  <a:lnTo>
                    <a:pt x="1151699" y="39442"/>
                  </a:lnTo>
                  <a:lnTo>
                    <a:pt x="1152630" y="39442"/>
                  </a:lnTo>
                  <a:lnTo>
                    <a:pt x="1153094" y="39264"/>
                  </a:lnTo>
                  <a:lnTo>
                    <a:pt x="1153406" y="39264"/>
                  </a:lnTo>
                  <a:lnTo>
                    <a:pt x="1153869" y="39085"/>
                  </a:lnTo>
                  <a:lnTo>
                    <a:pt x="1154336" y="38906"/>
                  </a:lnTo>
                  <a:lnTo>
                    <a:pt x="1154800" y="38906"/>
                  </a:lnTo>
                  <a:lnTo>
                    <a:pt x="1155266" y="38728"/>
                  </a:lnTo>
                  <a:lnTo>
                    <a:pt x="1155576" y="38728"/>
                  </a:lnTo>
                  <a:lnTo>
                    <a:pt x="1156042" y="38546"/>
                  </a:lnTo>
                  <a:lnTo>
                    <a:pt x="1156506" y="38367"/>
                  </a:lnTo>
                  <a:lnTo>
                    <a:pt x="1156973" y="38367"/>
                  </a:lnTo>
                  <a:lnTo>
                    <a:pt x="1157439" y="38189"/>
                  </a:lnTo>
                  <a:lnTo>
                    <a:pt x="1157905" y="38010"/>
                  </a:lnTo>
                  <a:lnTo>
                    <a:pt x="1158215" y="37828"/>
                  </a:lnTo>
                  <a:lnTo>
                    <a:pt x="1158679" y="37828"/>
                  </a:lnTo>
                  <a:lnTo>
                    <a:pt x="1159145" y="37650"/>
                  </a:lnTo>
                  <a:lnTo>
                    <a:pt x="1159612" y="37471"/>
                  </a:lnTo>
                  <a:lnTo>
                    <a:pt x="1160076" y="37292"/>
                  </a:lnTo>
                  <a:lnTo>
                    <a:pt x="1160387" y="37113"/>
                  </a:lnTo>
                  <a:lnTo>
                    <a:pt x="1160851" y="36932"/>
                  </a:lnTo>
                  <a:lnTo>
                    <a:pt x="1161318" y="36753"/>
                  </a:lnTo>
                  <a:lnTo>
                    <a:pt x="1161782" y="36574"/>
                  </a:lnTo>
                  <a:lnTo>
                    <a:pt x="1162248" y="36396"/>
                  </a:lnTo>
                  <a:lnTo>
                    <a:pt x="1162560" y="36217"/>
                  </a:lnTo>
                  <a:lnTo>
                    <a:pt x="1163024" y="36038"/>
                  </a:lnTo>
                  <a:lnTo>
                    <a:pt x="1163490" y="35857"/>
                  </a:lnTo>
                  <a:lnTo>
                    <a:pt x="1163954" y="35678"/>
                  </a:lnTo>
                  <a:lnTo>
                    <a:pt x="1164421" y="35499"/>
                  </a:lnTo>
                  <a:lnTo>
                    <a:pt x="1164887" y="35321"/>
                  </a:lnTo>
                  <a:lnTo>
                    <a:pt x="1165197" y="34960"/>
                  </a:lnTo>
                  <a:lnTo>
                    <a:pt x="1165661" y="34782"/>
                  </a:lnTo>
                  <a:lnTo>
                    <a:pt x="1166127" y="34603"/>
                  </a:lnTo>
                  <a:lnTo>
                    <a:pt x="1166594" y="34424"/>
                  </a:lnTo>
                  <a:lnTo>
                    <a:pt x="1167057" y="34064"/>
                  </a:lnTo>
                  <a:lnTo>
                    <a:pt x="1167369" y="33885"/>
                  </a:lnTo>
                  <a:lnTo>
                    <a:pt x="1167833" y="33706"/>
                  </a:lnTo>
                  <a:lnTo>
                    <a:pt x="1168300" y="33346"/>
                  </a:lnTo>
                  <a:lnTo>
                    <a:pt x="1168766" y="33167"/>
                  </a:lnTo>
                  <a:lnTo>
                    <a:pt x="1169230" y="32810"/>
                  </a:lnTo>
                  <a:lnTo>
                    <a:pt x="1169697" y="32631"/>
                  </a:lnTo>
                  <a:lnTo>
                    <a:pt x="1170006" y="32271"/>
                  </a:lnTo>
                  <a:lnTo>
                    <a:pt x="1170472" y="32092"/>
                  </a:lnTo>
                  <a:lnTo>
                    <a:pt x="1170936" y="31732"/>
                  </a:lnTo>
                  <a:lnTo>
                    <a:pt x="1171403" y="31375"/>
                  </a:lnTo>
                  <a:lnTo>
                    <a:pt x="1171867" y="31196"/>
                  </a:lnTo>
                  <a:lnTo>
                    <a:pt x="1172179" y="30838"/>
                  </a:lnTo>
                  <a:lnTo>
                    <a:pt x="1172642" y="30478"/>
                  </a:lnTo>
                  <a:lnTo>
                    <a:pt x="1173109" y="30299"/>
                  </a:lnTo>
                  <a:lnTo>
                    <a:pt x="1173573" y="29942"/>
                  </a:lnTo>
                  <a:lnTo>
                    <a:pt x="1174039" y="29582"/>
                  </a:lnTo>
                  <a:lnTo>
                    <a:pt x="1174351" y="29224"/>
                  </a:lnTo>
                  <a:lnTo>
                    <a:pt x="1174815" y="28867"/>
                  </a:lnTo>
                  <a:lnTo>
                    <a:pt x="1175282" y="28507"/>
                  </a:lnTo>
                  <a:lnTo>
                    <a:pt x="1175748" y="28149"/>
                  </a:lnTo>
                  <a:lnTo>
                    <a:pt x="1176212" y="27789"/>
                  </a:lnTo>
                  <a:lnTo>
                    <a:pt x="1176678" y="27431"/>
                  </a:lnTo>
                  <a:lnTo>
                    <a:pt x="1176988" y="27071"/>
                  </a:lnTo>
                  <a:lnTo>
                    <a:pt x="1177454" y="26714"/>
                  </a:lnTo>
                  <a:lnTo>
                    <a:pt x="1177918" y="26356"/>
                  </a:lnTo>
                  <a:lnTo>
                    <a:pt x="1178385" y="25996"/>
                  </a:lnTo>
                  <a:lnTo>
                    <a:pt x="1178849" y="25639"/>
                  </a:lnTo>
                  <a:lnTo>
                    <a:pt x="1179160" y="25100"/>
                  </a:lnTo>
                  <a:lnTo>
                    <a:pt x="1179627" y="24742"/>
                  </a:lnTo>
                  <a:lnTo>
                    <a:pt x="1180091" y="24382"/>
                  </a:lnTo>
                  <a:lnTo>
                    <a:pt x="1180557" y="23846"/>
                  </a:lnTo>
                  <a:lnTo>
                    <a:pt x="1181021" y="23488"/>
                  </a:lnTo>
                  <a:lnTo>
                    <a:pt x="1181333" y="23128"/>
                  </a:lnTo>
                  <a:lnTo>
                    <a:pt x="1181797" y="22589"/>
                  </a:lnTo>
                  <a:lnTo>
                    <a:pt x="1182263" y="22232"/>
                  </a:lnTo>
                  <a:lnTo>
                    <a:pt x="1182727" y="21695"/>
                  </a:lnTo>
                  <a:lnTo>
                    <a:pt x="1183194" y="21156"/>
                  </a:lnTo>
                  <a:lnTo>
                    <a:pt x="1183503" y="20796"/>
                  </a:lnTo>
                  <a:lnTo>
                    <a:pt x="1183970" y="20260"/>
                  </a:lnTo>
                  <a:lnTo>
                    <a:pt x="1184434" y="19721"/>
                  </a:lnTo>
                  <a:lnTo>
                    <a:pt x="1184900" y="19364"/>
                  </a:lnTo>
                  <a:lnTo>
                    <a:pt x="1185366" y="18825"/>
                  </a:lnTo>
                  <a:lnTo>
                    <a:pt x="1185830" y="18288"/>
                  </a:lnTo>
                  <a:lnTo>
                    <a:pt x="1186142" y="17749"/>
                  </a:lnTo>
                  <a:lnTo>
                    <a:pt x="1186606" y="17210"/>
                  </a:lnTo>
                  <a:lnTo>
                    <a:pt x="1187073" y="16674"/>
                  </a:lnTo>
                  <a:lnTo>
                    <a:pt x="1187539" y="17032"/>
                  </a:lnTo>
                  <a:lnTo>
                    <a:pt x="1188003" y="17392"/>
                  </a:lnTo>
                  <a:lnTo>
                    <a:pt x="1188315" y="17749"/>
                  </a:lnTo>
                  <a:lnTo>
                    <a:pt x="1188779" y="18107"/>
                  </a:lnTo>
                  <a:lnTo>
                    <a:pt x="1189245" y="18288"/>
                  </a:lnTo>
                  <a:lnTo>
                    <a:pt x="1189709" y="18646"/>
                  </a:lnTo>
                  <a:lnTo>
                    <a:pt x="1190176" y="19006"/>
                  </a:lnTo>
                  <a:lnTo>
                    <a:pt x="1190488" y="19182"/>
                  </a:lnTo>
                  <a:lnTo>
                    <a:pt x="1190951" y="19542"/>
                  </a:lnTo>
                  <a:lnTo>
                    <a:pt x="1191418" y="19900"/>
                  </a:lnTo>
                  <a:lnTo>
                    <a:pt x="1191882" y="20081"/>
                  </a:lnTo>
                  <a:lnTo>
                    <a:pt x="1192348" y="20439"/>
                  </a:lnTo>
                  <a:lnTo>
                    <a:pt x="1192815" y="20796"/>
                  </a:lnTo>
                  <a:lnTo>
                    <a:pt x="1193124" y="20978"/>
                  </a:lnTo>
                  <a:lnTo>
                    <a:pt x="1193588" y="21335"/>
                  </a:lnTo>
                  <a:lnTo>
                    <a:pt x="1194055" y="21514"/>
                  </a:lnTo>
                  <a:lnTo>
                    <a:pt x="1194521" y="21871"/>
                  </a:lnTo>
                  <a:lnTo>
                    <a:pt x="1194985" y="22053"/>
                  </a:lnTo>
                  <a:lnTo>
                    <a:pt x="1195294" y="22410"/>
                  </a:lnTo>
                  <a:lnTo>
                    <a:pt x="1195761" y="22589"/>
                  </a:lnTo>
                  <a:lnTo>
                    <a:pt x="1196227" y="22949"/>
                  </a:lnTo>
                  <a:lnTo>
                    <a:pt x="1196691" y="23128"/>
                  </a:lnTo>
                  <a:lnTo>
                    <a:pt x="1197158" y="23488"/>
                  </a:lnTo>
                  <a:lnTo>
                    <a:pt x="1197467" y="23667"/>
                  </a:lnTo>
                  <a:lnTo>
                    <a:pt x="1197933" y="24024"/>
                  </a:lnTo>
                  <a:lnTo>
                    <a:pt x="1198400" y="24203"/>
                  </a:lnTo>
                  <a:lnTo>
                    <a:pt x="1198864" y="24382"/>
                  </a:lnTo>
                  <a:lnTo>
                    <a:pt x="1199330" y="24742"/>
                  </a:lnTo>
                  <a:lnTo>
                    <a:pt x="1199794" y="24921"/>
                  </a:lnTo>
                  <a:lnTo>
                    <a:pt x="1200106" y="25100"/>
                  </a:lnTo>
                  <a:lnTo>
                    <a:pt x="1200570" y="25460"/>
                  </a:lnTo>
                  <a:lnTo>
                    <a:pt x="1201036" y="25639"/>
                  </a:lnTo>
                  <a:lnTo>
                    <a:pt x="1201500" y="25817"/>
                  </a:lnTo>
                  <a:lnTo>
                    <a:pt x="1201967" y="25996"/>
                  </a:lnTo>
                  <a:lnTo>
                    <a:pt x="1202279" y="26356"/>
                  </a:lnTo>
                  <a:lnTo>
                    <a:pt x="1202743" y="26535"/>
                  </a:lnTo>
                  <a:lnTo>
                    <a:pt x="1204915" y="27431"/>
                  </a:lnTo>
                  <a:lnTo>
                    <a:pt x="1205382" y="27610"/>
                  </a:lnTo>
                  <a:lnTo>
                    <a:pt x="1205846" y="27789"/>
                  </a:lnTo>
                  <a:lnTo>
                    <a:pt x="1206312" y="28149"/>
                  </a:lnTo>
                  <a:lnTo>
                    <a:pt x="1206776" y="28328"/>
                  </a:lnTo>
                  <a:lnTo>
                    <a:pt x="1207088" y="28328"/>
                  </a:lnTo>
                  <a:lnTo>
                    <a:pt x="1207554" y="28507"/>
                  </a:lnTo>
                  <a:lnTo>
                    <a:pt x="1208018" y="28685"/>
                  </a:lnTo>
                  <a:lnTo>
                    <a:pt x="1208485" y="28867"/>
                  </a:lnTo>
                  <a:lnTo>
                    <a:pt x="1208949" y="29043"/>
                  </a:lnTo>
                  <a:lnTo>
                    <a:pt x="1209260" y="29224"/>
                  </a:lnTo>
                  <a:lnTo>
                    <a:pt x="1209724" y="29403"/>
                  </a:lnTo>
                  <a:lnTo>
                    <a:pt x="1210191" y="29582"/>
                  </a:lnTo>
                  <a:lnTo>
                    <a:pt x="1210655" y="29760"/>
                  </a:lnTo>
                  <a:lnTo>
                    <a:pt x="1211121" y="29760"/>
                  </a:lnTo>
                  <a:lnTo>
                    <a:pt x="1211431" y="29942"/>
                  </a:lnTo>
                  <a:lnTo>
                    <a:pt x="1211897" y="30121"/>
                  </a:lnTo>
                  <a:lnTo>
                    <a:pt x="1212361" y="30121"/>
                  </a:lnTo>
                  <a:lnTo>
                    <a:pt x="1212827" y="30299"/>
                  </a:lnTo>
                  <a:lnTo>
                    <a:pt x="1213294" y="30478"/>
                  </a:lnTo>
                  <a:lnTo>
                    <a:pt x="1213758" y="30478"/>
                  </a:lnTo>
                  <a:lnTo>
                    <a:pt x="1214070" y="30657"/>
                  </a:lnTo>
                  <a:lnTo>
                    <a:pt x="1214536" y="30838"/>
                  </a:lnTo>
                  <a:lnTo>
                    <a:pt x="1215000" y="30838"/>
                  </a:lnTo>
                  <a:lnTo>
                    <a:pt x="1215467" y="31017"/>
                  </a:lnTo>
                  <a:lnTo>
                    <a:pt x="1215931" y="31017"/>
                  </a:lnTo>
                  <a:lnTo>
                    <a:pt x="1216242" y="31196"/>
                  </a:lnTo>
                  <a:lnTo>
                    <a:pt x="1217173" y="31196"/>
                  </a:lnTo>
                  <a:lnTo>
                    <a:pt x="1217637" y="31375"/>
                  </a:lnTo>
                  <a:lnTo>
                    <a:pt x="1218415" y="31375"/>
                  </a:lnTo>
                  <a:lnTo>
                    <a:pt x="1218879" y="31556"/>
                  </a:lnTo>
                  <a:lnTo>
                    <a:pt x="1220276" y="31556"/>
                  </a:lnTo>
                  <a:lnTo>
                    <a:pt x="1220742" y="31732"/>
                  </a:lnTo>
                  <a:lnTo>
                    <a:pt x="1225085" y="31732"/>
                  </a:lnTo>
                  <a:lnTo>
                    <a:pt x="1225394" y="31556"/>
                  </a:lnTo>
                  <a:lnTo>
                    <a:pt x="1226791" y="31556"/>
                  </a:lnTo>
                  <a:lnTo>
                    <a:pt x="1227258" y="31375"/>
                  </a:lnTo>
                  <a:lnTo>
                    <a:pt x="1228033" y="31375"/>
                  </a:lnTo>
                  <a:lnTo>
                    <a:pt x="1228497" y="31196"/>
                  </a:lnTo>
                  <a:lnTo>
                    <a:pt x="1228964" y="31196"/>
                  </a:lnTo>
                  <a:lnTo>
                    <a:pt x="1229430" y="31017"/>
                  </a:lnTo>
                  <a:lnTo>
                    <a:pt x="1229894" y="31017"/>
                  </a:lnTo>
                  <a:lnTo>
                    <a:pt x="1230206" y="30838"/>
                  </a:lnTo>
                  <a:lnTo>
                    <a:pt x="1230670" y="30838"/>
                  </a:lnTo>
                  <a:lnTo>
                    <a:pt x="1231137" y="30657"/>
                  </a:lnTo>
                  <a:lnTo>
                    <a:pt x="1231603" y="30478"/>
                  </a:lnTo>
                  <a:lnTo>
                    <a:pt x="1232067" y="30478"/>
                  </a:lnTo>
                  <a:lnTo>
                    <a:pt x="1232533" y="30299"/>
                  </a:lnTo>
                  <a:lnTo>
                    <a:pt x="1232843" y="30121"/>
                  </a:lnTo>
                  <a:lnTo>
                    <a:pt x="1233309" y="29942"/>
                  </a:lnTo>
                  <a:lnTo>
                    <a:pt x="1233773" y="29760"/>
                  </a:lnTo>
                  <a:lnTo>
                    <a:pt x="1234240" y="29760"/>
                  </a:lnTo>
                  <a:lnTo>
                    <a:pt x="1234704" y="29582"/>
                  </a:lnTo>
                  <a:lnTo>
                    <a:pt x="1235015" y="29403"/>
                  </a:lnTo>
                  <a:lnTo>
                    <a:pt x="1235482" y="29224"/>
                  </a:lnTo>
                  <a:lnTo>
                    <a:pt x="1235946" y="29043"/>
                  </a:lnTo>
                  <a:lnTo>
                    <a:pt x="1236412" y="28685"/>
                  </a:lnTo>
                  <a:lnTo>
                    <a:pt x="1236876" y="28507"/>
                  </a:lnTo>
                  <a:lnTo>
                    <a:pt x="1237188" y="28328"/>
                  </a:lnTo>
                  <a:lnTo>
                    <a:pt x="1237652" y="28149"/>
                  </a:lnTo>
                  <a:lnTo>
                    <a:pt x="1238118" y="27968"/>
                  </a:lnTo>
                  <a:lnTo>
                    <a:pt x="1238582" y="27610"/>
                  </a:lnTo>
                  <a:lnTo>
                    <a:pt x="1239049" y="27431"/>
                  </a:lnTo>
                  <a:lnTo>
                    <a:pt x="1239358" y="27253"/>
                  </a:lnTo>
                  <a:lnTo>
                    <a:pt x="1239825" y="26892"/>
                  </a:lnTo>
                  <a:lnTo>
                    <a:pt x="1240288" y="26714"/>
                  </a:lnTo>
                  <a:lnTo>
                    <a:pt x="1240755" y="26356"/>
                  </a:lnTo>
                  <a:lnTo>
                    <a:pt x="1241221" y="26178"/>
                  </a:lnTo>
                  <a:lnTo>
                    <a:pt x="1241685" y="25817"/>
                  </a:lnTo>
                  <a:lnTo>
                    <a:pt x="1241997" y="25639"/>
                  </a:lnTo>
                  <a:lnTo>
                    <a:pt x="1242464" y="25278"/>
                  </a:lnTo>
                  <a:lnTo>
                    <a:pt x="1242928" y="24921"/>
                  </a:lnTo>
                  <a:lnTo>
                    <a:pt x="1243394" y="24742"/>
                  </a:lnTo>
                  <a:lnTo>
                    <a:pt x="1243858" y="24382"/>
                  </a:lnTo>
                  <a:lnTo>
                    <a:pt x="1244170" y="24024"/>
                  </a:lnTo>
                  <a:lnTo>
                    <a:pt x="1244634" y="23667"/>
                  </a:lnTo>
                  <a:lnTo>
                    <a:pt x="1245100" y="23307"/>
                  </a:lnTo>
                  <a:lnTo>
                    <a:pt x="1245564" y="22949"/>
                  </a:lnTo>
                  <a:lnTo>
                    <a:pt x="1246031" y="22589"/>
                  </a:lnTo>
                  <a:lnTo>
                    <a:pt x="1246342" y="22232"/>
                  </a:lnTo>
                  <a:lnTo>
                    <a:pt x="1246806" y="21871"/>
                  </a:lnTo>
                  <a:lnTo>
                    <a:pt x="1247273" y="21514"/>
                  </a:lnTo>
                  <a:lnTo>
                    <a:pt x="1247737" y="21156"/>
                  </a:lnTo>
                  <a:lnTo>
                    <a:pt x="1248203" y="20617"/>
                  </a:lnTo>
                  <a:lnTo>
                    <a:pt x="1248670" y="20260"/>
                  </a:lnTo>
                  <a:lnTo>
                    <a:pt x="1248979" y="19900"/>
                  </a:lnTo>
                  <a:lnTo>
                    <a:pt x="1249443" y="19364"/>
                  </a:lnTo>
                  <a:lnTo>
                    <a:pt x="1249909" y="19006"/>
                  </a:lnTo>
                  <a:lnTo>
                    <a:pt x="1250376" y="18467"/>
                  </a:lnTo>
                  <a:lnTo>
                    <a:pt x="1250840" y="18107"/>
                  </a:lnTo>
                  <a:lnTo>
                    <a:pt x="1251149" y="17571"/>
                  </a:lnTo>
                  <a:lnTo>
                    <a:pt x="1251616" y="17210"/>
                  </a:lnTo>
                  <a:lnTo>
                    <a:pt x="1252082" y="16674"/>
                  </a:lnTo>
                  <a:lnTo>
                    <a:pt x="1252546" y="16135"/>
                  </a:lnTo>
                  <a:lnTo>
                    <a:pt x="1253013" y="15778"/>
                  </a:lnTo>
                  <a:lnTo>
                    <a:pt x="1253324" y="15239"/>
                  </a:lnTo>
                  <a:lnTo>
                    <a:pt x="1253788" y="14703"/>
                  </a:lnTo>
                  <a:lnTo>
                    <a:pt x="1254255" y="14164"/>
                  </a:lnTo>
                  <a:lnTo>
                    <a:pt x="1254719" y="13628"/>
                  </a:lnTo>
                  <a:lnTo>
                    <a:pt x="1255185" y="13089"/>
                  </a:lnTo>
                  <a:lnTo>
                    <a:pt x="1255649" y="12550"/>
                  </a:lnTo>
                  <a:lnTo>
                    <a:pt x="1255961" y="12013"/>
                  </a:lnTo>
                  <a:lnTo>
                    <a:pt x="1256425" y="11474"/>
                  </a:lnTo>
                  <a:lnTo>
                    <a:pt x="1256891" y="10935"/>
                  </a:lnTo>
                  <a:lnTo>
                    <a:pt x="1257358" y="11296"/>
                  </a:lnTo>
                  <a:lnTo>
                    <a:pt x="1257822" y="11653"/>
                  </a:lnTo>
                  <a:lnTo>
                    <a:pt x="1258134" y="12013"/>
                  </a:lnTo>
                  <a:lnTo>
                    <a:pt x="1258598" y="12371"/>
                  </a:lnTo>
                  <a:lnTo>
                    <a:pt x="1259064" y="12728"/>
                  </a:lnTo>
                  <a:lnTo>
                    <a:pt x="1259530" y="13089"/>
                  </a:lnTo>
                  <a:lnTo>
                    <a:pt x="1259994" y="13446"/>
                  </a:lnTo>
                  <a:lnTo>
                    <a:pt x="1260461" y="13806"/>
                  </a:lnTo>
                  <a:lnTo>
                    <a:pt x="1260770" y="14164"/>
                  </a:lnTo>
                  <a:lnTo>
                    <a:pt x="1261237" y="14521"/>
                  </a:lnTo>
                  <a:lnTo>
                    <a:pt x="1261701" y="14881"/>
                  </a:lnTo>
                  <a:lnTo>
                    <a:pt x="1262167" y="15239"/>
                  </a:lnTo>
                  <a:lnTo>
                    <a:pt x="1262631" y="15599"/>
                  </a:lnTo>
                  <a:lnTo>
                    <a:pt x="1262943" y="15957"/>
                  </a:lnTo>
                  <a:lnTo>
                    <a:pt x="1263409" y="16317"/>
                  </a:lnTo>
                  <a:lnTo>
                    <a:pt x="1263873" y="16496"/>
                  </a:lnTo>
                  <a:lnTo>
                    <a:pt x="1264340" y="16853"/>
                  </a:lnTo>
                  <a:lnTo>
                    <a:pt x="1264804" y="17210"/>
                  </a:lnTo>
                  <a:lnTo>
                    <a:pt x="1265115" y="17392"/>
                  </a:lnTo>
                  <a:lnTo>
                    <a:pt x="1265579" y="17749"/>
                  </a:lnTo>
                  <a:lnTo>
                    <a:pt x="1266046" y="18107"/>
                  </a:lnTo>
                  <a:lnTo>
                    <a:pt x="1266510" y="18288"/>
                  </a:lnTo>
                  <a:lnTo>
                    <a:pt x="1266976" y="18646"/>
                  </a:lnTo>
                  <a:lnTo>
                    <a:pt x="1267286" y="18825"/>
                  </a:lnTo>
                  <a:lnTo>
                    <a:pt x="1267752" y="19182"/>
                  </a:lnTo>
                  <a:lnTo>
                    <a:pt x="1268219" y="19364"/>
                  </a:lnTo>
                  <a:lnTo>
                    <a:pt x="1268682" y="19721"/>
                  </a:lnTo>
                  <a:lnTo>
                    <a:pt x="1269149" y="19900"/>
                  </a:lnTo>
                  <a:lnTo>
                    <a:pt x="1269613" y="20081"/>
                  </a:lnTo>
                  <a:lnTo>
                    <a:pt x="1269925" y="20439"/>
                  </a:lnTo>
                  <a:lnTo>
                    <a:pt x="1270391" y="20617"/>
                  </a:lnTo>
                  <a:lnTo>
                    <a:pt x="1270855" y="20796"/>
                  </a:lnTo>
                  <a:lnTo>
                    <a:pt x="1271322" y="20978"/>
                  </a:lnTo>
                  <a:lnTo>
                    <a:pt x="1271785" y="21335"/>
                  </a:lnTo>
                  <a:lnTo>
                    <a:pt x="1272097" y="21514"/>
                  </a:lnTo>
                  <a:lnTo>
                    <a:pt x="1272561" y="21695"/>
                  </a:lnTo>
                  <a:lnTo>
                    <a:pt x="1273028" y="21871"/>
                  </a:lnTo>
                  <a:lnTo>
                    <a:pt x="1273492" y="22053"/>
                  </a:lnTo>
                  <a:lnTo>
                    <a:pt x="1273958" y="22232"/>
                  </a:lnTo>
                  <a:lnTo>
                    <a:pt x="1274270" y="22410"/>
                  </a:lnTo>
                  <a:lnTo>
                    <a:pt x="1274734" y="22589"/>
                  </a:lnTo>
                  <a:lnTo>
                    <a:pt x="1275200" y="22771"/>
                  </a:lnTo>
                  <a:lnTo>
                    <a:pt x="1275664" y="22949"/>
                  </a:lnTo>
                  <a:lnTo>
                    <a:pt x="1276131" y="23128"/>
                  </a:lnTo>
                  <a:lnTo>
                    <a:pt x="1276597" y="23307"/>
                  </a:lnTo>
                  <a:lnTo>
                    <a:pt x="1276907" y="23488"/>
                  </a:lnTo>
                  <a:lnTo>
                    <a:pt x="1277370" y="23667"/>
                  </a:lnTo>
                  <a:lnTo>
                    <a:pt x="1277837" y="23846"/>
                  </a:lnTo>
                  <a:lnTo>
                    <a:pt x="1278303" y="23846"/>
                  </a:lnTo>
                  <a:lnTo>
                    <a:pt x="1278767" y="24024"/>
                  </a:lnTo>
                  <a:lnTo>
                    <a:pt x="1279077" y="24203"/>
                  </a:lnTo>
                  <a:lnTo>
                    <a:pt x="1279543" y="24203"/>
                  </a:lnTo>
                  <a:lnTo>
                    <a:pt x="1280010" y="24382"/>
                  </a:lnTo>
                  <a:lnTo>
                    <a:pt x="1280474" y="24563"/>
                  </a:lnTo>
                  <a:lnTo>
                    <a:pt x="1280940" y="24563"/>
                  </a:lnTo>
                  <a:lnTo>
                    <a:pt x="1281252" y="24742"/>
                  </a:lnTo>
                  <a:lnTo>
                    <a:pt x="1281716" y="24742"/>
                  </a:lnTo>
                  <a:lnTo>
                    <a:pt x="1282182" y="24921"/>
                  </a:lnTo>
                  <a:lnTo>
                    <a:pt x="1282646" y="24921"/>
                  </a:lnTo>
                  <a:lnTo>
                    <a:pt x="1283113" y="25100"/>
                  </a:lnTo>
                  <a:lnTo>
                    <a:pt x="1283577" y="25100"/>
                  </a:lnTo>
                  <a:lnTo>
                    <a:pt x="1283888" y="25278"/>
                  </a:lnTo>
                  <a:lnTo>
                    <a:pt x="1284819" y="25278"/>
                  </a:lnTo>
                  <a:lnTo>
                    <a:pt x="1285285" y="25460"/>
                  </a:lnTo>
                  <a:lnTo>
                    <a:pt x="1287458" y="25460"/>
                  </a:lnTo>
                  <a:lnTo>
                    <a:pt x="1287922" y="25639"/>
                  </a:lnTo>
                  <a:lnTo>
                    <a:pt x="1290558" y="25639"/>
                  </a:lnTo>
                  <a:lnTo>
                    <a:pt x="1290870" y="25460"/>
                  </a:lnTo>
                  <a:lnTo>
                    <a:pt x="1292731" y="25460"/>
                  </a:lnTo>
                  <a:lnTo>
                    <a:pt x="1293043" y="25278"/>
                  </a:lnTo>
                  <a:lnTo>
                    <a:pt x="1293973" y="25278"/>
                  </a:lnTo>
                  <a:lnTo>
                    <a:pt x="1294437" y="25100"/>
                  </a:lnTo>
                  <a:lnTo>
                    <a:pt x="1294904" y="25100"/>
                  </a:lnTo>
                  <a:lnTo>
                    <a:pt x="1295370" y="24921"/>
                  </a:lnTo>
                  <a:lnTo>
                    <a:pt x="1295680" y="24921"/>
                  </a:lnTo>
                  <a:lnTo>
                    <a:pt x="1296146" y="24742"/>
                  </a:lnTo>
                  <a:lnTo>
                    <a:pt x="1296610" y="24742"/>
                  </a:lnTo>
                  <a:lnTo>
                    <a:pt x="1297076" y="24563"/>
                  </a:lnTo>
                  <a:lnTo>
                    <a:pt x="1297540" y="24563"/>
                  </a:lnTo>
                  <a:lnTo>
                    <a:pt x="1297852" y="24382"/>
                  </a:lnTo>
                  <a:lnTo>
                    <a:pt x="1298319" y="24203"/>
                  </a:lnTo>
                  <a:lnTo>
                    <a:pt x="1298783" y="24203"/>
                  </a:lnTo>
                  <a:lnTo>
                    <a:pt x="1299249" y="24024"/>
                  </a:lnTo>
                  <a:lnTo>
                    <a:pt x="1299713" y="23846"/>
                  </a:lnTo>
                  <a:lnTo>
                    <a:pt x="1300025" y="23667"/>
                  </a:lnTo>
                  <a:lnTo>
                    <a:pt x="1300489" y="23488"/>
                  </a:lnTo>
                  <a:lnTo>
                    <a:pt x="1300955" y="23488"/>
                  </a:lnTo>
                  <a:lnTo>
                    <a:pt x="1301419" y="23307"/>
                  </a:lnTo>
                  <a:lnTo>
                    <a:pt x="1301886" y="23128"/>
                  </a:lnTo>
                  <a:lnTo>
                    <a:pt x="1302195" y="22949"/>
                  </a:lnTo>
                  <a:lnTo>
                    <a:pt x="1302661" y="22771"/>
                  </a:lnTo>
                  <a:lnTo>
                    <a:pt x="1303125" y="22589"/>
                  </a:lnTo>
                  <a:lnTo>
                    <a:pt x="1303592" y="22410"/>
                  </a:lnTo>
                  <a:lnTo>
                    <a:pt x="1304058" y="22053"/>
                  </a:lnTo>
                  <a:lnTo>
                    <a:pt x="1304525" y="21871"/>
                  </a:lnTo>
                  <a:lnTo>
                    <a:pt x="1304834" y="21695"/>
                  </a:lnTo>
                  <a:lnTo>
                    <a:pt x="1305298" y="21514"/>
                  </a:lnTo>
                  <a:lnTo>
                    <a:pt x="1305764" y="21335"/>
                  </a:lnTo>
                  <a:lnTo>
                    <a:pt x="1306231" y="20978"/>
                  </a:lnTo>
                  <a:lnTo>
                    <a:pt x="1306695" y="20796"/>
                  </a:lnTo>
                  <a:lnTo>
                    <a:pt x="1307007" y="20617"/>
                  </a:lnTo>
                  <a:lnTo>
                    <a:pt x="1307471" y="20260"/>
                  </a:lnTo>
                  <a:lnTo>
                    <a:pt x="1307937" y="20081"/>
                  </a:lnTo>
                  <a:lnTo>
                    <a:pt x="1308401" y="19721"/>
                  </a:lnTo>
                  <a:lnTo>
                    <a:pt x="1308867" y="19542"/>
                  </a:lnTo>
                  <a:lnTo>
                    <a:pt x="1309179" y="19182"/>
                  </a:lnTo>
                  <a:lnTo>
                    <a:pt x="1309643" y="19006"/>
                  </a:lnTo>
                  <a:lnTo>
                    <a:pt x="1310110" y="18646"/>
                  </a:lnTo>
                  <a:lnTo>
                    <a:pt x="1310574" y="18288"/>
                  </a:lnTo>
                  <a:lnTo>
                    <a:pt x="1311040" y="18107"/>
                  </a:lnTo>
                  <a:lnTo>
                    <a:pt x="1311507" y="17749"/>
                  </a:lnTo>
                  <a:lnTo>
                    <a:pt x="1311816" y="17392"/>
                  </a:lnTo>
                  <a:lnTo>
                    <a:pt x="1312280" y="17032"/>
                  </a:lnTo>
                  <a:lnTo>
                    <a:pt x="1312746" y="16853"/>
                  </a:lnTo>
                  <a:lnTo>
                    <a:pt x="1313213" y="16496"/>
                  </a:lnTo>
                  <a:lnTo>
                    <a:pt x="1313677" y="16135"/>
                  </a:lnTo>
                  <a:lnTo>
                    <a:pt x="1313989" y="15778"/>
                  </a:lnTo>
                  <a:lnTo>
                    <a:pt x="1314452" y="15418"/>
                  </a:lnTo>
                  <a:lnTo>
                    <a:pt x="1314919" y="15060"/>
                  </a:lnTo>
                  <a:lnTo>
                    <a:pt x="1315385" y="14703"/>
                  </a:lnTo>
                  <a:lnTo>
                    <a:pt x="1315849" y="14342"/>
                  </a:lnTo>
                  <a:lnTo>
                    <a:pt x="1316159" y="13806"/>
                  </a:lnTo>
                  <a:lnTo>
                    <a:pt x="1316625" y="13446"/>
                  </a:lnTo>
                  <a:lnTo>
                    <a:pt x="1317092" y="13089"/>
                  </a:lnTo>
                  <a:lnTo>
                    <a:pt x="1317556" y="12728"/>
                  </a:lnTo>
                  <a:lnTo>
                    <a:pt x="1318022" y="12371"/>
                  </a:lnTo>
                  <a:lnTo>
                    <a:pt x="1318486" y="11832"/>
                  </a:lnTo>
                  <a:lnTo>
                    <a:pt x="1318798" y="11474"/>
                  </a:lnTo>
                  <a:lnTo>
                    <a:pt x="1319262" y="10935"/>
                  </a:lnTo>
                  <a:lnTo>
                    <a:pt x="1319728" y="10578"/>
                  </a:lnTo>
                  <a:lnTo>
                    <a:pt x="1320192" y="10039"/>
                  </a:lnTo>
                  <a:lnTo>
                    <a:pt x="1320659" y="9682"/>
                  </a:lnTo>
                  <a:lnTo>
                    <a:pt x="1320970" y="9145"/>
                  </a:lnTo>
                  <a:lnTo>
                    <a:pt x="1321434" y="8785"/>
                  </a:lnTo>
                  <a:lnTo>
                    <a:pt x="1321901" y="8246"/>
                  </a:lnTo>
                  <a:lnTo>
                    <a:pt x="1322365" y="7710"/>
                  </a:lnTo>
                  <a:lnTo>
                    <a:pt x="1322831" y="7350"/>
                  </a:lnTo>
                  <a:lnTo>
                    <a:pt x="1323298" y="6814"/>
                  </a:lnTo>
                  <a:lnTo>
                    <a:pt x="1323607" y="6275"/>
                  </a:lnTo>
                  <a:lnTo>
                    <a:pt x="1324073" y="5738"/>
                  </a:lnTo>
                  <a:lnTo>
                    <a:pt x="1324537" y="5199"/>
                  </a:lnTo>
                  <a:lnTo>
                    <a:pt x="1325004" y="4842"/>
                  </a:lnTo>
                  <a:lnTo>
                    <a:pt x="1325468" y="4303"/>
                  </a:lnTo>
                  <a:lnTo>
                    <a:pt x="1325780" y="3767"/>
                  </a:lnTo>
                  <a:lnTo>
                    <a:pt x="1326246" y="3228"/>
                  </a:lnTo>
                  <a:lnTo>
                    <a:pt x="1326710" y="2510"/>
                  </a:lnTo>
                  <a:lnTo>
                    <a:pt x="1327177" y="3049"/>
                  </a:lnTo>
                  <a:lnTo>
                    <a:pt x="1327640" y="3585"/>
                  </a:lnTo>
                  <a:lnTo>
                    <a:pt x="1327952" y="3946"/>
                  </a:lnTo>
                  <a:lnTo>
                    <a:pt x="1328416" y="4482"/>
                  </a:lnTo>
                  <a:lnTo>
                    <a:pt x="1328883" y="4842"/>
                  </a:lnTo>
                  <a:lnTo>
                    <a:pt x="1329347" y="5199"/>
                  </a:lnTo>
                  <a:lnTo>
                    <a:pt x="1329813" y="5738"/>
                  </a:lnTo>
                  <a:lnTo>
                    <a:pt x="1330122" y="6096"/>
                  </a:lnTo>
                  <a:lnTo>
                    <a:pt x="1330589" y="6632"/>
                  </a:lnTo>
                  <a:lnTo>
                    <a:pt x="1331053" y="6992"/>
                  </a:lnTo>
                  <a:lnTo>
                    <a:pt x="1331519" y="7350"/>
                  </a:lnTo>
                  <a:lnTo>
                    <a:pt x="1331986" y="7710"/>
                  </a:lnTo>
                  <a:lnTo>
                    <a:pt x="1332452" y="8246"/>
                  </a:lnTo>
                  <a:lnTo>
                    <a:pt x="1332761" y="8606"/>
                  </a:lnTo>
                  <a:lnTo>
                    <a:pt x="1333225" y="8964"/>
                  </a:lnTo>
                  <a:lnTo>
                    <a:pt x="1333692" y="9321"/>
                  </a:lnTo>
                  <a:lnTo>
                    <a:pt x="1334158" y="9682"/>
                  </a:lnTo>
                  <a:lnTo>
                    <a:pt x="1334622" y="10039"/>
                  </a:lnTo>
                  <a:lnTo>
                    <a:pt x="1334934" y="10399"/>
                  </a:lnTo>
                  <a:lnTo>
                    <a:pt x="1335398" y="10757"/>
                  </a:lnTo>
                  <a:lnTo>
                    <a:pt x="1335865" y="11117"/>
                  </a:lnTo>
                  <a:lnTo>
                    <a:pt x="1336328" y="11474"/>
                  </a:lnTo>
                  <a:lnTo>
                    <a:pt x="1336795" y="11832"/>
                  </a:lnTo>
                  <a:lnTo>
                    <a:pt x="1337107" y="12192"/>
                  </a:lnTo>
                  <a:lnTo>
                    <a:pt x="1337571" y="12550"/>
                  </a:lnTo>
                  <a:lnTo>
                    <a:pt x="1338037" y="12910"/>
                  </a:lnTo>
                  <a:lnTo>
                    <a:pt x="1338501" y="13089"/>
                  </a:lnTo>
                  <a:lnTo>
                    <a:pt x="1338968" y="13446"/>
                  </a:lnTo>
                  <a:lnTo>
                    <a:pt x="1339434" y="13806"/>
                  </a:lnTo>
                  <a:lnTo>
                    <a:pt x="1339743" y="14164"/>
                  </a:lnTo>
                  <a:lnTo>
                    <a:pt x="1340207" y="14342"/>
                  </a:lnTo>
                  <a:lnTo>
                    <a:pt x="1340674" y="14703"/>
                  </a:lnTo>
                  <a:lnTo>
                    <a:pt x="1341140" y="15060"/>
                  </a:lnTo>
                  <a:lnTo>
                    <a:pt x="1341604" y="15239"/>
                  </a:lnTo>
                  <a:lnTo>
                    <a:pt x="1341913" y="15599"/>
                  </a:lnTo>
                  <a:lnTo>
                    <a:pt x="1342380" y="15778"/>
                  </a:lnTo>
                  <a:lnTo>
                    <a:pt x="1342846" y="16135"/>
                  </a:lnTo>
                  <a:lnTo>
                    <a:pt x="1343313" y="16317"/>
                  </a:lnTo>
                  <a:lnTo>
                    <a:pt x="1343777" y="16674"/>
                  </a:lnTo>
                  <a:lnTo>
                    <a:pt x="1344086" y="16853"/>
                  </a:lnTo>
                  <a:lnTo>
                    <a:pt x="1344553" y="17032"/>
                  </a:lnTo>
                  <a:lnTo>
                    <a:pt x="1345019" y="17392"/>
                  </a:lnTo>
                  <a:lnTo>
                    <a:pt x="1345483" y="17571"/>
                  </a:lnTo>
                  <a:lnTo>
                    <a:pt x="1345949" y="17749"/>
                  </a:lnTo>
                  <a:lnTo>
                    <a:pt x="1346413" y="17928"/>
                  </a:lnTo>
                  <a:lnTo>
                    <a:pt x="1346725" y="18288"/>
                  </a:lnTo>
                  <a:lnTo>
                    <a:pt x="1347189" y="18467"/>
                  </a:lnTo>
                  <a:lnTo>
                    <a:pt x="1347656" y="18646"/>
                  </a:lnTo>
                  <a:lnTo>
                    <a:pt x="1348120" y="18825"/>
                  </a:lnTo>
                  <a:lnTo>
                    <a:pt x="1348586" y="19006"/>
                  </a:lnTo>
                  <a:lnTo>
                    <a:pt x="1348898" y="19182"/>
                  </a:lnTo>
                  <a:lnTo>
                    <a:pt x="1349362" y="19364"/>
                  </a:lnTo>
                  <a:lnTo>
                    <a:pt x="1351534" y="20260"/>
                  </a:lnTo>
                  <a:lnTo>
                    <a:pt x="1352001" y="20439"/>
                  </a:lnTo>
                  <a:lnTo>
                    <a:pt x="1352465" y="20439"/>
                  </a:lnTo>
                  <a:lnTo>
                    <a:pt x="1352931" y="20617"/>
                  </a:lnTo>
                  <a:lnTo>
                    <a:pt x="1353395" y="20796"/>
                  </a:lnTo>
                  <a:lnTo>
                    <a:pt x="1353707" y="20796"/>
                  </a:lnTo>
                  <a:lnTo>
                    <a:pt x="1354174" y="20978"/>
                  </a:lnTo>
                  <a:lnTo>
                    <a:pt x="1354638" y="21156"/>
                  </a:lnTo>
                  <a:lnTo>
                    <a:pt x="1355104" y="21156"/>
                  </a:lnTo>
                  <a:lnTo>
                    <a:pt x="1355568" y="21335"/>
                  </a:lnTo>
                  <a:lnTo>
                    <a:pt x="1355880" y="21335"/>
                  </a:lnTo>
                  <a:lnTo>
                    <a:pt x="1356344" y="21514"/>
                  </a:lnTo>
                  <a:lnTo>
                    <a:pt x="1356810" y="21514"/>
                  </a:lnTo>
                  <a:lnTo>
                    <a:pt x="1357274" y="21695"/>
                  </a:lnTo>
                  <a:lnTo>
                    <a:pt x="1358050" y="21695"/>
                  </a:lnTo>
                  <a:lnTo>
                    <a:pt x="1358516" y="21871"/>
                  </a:lnTo>
                  <a:lnTo>
                    <a:pt x="1360380" y="21871"/>
                  </a:lnTo>
                  <a:lnTo>
                    <a:pt x="1360689" y="22053"/>
                  </a:lnTo>
                  <a:lnTo>
                    <a:pt x="1363326" y="22053"/>
                  </a:lnTo>
                  <a:lnTo>
                    <a:pt x="1363792" y="21871"/>
                  </a:lnTo>
                  <a:lnTo>
                    <a:pt x="1365034" y="21871"/>
                  </a:lnTo>
                  <a:lnTo>
                    <a:pt x="1365498" y="21695"/>
                  </a:lnTo>
                  <a:lnTo>
                    <a:pt x="1366429" y="21695"/>
                  </a:lnTo>
                  <a:lnTo>
                    <a:pt x="1366895" y="21514"/>
                  </a:lnTo>
                  <a:lnTo>
                    <a:pt x="1367671" y="21514"/>
                  </a:lnTo>
                  <a:lnTo>
                    <a:pt x="1368135" y="21335"/>
                  </a:lnTo>
                  <a:lnTo>
                    <a:pt x="1368601" y="21156"/>
                  </a:lnTo>
                  <a:lnTo>
                    <a:pt x="1369068" y="21156"/>
                  </a:lnTo>
                  <a:lnTo>
                    <a:pt x="1369532" y="20978"/>
                  </a:lnTo>
                  <a:lnTo>
                    <a:pt x="1369841" y="20978"/>
                  </a:lnTo>
                  <a:lnTo>
                    <a:pt x="1370307" y="20796"/>
                  </a:lnTo>
                  <a:lnTo>
                    <a:pt x="1370774" y="20617"/>
                  </a:lnTo>
                  <a:lnTo>
                    <a:pt x="1371240" y="20439"/>
                  </a:lnTo>
                  <a:lnTo>
                    <a:pt x="1371704" y="20439"/>
                  </a:lnTo>
                  <a:lnTo>
                    <a:pt x="1372014" y="20260"/>
                  </a:lnTo>
                  <a:lnTo>
                    <a:pt x="1372480" y="20081"/>
                  </a:lnTo>
                  <a:lnTo>
                    <a:pt x="1372947" y="19900"/>
                  </a:lnTo>
                  <a:lnTo>
                    <a:pt x="1373410" y="19721"/>
                  </a:lnTo>
                  <a:lnTo>
                    <a:pt x="1373877" y="19542"/>
                  </a:lnTo>
                  <a:lnTo>
                    <a:pt x="1374341" y="19364"/>
                  </a:lnTo>
                  <a:lnTo>
                    <a:pt x="1374653" y="19182"/>
                  </a:lnTo>
                  <a:lnTo>
                    <a:pt x="1375117" y="19006"/>
                  </a:lnTo>
                  <a:lnTo>
                    <a:pt x="1375583" y="18825"/>
                  </a:lnTo>
                  <a:lnTo>
                    <a:pt x="1376047" y="18467"/>
                  </a:lnTo>
                  <a:lnTo>
                    <a:pt x="1376514" y="18288"/>
                  </a:lnTo>
                  <a:lnTo>
                    <a:pt x="1376825" y="18107"/>
                  </a:lnTo>
                  <a:lnTo>
                    <a:pt x="1377289" y="17749"/>
                  </a:lnTo>
                  <a:lnTo>
                    <a:pt x="1377756" y="17571"/>
                  </a:lnTo>
                  <a:lnTo>
                    <a:pt x="1378222" y="17392"/>
                  </a:lnTo>
                  <a:lnTo>
                    <a:pt x="1378686" y="17032"/>
                  </a:lnTo>
                  <a:lnTo>
                    <a:pt x="1378995" y="16853"/>
                  </a:lnTo>
                  <a:lnTo>
                    <a:pt x="1379462" y="16496"/>
                  </a:lnTo>
                  <a:lnTo>
                    <a:pt x="1379928" y="16317"/>
                  </a:lnTo>
                  <a:lnTo>
                    <a:pt x="1380392" y="15957"/>
                  </a:lnTo>
                  <a:lnTo>
                    <a:pt x="1380859" y="15599"/>
                  </a:lnTo>
                  <a:lnTo>
                    <a:pt x="1381323" y="15418"/>
                  </a:lnTo>
                  <a:lnTo>
                    <a:pt x="1381635" y="15060"/>
                  </a:lnTo>
                  <a:lnTo>
                    <a:pt x="1382101" y="14703"/>
                  </a:lnTo>
                  <a:lnTo>
                    <a:pt x="1382565" y="14342"/>
                  </a:lnTo>
                  <a:lnTo>
                    <a:pt x="1383031" y="14164"/>
                  </a:lnTo>
                  <a:lnTo>
                    <a:pt x="1383495" y="13806"/>
                  </a:lnTo>
                  <a:lnTo>
                    <a:pt x="1383807" y="13446"/>
                  </a:lnTo>
                  <a:lnTo>
                    <a:pt x="1384271" y="13089"/>
                  </a:lnTo>
                  <a:lnTo>
                    <a:pt x="1384738" y="12728"/>
                  </a:lnTo>
                  <a:lnTo>
                    <a:pt x="1385202" y="12371"/>
                  </a:lnTo>
                  <a:lnTo>
                    <a:pt x="1385668" y="11832"/>
                  </a:lnTo>
                  <a:lnTo>
                    <a:pt x="1386135" y="11474"/>
                  </a:lnTo>
                  <a:lnTo>
                    <a:pt x="1386444" y="11117"/>
                  </a:lnTo>
                  <a:lnTo>
                    <a:pt x="1386908" y="10757"/>
                  </a:lnTo>
                  <a:lnTo>
                    <a:pt x="1387374" y="10399"/>
                  </a:lnTo>
                  <a:lnTo>
                    <a:pt x="1387841" y="9860"/>
                  </a:lnTo>
                  <a:lnTo>
                    <a:pt x="1388305" y="9503"/>
                  </a:lnTo>
                  <a:lnTo>
                    <a:pt x="1388616" y="9145"/>
                  </a:lnTo>
                  <a:lnTo>
                    <a:pt x="1389083" y="8606"/>
                  </a:lnTo>
                  <a:lnTo>
                    <a:pt x="1389547" y="8246"/>
                  </a:lnTo>
                  <a:lnTo>
                    <a:pt x="1390013" y="7710"/>
                  </a:lnTo>
                  <a:lnTo>
                    <a:pt x="1390477" y="7171"/>
                  </a:lnTo>
                  <a:lnTo>
                    <a:pt x="1390789" y="6814"/>
                  </a:lnTo>
                  <a:lnTo>
                    <a:pt x="1391253" y="6275"/>
                  </a:lnTo>
                  <a:lnTo>
                    <a:pt x="1391720" y="5738"/>
                  </a:lnTo>
                  <a:lnTo>
                    <a:pt x="1392183" y="5378"/>
                  </a:lnTo>
                  <a:lnTo>
                    <a:pt x="1392650" y="4842"/>
                  </a:lnTo>
                  <a:lnTo>
                    <a:pt x="1392962" y="4303"/>
                  </a:lnTo>
                  <a:lnTo>
                    <a:pt x="1393426" y="3767"/>
                  </a:lnTo>
                  <a:lnTo>
                    <a:pt x="1393892" y="3228"/>
                  </a:lnTo>
                  <a:lnTo>
                    <a:pt x="1394356" y="2689"/>
                  </a:lnTo>
                  <a:lnTo>
                    <a:pt x="1394823" y="2153"/>
                  </a:lnTo>
                  <a:lnTo>
                    <a:pt x="1395289" y="1614"/>
                  </a:lnTo>
                  <a:lnTo>
                    <a:pt x="1395598" y="1078"/>
                  </a:lnTo>
                  <a:lnTo>
                    <a:pt x="1396062" y="539"/>
                  </a:lnTo>
                  <a:lnTo>
                    <a:pt x="1396529" y="0"/>
                  </a:lnTo>
                  <a:lnTo>
                    <a:pt x="1396683" y="178"/>
                  </a:lnTo>
                </a:path>
                <a:path w="1397000" h="1266189">
                  <a:moveTo>
                    <a:pt x="697875" y="1265580"/>
                  </a:moveTo>
                  <a:lnTo>
                    <a:pt x="697411" y="1252672"/>
                  </a:lnTo>
                  <a:lnTo>
                    <a:pt x="697102" y="1239941"/>
                  </a:lnTo>
                  <a:lnTo>
                    <a:pt x="696636" y="1227391"/>
                  </a:lnTo>
                  <a:lnTo>
                    <a:pt x="696169" y="1214662"/>
                  </a:lnTo>
                  <a:lnTo>
                    <a:pt x="695705" y="1202112"/>
                  </a:lnTo>
                  <a:lnTo>
                    <a:pt x="695239" y="1189562"/>
                  </a:lnTo>
                  <a:lnTo>
                    <a:pt x="694929" y="1177012"/>
                  </a:lnTo>
                  <a:lnTo>
                    <a:pt x="694463" y="1164643"/>
                  </a:lnTo>
                  <a:lnTo>
                    <a:pt x="693997" y="1152269"/>
                  </a:lnTo>
                  <a:lnTo>
                    <a:pt x="693533" y="1139901"/>
                  </a:lnTo>
                  <a:lnTo>
                    <a:pt x="693066" y="1127708"/>
                  </a:lnTo>
                  <a:lnTo>
                    <a:pt x="692602" y="1115518"/>
                  </a:lnTo>
                  <a:lnTo>
                    <a:pt x="692290" y="1103326"/>
                  </a:lnTo>
                  <a:lnTo>
                    <a:pt x="691826" y="1091315"/>
                  </a:lnTo>
                  <a:lnTo>
                    <a:pt x="691360" y="1079301"/>
                  </a:lnTo>
                  <a:lnTo>
                    <a:pt x="690896" y="1067469"/>
                  </a:lnTo>
                  <a:lnTo>
                    <a:pt x="690430" y="1055458"/>
                  </a:lnTo>
                  <a:lnTo>
                    <a:pt x="690118" y="1043804"/>
                  </a:lnTo>
                  <a:lnTo>
                    <a:pt x="689654" y="1031969"/>
                  </a:lnTo>
                  <a:lnTo>
                    <a:pt x="689187" y="1020315"/>
                  </a:lnTo>
                  <a:lnTo>
                    <a:pt x="688721" y="1008843"/>
                  </a:lnTo>
                  <a:lnTo>
                    <a:pt x="688257" y="997368"/>
                  </a:lnTo>
                  <a:lnTo>
                    <a:pt x="687790" y="985894"/>
                  </a:lnTo>
                  <a:lnTo>
                    <a:pt x="687481" y="974597"/>
                  </a:lnTo>
                  <a:lnTo>
                    <a:pt x="687015" y="963304"/>
                  </a:lnTo>
                  <a:lnTo>
                    <a:pt x="686551" y="952187"/>
                  </a:lnTo>
                  <a:lnTo>
                    <a:pt x="686084" y="941072"/>
                  </a:lnTo>
                  <a:lnTo>
                    <a:pt x="685620" y="929957"/>
                  </a:lnTo>
                  <a:lnTo>
                    <a:pt x="685308" y="919200"/>
                  </a:lnTo>
                  <a:lnTo>
                    <a:pt x="684845" y="908262"/>
                  </a:lnTo>
                  <a:lnTo>
                    <a:pt x="684378" y="897504"/>
                  </a:lnTo>
                  <a:lnTo>
                    <a:pt x="683912" y="886929"/>
                  </a:lnTo>
                  <a:lnTo>
                    <a:pt x="683448" y="876350"/>
                  </a:lnTo>
                  <a:lnTo>
                    <a:pt x="683136" y="865772"/>
                  </a:lnTo>
                  <a:lnTo>
                    <a:pt x="682672" y="855375"/>
                  </a:lnTo>
                  <a:lnTo>
                    <a:pt x="682205" y="845154"/>
                  </a:lnTo>
                  <a:lnTo>
                    <a:pt x="681741" y="834936"/>
                  </a:lnTo>
                  <a:lnTo>
                    <a:pt x="681275" y="824715"/>
                  </a:lnTo>
                  <a:lnTo>
                    <a:pt x="680809" y="814675"/>
                  </a:lnTo>
                  <a:lnTo>
                    <a:pt x="680499" y="804815"/>
                  </a:lnTo>
                  <a:lnTo>
                    <a:pt x="680035" y="794954"/>
                  </a:lnTo>
                  <a:lnTo>
                    <a:pt x="679569" y="785093"/>
                  </a:lnTo>
                  <a:lnTo>
                    <a:pt x="679102" y="775593"/>
                  </a:lnTo>
                  <a:lnTo>
                    <a:pt x="678638" y="765911"/>
                  </a:lnTo>
                  <a:lnTo>
                    <a:pt x="678327" y="756407"/>
                  </a:lnTo>
                  <a:lnTo>
                    <a:pt x="677860" y="747086"/>
                  </a:lnTo>
                  <a:lnTo>
                    <a:pt x="677396" y="737940"/>
                  </a:lnTo>
                  <a:lnTo>
                    <a:pt x="676930" y="728618"/>
                  </a:lnTo>
                  <a:lnTo>
                    <a:pt x="676466" y="719654"/>
                  </a:lnTo>
                  <a:lnTo>
                    <a:pt x="676154" y="710690"/>
                  </a:lnTo>
                  <a:lnTo>
                    <a:pt x="675690" y="701725"/>
                  </a:lnTo>
                  <a:lnTo>
                    <a:pt x="675224" y="692940"/>
                  </a:lnTo>
                  <a:lnTo>
                    <a:pt x="674760" y="684333"/>
                  </a:lnTo>
                  <a:lnTo>
                    <a:pt x="674293" y="675729"/>
                  </a:lnTo>
                  <a:lnTo>
                    <a:pt x="673827" y="667304"/>
                  </a:lnTo>
                  <a:lnTo>
                    <a:pt x="673517" y="658875"/>
                  </a:lnTo>
                  <a:lnTo>
                    <a:pt x="673051" y="650629"/>
                  </a:lnTo>
                  <a:lnTo>
                    <a:pt x="672587" y="642382"/>
                  </a:lnTo>
                  <a:lnTo>
                    <a:pt x="672121" y="634314"/>
                  </a:lnTo>
                  <a:lnTo>
                    <a:pt x="671654" y="626425"/>
                  </a:lnTo>
                  <a:lnTo>
                    <a:pt x="671345" y="618536"/>
                  </a:lnTo>
                  <a:lnTo>
                    <a:pt x="670881" y="610828"/>
                  </a:lnTo>
                  <a:lnTo>
                    <a:pt x="670414" y="603118"/>
                  </a:lnTo>
                  <a:lnTo>
                    <a:pt x="669948" y="595589"/>
                  </a:lnTo>
                  <a:lnTo>
                    <a:pt x="669484" y="588057"/>
                  </a:lnTo>
                  <a:lnTo>
                    <a:pt x="669175" y="580707"/>
                  </a:lnTo>
                  <a:lnTo>
                    <a:pt x="668708" y="573536"/>
                  </a:lnTo>
                  <a:lnTo>
                    <a:pt x="668242" y="566364"/>
                  </a:lnTo>
                  <a:lnTo>
                    <a:pt x="667778" y="559193"/>
                  </a:lnTo>
                  <a:lnTo>
                    <a:pt x="667311" y="552379"/>
                  </a:lnTo>
                  <a:lnTo>
                    <a:pt x="666847" y="545389"/>
                  </a:lnTo>
                  <a:lnTo>
                    <a:pt x="666536" y="538754"/>
                  </a:lnTo>
                  <a:lnTo>
                    <a:pt x="666069" y="531943"/>
                  </a:lnTo>
                  <a:lnTo>
                    <a:pt x="665605" y="525486"/>
                  </a:lnTo>
                  <a:lnTo>
                    <a:pt x="665139" y="519032"/>
                  </a:lnTo>
                  <a:lnTo>
                    <a:pt x="664675" y="512579"/>
                  </a:lnTo>
                  <a:lnTo>
                    <a:pt x="662502" y="482457"/>
                  </a:lnTo>
                  <a:lnTo>
                    <a:pt x="662190" y="476543"/>
                  </a:lnTo>
                  <a:lnTo>
                    <a:pt x="659863" y="449292"/>
                  </a:lnTo>
                  <a:lnTo>
                    <a:pt x="659554" y="444093"/>
                  </a:lnTo>
                  <a:lnTo>
                    <a:pt x="659087" y="438893"/>
                  </a:lnTo>
                  <a:lnTo>
                    <a:pt x="658623" y="434050"/>
                  </a:lnTo>
                  <a:lnTo>
                    <a:pt x="658157" y="429032"/>
                  </a:lnTo>
                  <a:lnTo>
                    <a:pt x="657693" y="424189"/>
                  </a:lnTo>
                  <a:lnTo>
                    <a:pt x="657381" y="419529"/>
                  </a:lnTo>
                  <a:lnTo>
                    <a:pt x="656917" y="414868"/>
                  </a:lnTo>
                  <a:lnTo>
                    <a:pt x="656451" y="410386"/>
                  </a:lnTo>
                  <a:lnTo>
                    <a:pt x="655987" y="405903"/>
                  </a:lnTo>
                  <a:lnTo>
                    <a:pt x="655520" y="401600"/>
                  </a:lnTo>
                  <a:lnTo>
                    <a:pt x="652881" y="377396"/>
                  </a:lnTo>
                  <a:lnTo>
                    <a:pt x="652572" y="373632"/>
                  </a:lnTo>
                  <a:lnTo>
                    <a:pt x="652108" y="369868"/>
                  </a:lnTo>
                  <a:lnTo>
                    <a:pt x="651641" y="366282"/>
                  </a:lnTo>
                  <a:lnTo>
                    <a:pt x="651175" y="362875"/>
                  </a:lnTo>
                  <a:lnTo>
                    <a:pt x="650711" y="359468"/>
                  </a:lnTo>
                  <a:lnTo>
                    <a:pt x="650399" y="356061"/>
                  </a:lnTo>
                  <a:lnTo>
                    <a:pt x="649933" y="352835"/>
                  </a:lnTo>
                  <a:lnTo>
                    <a:pt x="649469" y="349789"/>
                  </a:lnTo>
                  <a:lnTo>
                    <a:pt x="649002" y="346560"/>
                  </a:lnTo>
                  <a:lnTo>
                    <a:pt x="648538" y="343692"/>
                  </a:lnTo>
                  <a:lnTo>
                    <a:pt x="648226" y="340643"/>
                  </a:lnTo>
                  <a:lnTo>
                    <a:pt x="647763" y="337775"/>
                  </a:lnTo>
                  <a:lnTo>
                    <a:pt x="647296" y="335086"/>
                  </a:lnTo>
                  <a:lnTo>
                    <a:pt x="646832" y="332396"/>
                  </a:lnTo>
                  <a:lnTo>
                    <a:pt x="646366" y="329707"/>
                  </a:lnTo>
                  <a:lnTo>
                    <a:pt x="645899" y="327196"/>
                  </a:lnTo>
                  <a:lnTo>
                    <a:pt x="645590" y="324686"/>
                  </a:lnTo>
                  <a:lnTo>
                    <a:pt x="645126" y="322178"/>
                  </a:lnTo>
                  <a:lnTo>
                    <a:pt x="644660" y="319846"/>
                  </a:lnTo>
                  <a:lnTo>
                    <a:pt x="644193" y="317696"/>
                  </a:lnTo>
                  <a:lnTo>
                    <a:pt x="643729" y="315364"/>
                  </a:lnTo>
                  <a:lnTo>
                    <a:pt x="643417" y="313211"/>
                  </a:lnTo>
                  <a:lnTo>
                    <a:pt x="642953" y="311239"/>
                  </a:lnTo>
                  <a:lnTo>
                    <a:pt x="642487" y="309268"/>
                  </a:lnTo>
                  <a:lnTo>
                    <a:pt x="642020" y="307296"/>
                  </a:lnTo>
                  <a:lnTo>
                    <a:pt x="641556" y="305325"/>
                  </a:lnTo>
                  <a:lnTo>
                    <a:pt x="641247" y="303532"/>
                  </a:lnTo>
                  <a:lnTo>
                    <a:pt x="640781" y="301918"/>
                  </a:lnTo>
                  <a:lnTo>
                    <a:pt x="640314" y="300125"/>
                  </a:lnTo>
                  <a:lnTo>
                    <a:pt x="639850" y="298511"/>
                  </a:lnTo>
                  <a:lnTo>
                    <a:pt x="639384" y="296896"/>
                  </a:lnTo>
                  <a:lnTo>
                    <a:pt x="638920" y="295464"/>
                  </a:lnTo>
                  <a:lnTo>
                    <a:pt x="638608" y="294028"/>
                  </a:lnTo>
                  <a:lnTo>
                    <a:pt x="638142" y="292596"/>
                  </a:lnTo>
                  <a:lnTo>
                    <a:pt x="637678" y="291339"/>
                  </a:lnTo>
                  <a:lnTo>
                    <a:pt x="637211" y="289907"/>
                  </a:lnTo>
                  <a:lnTo>
                    <a:pt x="636747" y="288650"/>
                  </a:lnTo>
                  <a:lnTo>
                    <a:pt x="636435" y="287575"/>
                  </a:lnTo>
                  <a:lnTo>
                    <a:pt x="635971" y="286500"/>
                  </a:lnTo>
                  <a:lnTo>
                    <a:pt x="635505" y="285424"/>
                  </a:lnTo>
                  <a:lnTo>
                    <a:pt x="635039" y="284346"/>
                  </a:lnTo>
                  <a:lnTo>
                    <a:pt x="634575" y="283271"/>
                  </a:lnTo>
                  <a:lnTo>
                    <a:pt x="634265" y="282375"/>
                  </a:lnTo>
                  <a:lnTo>
                    <a:pt x="633799" y="281478"/>
                  </a:lnTo>
                  <a:lnTo>
                    <a:pt x="633332" y="280761"/>
                  </a:lnTo>
                  <a:lnTo>
                    <a:pt x="632866" y="279864"/>
                  </a:lnTo>
                  <a:lnTo>
                    <a:pt x="632402" y="279149"/>
                  </a:lnTo>
                  <a:lnTo>
                    <a:pt x="632093" y="278432"/>
                  </a:lnTo>
                  <a:lnTo>
                    <a:pt x="631626" y="277714"/>
                  </a:lnTo>
                  <a:lnTo>
                    <a:pt x="631160" y="277175"/>
                  </a:lnTo>
                  <a:lnTo>
                    <a:pt x="630696" y="276639"/>
                  </a:lnTo>
                  <a:lnTo>
                    <a:pt x="630229" y="276100"/>
                  </a:lnTo>
                  <a:lnTo>
                    <a:pt x="629765" y="275561"/>
                  </a:lnTo>
                  <a:lnTo>
                    <a:pt x="629454" y="275025"/>
                  </a:lnTo>
                  <a:lnTo>
                    <a:pt x="628990" y="274667"/>
                  </a:lnTo>
                  <a:lnTo>
                    <a:pt x="628523" y="274486"/>
                  </a:lnTo>
                  <a:lnTo>
                    <a:pt x="628059" y="272335"/>
                  </a:lnTo>
                  <a:lnTo>
                    <a:pt x="627593" y="270185"/>
                  </a:lnTo>
                  <a:lnTo>
                    <a:pt x="627281" y="268032"/>
                  </a:lnTo>
                  <a:lnTo>
                    <a:pt x="626817" y="266060"/>
                  </a:lnTo>
                  <a:lnTo>
                    <a:pt x="626350" y="263910"/>
                  </a:lnTo>
                  <a:lnTo>
                    <a:pt x="625887" y="261936"/>
                  </a:lnTo>
                  <a:lnTo>
                    <a:pt x="625420" y="259964"/>
                  </a:lnTo>
                  <a:lnTo>
                    <a:pt x="624954" y="258171"/>
                  </a:lnTo>
                  <a:lnTo>
                    <a:pt x="624644" y="256200"/>
                  </a:lnTo>
                  <a:lnTo>
                    <a:pt x="624178" y="254407"/>
                  </a:lnTo>
                  <a:lnTo>
                    <a:pt x="623714" y="252614"/>
                  </a:lnTo>
                  <a:lnTo>
                    <a:pt x="623247" y="250821"/>
                  </a:lnTo>
                  <a:lnTo>
                    <a:pt x="622783" y="249207"/>
                  </a:lnTo>
                  <a:lnTo>
                    <a:pt x="622472" y="247596"/>
                  </a:lnTo>
                  <a:lnTo>
                    <a:pt x="622005" y="245979"/>
                  </a:lnTo>
                  <a:lnTo>
                    <a:pt x="621541" y="244367"/>
                  </a:lnTo>
                  <a:lnTo>
                    <a:pt x="621075" y="242753"/>
                  </a:lnTo>
                  <a:lnTo>
                    <a:pt x="620611" y="241318"/>
                  </a:lnTo>
                  <a:lnTo>
                    <a:pt x="620299" y="239885"/>
                  </a:lnTo>
                  <a:lnTo>
                    <a:pt x="619835" y="238450"/>
                  </a:lnTo>
                  <a:lnTo>
                    <a:pt x="619369" y="237017"/>
                  </a:lnTo>
                  <a:lnTo>
                    <a:pt x="618905" y="235582"/>
                  </a:lnTo>
                  <a:lnTo>
                    <a:pt x="618438" y="234328"/>
                  </a:lnTo>
                  <a:lnTo>
                    <a:pt x="618129" y="233071"/>
                  </a:lnTo>
                  <a:lnTo>
                    <a:pt x="617662" y="231817"/>
                  </a:lnTo>
                  <a:lnTo>
                    <a:pt x="617199" y="230564"/>
                  </a:lnTo>
                  <a:lnTo>
                    <a:pt x="616732" y="229486"/>
                  </a:lnTo>
                  <a:lnTo>
                    <a:pt x="616266" y="228410"/>
                  </a:lnTo>
                  <a:lnTo>
                    <a:pt x="615802" y="227335"/>
                  </a:lnTo>
                  <a:lnTo>
                    <a:pt x="615490" y="226260"/>
                  </a:lnTo>
                  <a:lnTo>
                    <a:pt x="615026" y="225185"/>
                  </a:lnTo>
                  <a:lnTo>
                    <a:pt x="614559" y="224286"/>
                  </a:lnTo>
                  <a:lnTo>
                    <a:pt x="614093" y="223211"/>
                  </a:lnTo>
                  <a:lnTo>
                    <a:pt x="613629" y="222314"/>
                  </a:lnTo>
                  <a:lnTo>
                    <a:pt x="613320" y="221418"/>
                  </a:lnTo>
                  <a:lnTo>
                    <a:pt x="612853" y="220521"/>
                  </a:lnTo>
                  <a:lnTo>
                    <a:pt x="612387" y="219803"/>
                  </a:lnTo>
                  <a:lnTo>
                    <a:pt x="611923" y="218907"/>
                  </a:lnTo>
                  <a:lnTo>
                    <a:pt x="611456" y="218192"/>
                  </a:lnTo>
                  <a:lnTo>
                    <a:pt x="610992" y="217475"/>
                  </a:lnTo>
                  <a:lnTo>
                    <a:pt x="610681" y="216757"/>
                  </a:lnTo>
                  <a:lnTo>
                    <a:pt x="610214" y="216218"/>
                  </a:lnTo>
                  <a:lnTo>
                    <a:pt x="609750" y="215503"/>
                  </a:lnTo>
                  <a:lnTo>
                    <a:pt x="609284" y="214964"/>
                  </a:lnTo>
                  <a:lnTo>
                    <a:pt x="608820" y="214425"/>
                  </a:lnTo>
                  <a:lnTo>
                    <a:pt x="608508" y="213707"/>
                  </a:lnTo>
                  <a:lnTo>
                    <a:pt x="608044" y="213350"/>
                  </a:lnTo>
                  <a:lnTo>
                    <a:pt x="607578" y="212814"/>
                  </a:lnTo>
                  <a:lnTo>
                    <a:pt x="607111" y="212275"/>
                  </a:lnTo>
                  <a:lnTo>
                    <a:pt x="606647" y="211917"/>
                  </a:lnTo>
                  <a:lnTo>
                    <a:pt x="606338" y="211378"/>
                  </a:lnTo>
                  <a:lnTo>
                    <a:pt x="605871" y="211018"/>
                  </a:lnTo>
                  <a:lnTo>
                    <a:pt x="605405" y="210660"/>
                  </a:lnTo>
                  <a:lnTo>
                    <a:pt x="604938" y="210303"/>
                  </a:lnTo>
                  <a:lnTo>
                    <a:pt x="604474" y="210124"/>
                  </a:lnTo>
                  <a:lnTo>
                    <a:pt x="604165" y="209764"/>
                  </a:lnTo>
                  <a:lnTo>
                    <a:pt x="603699" y="209585"/>
                  </a:lnTo>
                  <a:lnTo>
                    <a:pt x="603232" y="209228"/>
                  </a:lnTo>
                  <a:lnTo>
                    <a:pt x="602768" y="209046"/>
                  </a:lnTo>
                  <a:lnTo>
                    <a:pt x="602302" y="208868"/>
                  </a:lnTo>
                  <a:lnTo>
                    <a:pt x="601838" y="208689"/>
                  </a:lnTo>
                  <a:lnTo>
                    <a:pt x="601526" y="208510"/>
                  </a:lnTo>
                  <a:lnTo>
                    <a:pt x="601062" y="208329"/>
                  </a:lnTo>
                  <a:lnTo>
                    <a:pt x="600596" y="208329"/>
                  </a:lnTo>
                  <a:lnTo>
                    <a:pt x="600132" y="208153"/>
                  </a:lnTo>
                  <a:lnTo>
                    <a:pt x="599665" y="208153"/>
                  </a:lnTo>
                  <a:lnTo>
                    <a:pt x="599353" y="207971"/>
                  </a:lnTo>
                  <a:lnTo>
                    <a:pt x="596250" y="207971"/>
                  </a:lnTo>
                  <a:lnTo>
                    <a:pt x="595786" y="208153"/>
                  </a:lnTo>
                  <a:lnTo>
                    <a:pt x="595320" y="208153"/>
                  </a:lnTo>
                  <a:lnTo>
                    <a:pt x="594856" y="208329"/>
                  </a:lnTo>
                  <a:lnTo>
                    <a:pt x="594544" y="208329"/>
                  </a:lnTo>
                  <a:lnTo>
                    <a:pt x="594078" y="208510"/>
                  </a:lnTo>
                  <a:lnTo>
                    <a:pt x="593614" y="208510"/>
                  </a:lnTo>
                  <a:lnTo>
                    <a:pt x="593147" y="208689"/>
                  </a:lnTo>
                  <a:lnTo>
                    <a:pt x="592683" y="208868"/>
                  </a:lnTo>
                  <a:lnTo>
                    <a:pt x="592372" y="209046"/>
                  </a:lnTo>
                  <a:lnTo>
                    <a:pt x="591908" y="209228"/>
                  </a:lnTo>
                  <a:lnTo>
                    <a:pt x="591441" y="209407"/>
                  </a:lnTo>
                  <a:lnTo>
                    <a:pt x="590977" y="209585"/>
                  </a:lnTo>
                  <a:lnTo>
                    <a:pt x="590511" y="209764"/>
                  </a:lnTo>
                  <a:lnTo>
                    <a:pt x="590044" y="209943"/>
                  </a:lnTo>
                  <a:lnTo>
                    <a:pt x="589735" y="210124"/>
                  </a:lnTo>
                  <a:lnTo>
                    <a:pt x="589271" y="210303"/>
                  </a:lnTo>
                  <a:lnTo>
                    <a:pt x="588805" y="210482"/>
                  </a:lnTo>
                  <a:lnTo>
                    <a:pt x="588338" y="210660"/>
                  </a:lnTo>
                  <a:lnTo>
                    <a:pt x="587874" y="211018"/>
                  </a:lnTo>
                  <a:lnTo>
                    <a:pt x="587562" y="211200"/>
                  </a:lnTo>
                  <a:lnTo>
                    <a:pt x="587098" y="211378"/>
                  </a:lnTo>
                  <a:lnTo>
                    <a:pt x="586632" y="211557"/>
                  </a:lnTo>
                  <a:lnTo>
                    <a:pt x="586165" y="211917"/>
                  </a:lnTo>
                  <a:lnTo>
                    <a:pt x="585702" y="212096"/>
                  </a:lnTo>
                  <a:lnTo>
                    <a:pt x="585390" y="212275"/>
                  </a:lnTo>
                  <a:lnTo>
                    <a:pt x="584926" y="212453"/>
                  </a:lnTo>
                  <a:lnTo>
                    <a:pt x="584459" y="212814"/>
                  </a:lnTo>
                  <a:lnTo>
                    <a:pt x="583995" y="212992"/>
                  </a:lnTo>
                  <a:lnTo>
                    <a:pt x="583529" y="213171"/>
                  </a:lnTo>
                  <a:lnTo>
                    <a:pt x="583065" y="213528"/>
                  </a:lnTo>
                  <a:lnTo>
                    <a:pt x="582753" y="213707"/>
                  </a:lnTo>
                  <a:lnTo>
                    <a:pt x="582287" y="213889"/>
                  </a:lnTo>
                  <a:lnTo>
                    <a:pt x="581823" y="214068"/>
                  </a:lnTo>
                  <a:lnTo>
                    <a:pt x="581356" y="214246"/>
                  </a:lnTo>
                  <a:lnTo>
                    <a:pt x="580890" y="214607"/>
                  </a:lnTo>
                  <a:lnTo>
                    <a:pt x="580580" y="214785"/>
                  </a:lnTo>
                  <a:lnTo>
                    <a:pt x="580117" y="214964"/>
                  </a:lnTo>
                  <a:lnTo>
                    <a:pt x="579650" y="215143"/>
                  </a:lnTo>
                  <a:lnTo>
                    <a:pt x="579184" y="215324"/>
                  </a:lnTo>
                  <a:lnTo>
                    <a:pt x="578720" y="215503"/>
                  </a:lnTo>
                  <a:lnTo>
                    <a:pt x="578410" y="215682"/>
                  </a:lnTo>
                  <a:lnTo>
                    <a:pt x="577944" y="215860"/>
                  </a:lnTo>
                  <a:lnTo>
                    <a:pt x="577477" y="216039"/>
                  </a:lnTo>
                  <a:lnTo>
                    <a:pt x="577011" y="216218"/>
                  </a:lnTo>
                  <a:lnTo>
                    <a:pt x="576547" y="216399"/>
                  </a:lnTo>
                  <a:lnTo>
                    <a:pt x="576081" y="216578"/>
                  </a:lnTo>
                  <a:lnTo>
                    <a:pt x="575771" y="216578"/>
                  </a:lnTo>
                  <a:lnTo>
                    <a:pt x="575305" y="216757"/>
                  </a:lnTo>
                  <a:lnTo>
                    <a:pt x="574841" y="216935"/>
                  </a:lnTo>
                  <a:lnTo>
                    <a:pt x="574374" y="216935"/>
                  </a:lnTo>
                  <a:lnTo>
                    <a:pt x="573910" y="217114"/>
                  </a:lnTo>
                  <a:lnTo>
                    <a:pt x="573135" y="217114"/>
                  </a:lnTo>
                  <a:lnTo>
                    <a:pt x="572668" y="217296"/>
                  </a:lnTo>
                  <a:lnTo>
                    <a:pt x="570032" y="217296"/>
                  </a:lnTo>
                  <a:lnTo>
                    <a:pt x="569565" y="217114"/>
                  </a:lnTo>
                  <a:lnTo>
                    <a:pt x="568789" y="217114"/>
                  </a:lnTo>
                  <a:lnTo>
                    <a:pt x="568323" y="216935"/>
                  </a:lnTo>
                  <a:lnTo>
                    <a:pt x="567859" y="216757"/>
                  </a:lnTo>
                  <a:lnTo>
                    <a:pt x="567392" y="216757"/>
                  </a:lnTo>
                  <a:lnTo>
                    <a:pt x="566929" y="216578"/>
                  </a:lnTo>
                  <a:lnTo>
                    <a:pt x="566617" y="216399"/>
                  </a:lnTo>
                  <a:lnTo>
                    <a:pt x="566153" y="216218"/>
                  </a:lnTo>
                  <a:lnTo>
                    <a:pt x="565686" y="216039"/>
                  </a:lnTo>
                  <a:lnTo>
                    <a:pt x="565220" y="215682"/>
                  </a:lnTo>
                  <a:lnTo>
                    <a:pt x="564756" y="215503"/>
                  </a:lnTo>
                  <a:lnTo>
                    <a:pt x="564444" y="215324"/>
                  </a:lnTo>
                  <a:lnTo>
                    <a:pt x="563980" y="214964"/>
                  </a:lnTo>
                  <a:lnTo>
                    <a:pt x="563514" y="214607"/>
                  </a:lnTo>
                  <a:lnTo>
                    <a:pt x="563050" y="214246"/>
                  </a:lnTo>
                  <a:lnTo>
                    <a:pt x="562583" y="214068"/>
                  </a:lnTo>
                  <a:lnTo>
                    <a:pt x="562117" y="213528"/>
                  </a:lnTo>
                  <a:lnTo>
                    <a:pt x="561807" y="213171"/>
                  </a:lnTo>
                  <a:lnTo>
                    <a:pt x="561344" y="212814"/>
                  </a:lnTo>
                  <a:lnTo>
                    <a:pt x="560877" y="212453"/>
                  </a:lnTo>
                  <a:lnTo>
                    <a:pt x="560411" y="211917"/>
                  </a:lnTo>
                  <a:lnTo>
                    <a:pt x="559947" y="211378"/>
                  </a:lnTo>
                  <a:lnTo>
                    <a:pt x="559635" y="211018"/>
                  </a:lnTo>
                  <a:lnTo>
                    <a:pt x="559171" y="210482"/>
                  </a:lnTo>
                  <a:lnTo>
                    <a:pt x="558704" y="209943"/>
                  </a:lnTo>
                  <a:lnTo>
                    <a:pt x="558238" y="208510"/>
                  </a:lnTo>
                  <a:lnTo>
                    <a:pt x="557774" y="207075"/>
                  </a:lnTo>
                  <a:lnTo>
                    <a:pt x="557462" y="205642"/>
                  </a:lnTo>
                  <a:lnTo>
                    <a:pt x="556998" y="204385"/>
                  </a:lnTo>
                  <a:lnTo>
                    <a:pt x="556532" y="202953"/>
                  </a:lnTo>
                  <a:lnTo>
                    <a:pt x="556068" y="201696"/>
                  </a:lnTo>
                  <a:lnTo>
                    <a:pt x="555601" y="200264"/>
                  </a:lnTo>
                  <a:lnTo>
                    <a:pt x="555137" y="199007"/>
                  </a:lnTo>
                  <a:lnTo>
                    <a:pt x="554826" y="197753"/>
                  </a:lnTo>
                  <a:lnTo>
                    <a:pt x="554359" y="196318"/>
                  </a:lnTo>
                  <a:lnTo>
                    <a:pt x="553895" y="195064"/>
                  </a:lnTo>
                  <a:lnTo>
                    <a:pt x="553429" y="193807"/>
                  </a:lnTo>
                  <a:lnTo>
                    <a:pt x="552962" y="192553"/>
                  </a:lnTo>
                  <a:lnTo>
                    <a:pt x="552653" y="191299"/>
                  </a:lnTo>
                  <a:lnTo>
                    <a:pt x="552189" y="190221"/>
                  </a:lnTo>
                  <a:lnTo>
                    <a:pt x="551723" y="188967"/>
                  </a:lnTo>
                  <a:lnTo>
                    <a:pt x="551256" y="187714"/>
                  </a:lnTo>
                  <a:lnTo>
                    <a:pt x="550792" y="186636"/>
                  </a:lnTo>
                  <a:lnTo>
                    <a:pt x="550483" y="185382"/>
                  </a:lnTo>
                  <a:lnTo>
                    <a:pt x="550016" y="184307"/>
                  </a:lnTo>
                  <a:lnTo>
                    <a:pt x="549550" y="183053"/>
                  </a:lnTo>
                  <a:lnTo>
                    <a:pt x="549086" y="181975"/>
                  </a:lnTo>
                  <a:lnTo>
                    <a:pt x="548620" y="180900"/>
                  </a:lnTo>
                  <a:lnTo>
                    <a:pt x="548156" y="179824"/>
                  </a:lnTo>
                  <a:lnTo>
                    <a:pt x="547844" y="178749"/>
                  </a:lnTo>
                  <a:lnTo>
                    <a:pt x="547377" y="177671"/>
                  </a:lnTo>
                  <a:lnTo>
                    <a:pt x="546913" y="176596"/>
                  </a:lnTo>
                  <a:lnTo>
                    <a:pt x="546447" y="175521"/>
                  </a:lnTo>
                  <a:lnTo>
                    <a:pt x="545983" y="174625"/>
                  </a:lnTo>
                  <a:lnTo>
                    <a:pt x="545671" y="173549"/>
                  </a:lnTo>
                  <a:lnTo>
                    <a:pt x="545207" y="172474"/>
                  </a:lnTo>
                  <a:lnTo>
                    <a:pt x="544741" y="171578"/>
                  </a:lnTo>
                  <a:lnTo>
                    <a:pt x="544277" y="170503"/>
                  </a:lnTo>
                  <a:lnTo>
                    <a:pt x="543810" y="169603"/>
                  </a:lnTo>
                  <a:lnTo>
                    <a:pt x="543498" y="168707"/>
                  </a:lnTo>
                  <a:lnTo>
                    <a:pt x="543035" y="167813"/>
                  </a:lnTo>
                  <a:lnTo>
                    <a:pt x="542568" y="166914"/>
                  </a:lnTo>
                  <a:lnTo>
                    <a:pt x="542102" y="166021"/>
                  </a:lnTo>
                  <a:lnTo>
                    <a:pt x="541638" y="165121"/>
                  </a:lnTo>
                  <a:lnTo>
                    <a:pt x="541171" y="164225"/>
                  </a:lnTo>
                  <a:lnTo>
                    <a:pt x="540862" y="163331"/>
                  </a:lnTo>
                  <a:lnTo>
                    <a:pt x="540395" y="162614"/>
                  </a:lnTo>
                  <a:lnTo>
                    <a:pt x="539931" y="161717"/>
                  </a:lnTo>
                  <a:lnTo>
                    <a:pt x="539465" y="160821"/>
                  </a:lnTo>
                  <a:lnTo>
                    <a:pt x="539001" y="160103"/>
                  </a:lnTo>
                  <a:lnTo>
                    <a:pt x="538689" y="159385"/>
                  </a:lnTo>
                  <a:lnTo>
                    <a:pt x="538225" y="158489"/>
                  </a:lnTo>
                  <a:lnTo>
                    <a:pt x="537759" y="157771"/>
                  </a:lnTo>
                  <a:lnTo>
                    <a:pt x="537292" y="157053"/>
                  </a:lnTo>
                  <a:lnTo>
                    <a:pt x="536828" y="156336"/>
                  </a:lnTo>
                  <a:lnTo>
                    <a:pt x="536517" y="155621"/>
                  </a:lnTo>
                  <a:lnTo>
                    <a:pt x="536053" y="154903"/>
                  </a:lnTo>
                  <a:lnTo>
                    <a:pt x="535586" y="154185"/>
                  </a:lnTo>
                  <a:lnTo>
                    <a:pt x="535122" y="153471"/>
                  </a:lnTo>
                  <a:lnTo>
                    <a:pt x="534656" y="152753"/>
                  </a:lnTo>
                  <a:lnTo>
                    <a:pt x="534189" y="152214"/>
                  </a:lnTo>
                  <a:lnTo>
                    <a:pt x="533880" y="151496"/>
                  </a:lnTo>
                  <a:lnTo>
                    <a:pt x="533416" y="150960"/>
                  </a:lnTo>
                  <a:lnTo>
                    <a:pt x="532950" y="150242"/>
                  </a:lnTo>
                  <a:lnTo>
                    <a:pt x="532483" y="149703"/>
                  </a:lnTo>
                  <a:lnTo>
                    <a:pt x="532019" y="148986"/>
                  </a:lnTo>
                  <a:lnTo>
                    <a:pt x="531707" y="148449"/>
                  </a:lnTo>
                  <a:lnTo>
                    <a:pt x="531243" y="147910"/>
                  </a:lnTo>
                  <a:lnTo>
                    <a:pt x="530777" y="147374"/>
                  </a:lnTo>
                  <a:lnTo>
                    <a:pt x="530310" y="146835"/>
                  </a:lnTo>
                  <a:lnTo>
                    <a:pt x="529847" y="146296"/>
                  </a:lnTo>
                  <a:lnTo>
                    <a:pt x="529535" y="145760"/>
                  </a:lnTo>
                  <a:lnTo>
                    <a:pt x="529071" y="145221"/>
                  </a:lnTo>
                  <a:lnTo>
                    <a:pt x="528604" y="144685"/>
                  </a:lnTo>
                  <a:lnTo>
                    <a:pt x="528140" y="144146"/>
                  </a:lnTo>
                  <a:lnTo>
                    <a:pt x="527674" y="143610"/>
                  </a:lnTo>
                  <a:lnTo>
                    <a:pt x="527207" y="143250"/>
                  </a:lnTo>
                  <a:lnTo>
                    <a:pt x="526898" y="142711"/>
                  </a:lnTo>
                  <a:lnTo>
                    <a:pt x="526432" y="142353"/>
                  </a:lnTo>
                  <a:lnTo>
                    <a:pt x="525968" y="141814"/>
                  </a:lnTo>
                  <a:lnTo>
                    <a:pt x="525501" y="141457"/>
                  </a:lnTo>
                  <a:lnTo>
                    <a:pt x="525035" y="140921"/>
                  </a:lnTo>
                  <a:lnTo>
                    <a:pt x="524725" y="140560"/>
                  </a:lnTo>
                  <a:lnTo>
                    <a:pt x="524262" y="140203"/>
                  </a:lnTo>
                  <a:lnTo>
                    <a:pt x="523795" y="139664"/>
                  </a:lnTo>
                  <a:lnTo>
                    <a:pt x="523329" y="139306"/>
                  </a:lnTo>
                  <a:lnTo>
                    <a:pt x="522865" y="138946"/>
                  </a:lnTo>
                  <a:lnTo>
                    <a:pt x="522555" y="138589"/>
                  </a:lnTo>
                  <a:lnTo>
                    <a:pt x="522089" y="138231"/>
                  </a:lnTo>
                  <a:lnTo>
                    <a:pt x="521622" y="137871"/>
                  </a:lnTo>
                  <a:lnTo>
                    <a:pt x="521159" y="137514"/>
                  </a:lnTo>
                  <a:lnTo>
                    <a:pt x="520692" y="137153"/>
                  </a:lnTo>
                  <a:lnTo>
                    <a:pt x="520228" y="136796"/>
                  </a:lnTo>
                  <a:lnTo>
                    <a:pt x="519916" y="136436"/>
                  </a:lnTo>
                  <a:lnTo>
                    <a:pt x="519450" y="136078"/>
                  </a:lnTo>
                  <a:lnTo>
                    <a:pt x="518986" y="135721"/>
                  </a:lnTo>
                  <a:lnTo>
                    <a:pt x="518519" y="135542"/>
                  </a:lnTo>
                  <a:lnTo>
                    <a:pt x="518055" y="135182"/>
                  </a:lnTo>
                  <a:lnTo>
                    <a:pt x="517744" y="134824"/>
                  </a:lnTo>
                  <a:lnTo>
                    <a:pt x="517280" y="134643"/>
                  </a:lnTo>
                  <a:lnTo>
                    <a:pt x="516813" y="134285"/>
                  </a:lnTo>
                  <a:lnTo>
                    <a:pt x="516349" y="133925"/>
                  </a:lnTo>
                  <a:lnTo>
                    <a:pt x="515883" y="133749"/>
                  </a:lnTo>
                  <a:lnTo>
                    <a:pt x="515571" y="133389"/>
                  </a:lnTo>
                  <a:lnTo>
                    <a:pt x="515107" y="133210"/>
                  </a:lnTo>
                  <a:lnTo>
                    <a:pt x="514641" y="132850"/>
                  </a:lnTo>
                  <a:lnTo>
                    <a:pt x="514174" y="132671"/>
                  </a:lnTo>
                  <a:lnTo>
                    <a:pt x="513710" y="132492"/>
                  </a:lnTo>
                  <a:lnTo>
                    <a:pt x="513244" y="132135"/>
                  </a:lnTo>
                  <a:lnTo>
                    <a:pt x="512934" y="131953"/>
                  </a:lnTo>
                  <a:lnTo>
                    <a:pt x="512468" y="131596"/>
                  </a:lnTo>
                  <a:lnTo>
                    <a:pt x="512004" y="131417"/>
                  </a:lnTo>
                  <a:lnTo>
                    <a:pt x="511538" y="131236"/>
                  </a:lnTo>
                  <a:lnTo>
                    <a:pt x="511074" y="130878"/>
                  </a:lnTo>
                  <a:lnTo>
                    <a:pt x="510762" y="130700"/>
                  </a:lnTo>
                  <a:lnTo>
                    <a:pt x="510298" y="130521"/>
                  </a:lnTo>
                  <a:lnTo>
                    <a:pt x="509831" y="130342"/>
                  </a:lnTo>
                  <a:lnTo>
                    <a:pt x="509367" y="129982"/>
                  </a:lnTo>
                  <a:lnTo>
                    <a:pt x="508901" y="129803"/>
                  </a:lnTo>
                  <a:lnTo>
                    <a:pt x="508589" y="129624"/>
                  </a:lnTo>
                  <a:lnTo>
                    <a:pt x="508125" y="129446"/>
                  </a:lnTo>
                  <a:lnTo>
                    <a:pt x="507659" y="129085"/>
                  </a:lnTo>
                  <a:lnTo>
                    <a:pt x="507195" y="128907"/>
                  </a:lnTo>
                  <a:lnTo>
                    <a:pt x="506728" y="128728"/>
                  </a:lnTo>
                  <a:lnTo>
                    <a:pt x="506262" y="128549"/>
                  </a:lnTo>
                  <a:lnTo>
                    <a:pt x="505953" y="128371"/>
                  </a:lnTo>
                  <a:lnTo>
                    <a:pt x="505489" y="128010"/>
                  </a:lnTo>
                  <a:lnTo>
                    <a:pt x="505022" y="127832"/>
                  </a:lnTo>
                  <a:lnTo>
                    <a:pt x="504556" y="127653"/>
                  </a:lnTo>
                  <a:lnTo>
                    <a:pt x="504092" y="127471"/>
                  </a:lnTo>
                  <a:lnTo>
                    <a:pt x="503780" y="127293"/>
                  </a:lnTo>
                  <a:lnTo>
                    <a:pt x="503313" y="127114"/>
                  </a:lnTo>
                  <a:lnTo>
                    <a:pt x="502849" y="126756"/>
                  </a:lnTo>
                  <a:lnTo>
                    <a:pt x="502383" y="126575"/>
                  </a:lnTo>
                  <a:lnTo>
                    <a:pt x="501919" y="126396"/>
                  </a:lnTo>
                  <a:lnTo>
                    <a:pt x="501607" y="126217"/>
                  </a:lnTo>
                  <a:lnTo>
                    <a:pt x="501143" y="126039"/>
                  </a:lnTo>
                  <a:lnTo>
                    <a:pt x="500677" y="125681"/>
                  </a:lnTo>
                  <a:lnTo>
                    <a:pt x="500213" y="125500"/>
                  </a:lnTo>
                  <a:lnTo>
                    <a:pt x="499746" y="125321"/>
                  </a:lnTo>
                  <a:lnTo>
                    <a:pt x="499280" y="125142"/>
                  </a:lnTo>
                  <a:lnTo>
                    <a:pt x="498971" y="124782"/>
                  </a:lnTo>
                  <a:lnTo>
                    <a:pt x="498504" y="124603"/>
                  </a:lnTo>
                  <a:lnTo>
                    <a:pt x="498040" y="124425"/>
                  </a:lnTo>
                  <a:lnTo>
                    <a:pt x="497574" y="124067"/>
                  </a:lnTo>
                  <a:lnTo>
                    <a:pt x="497107" y="123886"/>
                  </a:lnTo>
                  <a:lnTo>
                    <a:pt x="496798" y="123707"/>
                  </a:lnTo>
                  <a:lnTo>
                    <a:pt x="496334" y="123349"/>
                  </a:lnTo>
                  <a:lnTo>
                    <a:pt x="495868" y="123171"/>
                  </a:lnTo>
                  <a:lnTo>
                    <a:pt x="495401" y="122810"/>
                  </a:lnTo>
                  <a:lnTo>
                    <a:pt x="494937" y="122632"/>
                  </a:lnTo>
                  <a:lnTo>
                    <a:pt x="494628" y="122274"/>
                  </a:lnTo>
                  <a:lnTo>
                    <a:pt x="494161" y="122093"/>
                  </a:lnTo>
                  <a:lnTo>
                    <a:pt x="493695" y="121735"/>
                  </a:lnTo>
                  <a:lnTo>
                    <a:pt x="493231" y="121557"/>
                  </a:lnTo>
                  <a:lnTo>
                    <a:pt x="492765" y="121199"/>
                  </a:lnTo>
                  <a:lnTo>
                    <a:pt x="492301" y="121018"/>
                  </a:lnTo>
                  <a:lnTo>
                    <a:pt x="491989" y="120660"/>
                  </a:lnTo>
                  <a:lnTo>
                    <a:pt x="491522" y="120300"/>
                  </a:lnTo>
                  <a:lnTo>
                    <a:pt x="491058" y="120121"/>
                  </a:lnTo>
                  <a:lnTo>
                    <a:pt x="490592" y="119764"/>
                  </a:lnTo>
                  <a:lnTo>
                    <a:pt x="490128" y="119403"/>
                  </a:lnTo>
                  <a:lnTo>
                    <a:pt x="489816" y="119046"/>
                  </a:lnTo>
                  <a:lnTo>
                    <a:pt x="489352" y="118686"/>
                  </a:lnTo>
                  <a:lnTo>
                    <a:pt x="488886" y="118510"/>
                  </a:lnTo>
                  <a:lnTo>
                    <a:pt x="488419" y="117792"/>
                  </a:lnTo>
                  <a:lnTo>
                    <a:pt x="487955" y="117074"/>
                  </a:lnTo>
                  <a:lnTo>
                    <a:pt x="487644" y="116535"/>
                  </a:lnTo>
                  <a:lnTo>
                    <a:pt x="487180" y="115821"/>
                  </a:lnTo>
                  <a:lnTo>
                    <a:pt x="486713" y="115282"/>
                  </a:lnTo>
                  <a:lnTo>
                    <a:pt x="486247" y="114564"/>
                  </a:lnTo>
                  <a:lnTo>
                    <a:pt x="485783" y="114025"/>
                  </a:lnTo>
                  <a:lnTo>
                    <a:pt x="485316" y="113489"/>
                  </a:lnTo>
                  <a:lnTo>
                    <a:pt x="485007" y="112950"/>
                  </a:lnTo>
                  <a:lnTo>
                    <a:pt x="484540" y="112414"/>
                  </a:lnTo>
                  <a:lnTo>
                    <a:pt x="484077" y="111875"/>
                  </a:lnTo>
                  <a:lnTo>
                    <a:pt x="483610" y="111338"/>
                  </a:lnTo>
                  <a:lnTo>
                    <a:pt x="483146" y="110799"/>
                  </a:lnTo>
                  <a:lnTo>
                    <a:pt x="482834" y="110260"/>
                  </a:lnTo>
                  <a:lnTo>
                    <a:pt x="482370" y="109903"/>
                  </a:lnTo>
                  <a:lnTo>
                    <a:pt x="481904" y="109364"/>
                  </a:lnTo>
                  <a:lnTo>
                    <a:pt x="481440" y="109007"/>
                  </a:lnTo>
                  <a:lnTo>
                    <a:pt x="480973" y="108467"/>
                  </a:lnTo>
                  <a:lnTo>
                    <a:pt x="480662" y="108110"/>
                  </a:lnTo>
                  <a:lnTo>
                    <a:pt x="480198" y="107750"/>
                  </a:lnTo>
                  <a:lnTo>
                    <a:pt x="479731" y="107392"/>
                  </a:lnTo>
                  <a:lnTo>
                    <a:pt x="479267" y="107035"/>
                  </a:lnTo>
                  <a:lnTo>
                    <a:pt x="478801" y="106675"/>
                  </a:lnTo>
                  <a:lnTo>
                    <a:pt x="478334" y="106317"/>
                  </a:lnTo>
                  <a:lnTo>
                    <a:pt x="478025" y="105960"/>
                  </a:lnTo>
                  <a:lnTo>
                    <a:pt x="477561" y="105600"/>
                  </a:lnTo>
                  <a:lnTo>
                    <a:pt x="477095" y="105242"/>
                  </a:lnTo>
                  <a:lnTo>
                    <a:pt x="476628" y="105060"/>
                  </a:lnTo>
                  <a:lnTo>
                    <a:pt x="476164" y="104703"/>
                  </a:lnTo>
                  <a:lnTo>
                    <a:pt x="475852" y="104524"/>
                  </a:lnTo>
                  <a:lnTo>
                    <a:pt x="475386" y="104164"/>
                  </a:lnTo>
                  <a:lnTo>
                    <a:pt x="474922" y="103985"/>
                  </a:lnTo>
                  <a:lnTo>
                    <a:pt x="474456" y="103628"/>
                  </a:lnTo>
                  <a:lnTo>
                    <a:pt x="473992" y="103449"/>
                  </a:lnTo>
                  <a:lnTo>
                    <a:pt x="473680" y="103271"/>
                  </a:lnTo>
                  <a:lnTo>
                    <a:pt x="473216" y="103089"/>
                  </a:lnTo>
                  <a:lnTo>
                    <a:pt x="472749" y="102910"/>
                  </a:lnTo>
                  <a:lnTo>
                    <a:pt x="472285" y="102732"/>
                  </a:lnTo>
                  <a:lnTo>
                    <a:pt x="471819" y="102553"/>
                  </a:lnTo>
                  <a:lnTo>
                    <a:pt x="471352" y="102371"/>
                  </a:lnTo>
                  <a:lnTo>
                    <a:pt x="471043" y="102192"/>
                  </a:lnTo>
                  <a:lnTo>
                    <a:pt x="470579" y="102014"/>
                  </a:lnTo>
                  <a:lnTo>
                    <a:pt x="470113" y="101835"/>
                  </a:lnTo>
                  <a:lnTo>
                    <a:pt x="469646" y="101835"/>
                  </a:lnTo>
                  <a:lnTo>
                    <a:pt x="469182" y="101653"/>
                  </a:lnTo>
                  <a:lnTo>
                    <a:pt x="468871" y="101475"/>
                  </a:lnTo>
                  <a:lnTo>
                    <a:pt x="468407" y="101475"/>
                  </a:lnTo>
                  <a:lnTo>
                    <a:pt x="467940" y="101296"/>
                  </a:lnTo>
                  <a:lnTo>
                    <a:pt x="467474" y="101296"/>
                  </a:lnTo>
                  <a:lnTo>
                    <a:pt x="467010" y="101117"/>
                  </a:lnTo>
                  <a:lnTo>
                    <a:pt x="466234" y="101117"/>
                  </a:lnTo>
                  <a:lnTo>
                    <a:pt x="465767" y="100939"/>
                  </a:lnTo>
                  <a:lnTo>
                    <a:pt x="464373" y="100939"/>
                  </a:lnTo>
                  <a:lnTo>
                    <a:pt x="464061" y="100760"/>
                  </a:lnTo>
                  <a:lnTo>
                    <a:pt x="460492" y="100760"/>
                  </a:lnTo>
                  <a:lnTo>
                    <a:pt x="460028" y="100939"/>
                  </a:lnTo>
                  <a:lnTo>
                    <a:pt x="457855" y="100939"/>
                  </a:lnTo>
                  <a:lnTo>
                    <a:pt x="457389" y="101117"/>
                  </a:lnTo>
                  <a:lnTo>
                    <a:pt x="456149" y="101117"/>
                  </a:lnTo>
                  <a:lnTo>
                    <a:pt x="455683" y="101296"/>
                  </a:lnTo>
                  <a:lnTo>
                    <a:pt x="454907" y="101296"/>
                  </a:lnTo>
                  <a:lnTo>
                    <a:pt x="454443" y="101475"/>
                  </a:lnTo>
                  <a:lnTo>
                    <a:pt x="453512" y="101475"/>
                  </a:lnTo>
                  <a:lnTo>
                    <a:pt x="453046" y="101653"/>
                  </a:lnTo>
                  <a:lnTo>
                    <a:pt x="452270" y="101653"/>
                  </a:lnTo>
                  <a:lnTo>
                    <a:pt x="451804" y="101835"/>
                  </a:lnTo>
                  <a:lnTo>
                    <a:pt x="450873" y="101835"/>
                  </a:lnTo>
                  <a:lnTo>
                    <a:pt x="450407" y="102014"/>
                  </a:lnTo>
                  <a:lnTo>
                    <a:pt x="449167" y="102014"/>
                  </a:lnTo>
                  <a:lnTo>
                    <a:pt x="448701" y="102192"/>
                  </a:lnTo>
                  <a:lnTo>
                    <a:pt x="447458" y="102192"/>
                  </a:lnTo>
                  <a:lnTo>
                    <a:pt x="446995" y="102371"/>
                  </a:lnTo>
                  <a:lnTo>
                    <a:pt x="445288" y="102371"/>
                  </a:lnTo>
                  <a:lnTo>
                    <a:pt x="444822" y="102553"/>
                  </a:lnTo>
                  <a:lnTo>
                    <a:pt x="440943" y="102553"/>
                  </a:lnTo>
                  <a:lnTo>
                    <a:pt x="440479" y="102371"/>
                  </a:lnTo>
                  <a:lnTo>
                    <a:pt x="439082" y="102371"/>
                  </a:lnTo>
                  <a:lnTo>
                    <a:pt x="438773" y="102192"/>
                  </a:lnTo>
                  <a:lnTo>
                    <a:pt x="437840" y="102192"/>
                  </a:lnTo>
                  <a:lnTo>
                    <a:pt x="437376" y="102014"/>
                  </a:lnTo>
                  <a:lnTo>
                    <a:pt x="436910" y="102014"/>
                  </a:lnTo>
                  <a:lnTo>
                    <a:pt x="436446" y="101835"/>
                  </a:lnTo>
                  <a:lnTo>
                    <a:pt x="436134" y="101835"/>
                  </a:lnTo>
                  <a:lnTo>
                    <a:pt x="435667" y="101653"/>
                  </a:lnTo>
                  <a:lnTo>
                    <a:pt x="435203" y="101475"/>
                  </a:lnTo>
                  <a:lnTo>
                    <a:pt x="434737" y="101475"/>
                  </a:lnTo>
                  <a:lnTo>
                    <a:pt x="434273" y="101296"/>
                  </a:lnTo>
                  <a:lnTo>
                    <a:pt x="433961" y="101117"/>
                  </a:lnTo>
                  <a:lnTo>
                    <a:pt x="433497" y="100939"/>
                  </a:lnTo>
                  <a:lnTo>
                    <a:pt x="433031" y="100760"/>
                  </a:lnTo>
                  <a:lnTo>
                    <a:pt x="432564" y="100578"/>
                  </a:lnTo>
                  <a:lnTo>
                    <a:pt x="432100" y="100400"/>
                  </a:lnTo>
                  <a:lnTo>
                    <a:pt x="431791" y="100221"/>
                  </a:lnTo>
                  <a:lnTo>
                    <a:pt x="431325" y="100042"/>
                  </a:lnTo>
                  <a:lnTo>
                    <a:pt x="430858" y="99864"/>
                  </a:lnTo>
                  <a:lnTo>
                    <a:pt x="430392" y="99503"/>
                  </a:lnTo>
                  <a:lnTo>
                    <a:pt x="429928" y="99325"/>
                  </a:lnTo>
                  <a:lnTo>
                    <a:pt x="429461" y="99146"/>
                  </a:lnTo>
                  <a:lnTo>
                    <a:pt x="429152" y="98788"/>
                  </a:lnTo>
                  <a:lnTo>
                    <a:pt x="428686" y="98607"/>
                  </a:lnTo>
                  <a:lnTo>
                    <a:pt x="428222" y="98249"/>
                  </a:lnTo>
                  <a:lnTo>
                    <a:pt x="427755" y="98071"/>
                  </a:lnTo>
                  <a:lnTo>
                    <a:pt x="427291" y="97710"/>
                  </a:lnTo>
                  <a:lnTo>
                    <a:pt x="426979" y="97353"/>
                  </a:lnTo>
                  <a:lnTo>
                    <a:pt x="426515" y="96993"/>
                  </a:lnTo>
                  <a:lnTo>
                    <a:pt x="426049" y="96635"/>
                  </a:lnTo>
                  <a:lnTo>
                    <a:pt x="425585" y="96275"/>
                  </a:lnTo>
                  <a:lnTo>
                    <a:pt x="425119" y="95917"/>
                  </a:lnTo>
                  <a:lnTo>
                    <a:pt x="424807" y="95560"/>
                  </a:lnTo>
                  <a:lnTo>
                    <a:pt x="424343" y="95200"/>
                  </a:lnTo>
                  <a:lnTo>
                    <a:pt x="423876" y="94842"/>
                  </a:lnTo>
                  <a:lnTo>
                    <a:pt x="423412" y="94303"/>
                  </a:lnTo>
                  <a:lnTo>
                    <a:pt x="422946" y="93946"/>
                  </a:lnTo>
                  <a:lnTo>
                    <a:pt x="422479" y="93410"/>
                  </a:lnTo>
                  <a:lnTo>
                    <a:pt x="422170" y="93049"/>
                  </a:lnTo>
                  <a:lnTo>
                    <a:pt x="421704" y="92510"/>
                  </a:lnTo>
                  <a:lnTo>
                    <a:pt x="421240" y="91974"/>
                  </a:lnTo>
                  <a:lnTo>
                    <a:pt x="420773" y="91614"/>
                  </a:lnTo>
                  <a:lnTo>
                    <a:pt x="420309" y="91078"/>
                  </a:lnTo>
                  <a:lnTo>
                    <a:pt x="419997" y="90539"/>
                  </a:lnTo>
                  <a:lnTo>
                    <a:pt x="419531" y="90003"/>
                  </a:lnTo>
                  <a:lnTo>
                    <a:pt x="419067" y="89285"/>
                  </a:lnTo>
                  <a:lnTo>
                    <a:pt x="418601" y="89103"/>
                  </a:lnTo>
                  <a:lnTo>
                    <a:pt x="418137" y="88746"/>
                  </a:lnTo>
                  <a:lnTo>
                    <a:pt x="417825" y="88389"/>
                  </a:lnTo>
                  <a:lnTo>
                    <a:pt x="417361" y="88028"/>
                  </a:lnTo>
                  <a:lnTo>
                    <a:pt x="416894" y="87850"/>
                  </a:lnTo>
                  <a:lnTo>
                    <a:pt x="416430" y="87492"/>
                  </a:lnTo>
                  <a:lnTo>
                    <a:pt x="415964" y="87132"/>
                  </a:lnTo>
                  <a:lnTo>
                    <a:pt x="415498" y="86953"/>
                  </a:lnTo>
                  <a:lnTo>
                    <a:pt x="415188" y="86596"/>
                  </a:lnTo>
                  <a:lnTo>
                    <a:pt x="414724" y="86238"/>
                  </a:lnTo>
                  <a:lnTo>
                    <a:pt x="414258" y="86057"/>
                  </a:lnTo>
                  <a:lnTo>
                    <a:pt x="413791" y="85699"/>
                  </a:lnTo>
                  <a:lnTo>
                    <a:pt x="413327" y="85339"/>
                  </a:lnTo>
                  <a:lnTo>
                    <a:pt x="413016" y="85160"/>
                  </a:lnTo>
                  <a:lnTo>
                    <a:pt x="412552" y="84803"/>
                  </a:lnTo>
                  <a:lnTo>
                    <a:pt x="412085" y="84443"/>
                  </a:lnTo>
                  <a:lnTo>
                    <a:pt x="411619" y="84264"/>
                  </a:lnTo>
                  <a:lnTo>
                    <a:pt x="411155" y="83906"/>
                  </a:lnTo>
                  <a:lnTo>
                    <a:pt x="410843" y="83728"/>
                  </a:lnTo>
                  <a:lnTo>
                    <a:pt x="410379" y="83367"/>
                  </a:lnTo>
                  <a:lnTo>
                    <a:pt x="409913" y="83189"/>
                  </a:lnTo>
                  <a:lnTo>
                    <a:pt x="409449" y="82831"/>
                  </a:lnTo>
                  <a:lnTo>
                    <a:pt x="408982" y="82650"/>
                  </a:lnTo>
                  <a:lnTo>
                    <a:pt x="408518" y="82292"/>
                  </a:lnTo>
                  <a:lnTo>
                    <a:pt x="408206" y="82114"/>
                  </a:lnTo>
                  <a:lnTo>
                    <a:pt x="407740" y="81753"/>
                  </a:lnTo>
                  <a:lnTo>
                    <a:pt x="407276" y="81575"/>
                  </a:lnTo>
                  <a:lnTo>
                    <a:pt x="406809" y="81217"/>
                  </a:lnTo>
                  <a:lnTo>
                    <a:pt x="406343" y="81039"/>
                  </a:lnTo>
                  <a:lnTo>
                    <a:pt x="406034" y="80860"/>
                  </a:lnTo>
                  <a:lnTo>
                    <a:pt x="405570" y="80499"/>
                  </a:lnTo>
                  <a:lnTo>
                    <a:pt x="405103" y="80321"/>
                  </a:lnTo>
                  <a:lnTo>
                    <a:pt x="404637" y="79960"/>
                  </a:lnTo>
                  <a:lnTo>
                    <a:pt x="404173" y="79782"/>
                  </a:lnTo>
                  <a:lnTo>
                    <a:pt x="403864" y="79603"/>
                  </a:lnTo>
                  <a:lnTo>
                    <a:pt x="403397" y="79246"/>
                  </a:lnTo>
                  <a:lnTo>
                    <a:pt x="402931" y="79064"/>
                  </a:lnTo>
                  <a:lnTo>
                    <a:pt x="402467" y="78885"/>
                  </a:lnTo>
                  <a:lnTo>
                    <a:pt x="402000" y="78528"/>
                  </a:lnTo>
                  <a:lnTo>
                    <a:pt x="401534" y="78349"/>
                  </a:lnTo>
                  <a:lnTo>
                    <a:pt x="401224" y="78168"/>
                  </a:lnTo>
                  <a:lnTo>
                    <a:pt x="400758" y="77989"/>
                  </a:lnTo>
                  <a:lnTo>
                    <a:pt x="400294" y="77631"/>
                  </a:lnTo>
                  <a:lnTo>
                    <a:pt x="399828" y="77453"/>
                  </a:lnTo>
                  <a:lnTo>
                    <a:pt x="399364" y="77271"/>
                  </a:lnTo>
                  <a:lnTo>
                    <a:pt x="399052" y="77092"/>
                  </a:lnTo>
                  <a:lnTo>
                    <a:pt x="398588" y="76914"/>
                  </a:lnTo>
                  <a:lnTo>
                    <a:pt x="398121" y="76553"/>
                  </a:lnTo>
                  <a:lnTo>
                    <a:pt x="397658" y="76378"/>
                  </a:lnTo>
                  <a:lnTo>
                    <a:pt x="397191" y="76196"/>
                  </a:lnTo>
                  <a:lnTo>
                    <a:pt x="396879" y="76017"/>
                  </a:lnTo>
                  <a:lnTo>
                    <a:pt x="396415" y="75839"/>
                  </a:lnTo>
                  <a:lnTo>
                    <a:pt x="395949" y="75660"/>
                  </a:lnTo>
                  <a:lnTo>
                    <a:pt x="395485" y="75300"/>
                  </a:lnTo>
                  <a:lnTo>
                    <a:pt x="395018" y="75121"/>
                  </a:lnTo>
                  <a:lnTo>
                    <a:pt x="394552" y="74942"/>
                  </a:lnTo>
                  <a:lnTo>
                    <a:pt x="394243" y="74763"/>
                  </a:lnTo>
                  <a:lnTo>
                    <a:pt x="393776" y="74582"/>
                  </a:lnTo>
                  <a:lnTo>
                    <a:pt x="393312" y="74403"/>
                  </a:lnTo>
                  <a:lnTo>
                    <a:pt x="392846" y="74224"/>
                  </a:lnTo>
                  <a:lnTo>
                    <a:pt x="392382" y="74046"/>
                  </a:lnTo>
                  <a:lnTo>
                    <a:pt x="392070" y="73864"/>
                  </a:lnTo>
                  <a:lnTo>
                    <a:pt x="391604" y="73688"/>
                  </a:lnTo>
                  <a:lnTo>
                    <a:pt x="391140" y="73507"/>
                  </a:lnTo>
                  <a:lnTo>
                    <a:pt x="390673" y="73328"/>
                  </a:lnTo>
                  <a:lnTo>
                    <a:pt x="390209" y="73149"/>
                  </a:lnTo>
                  <a:lnTo>
                    <a:pt x="389897" y="72971"/>
                  </a:lnTo>
                  <a:lnTo>
                    <a:pt x="389433" y="72789"/>
                  </a:lnTo>
                  <a:lnTo>
                    <a:pt x="388967" y="72432"/>
                  </a:lnTo>
                  <a:lnTo>
                    <a:pt x="388503" y="72253"/>
                  </a:lnTo>
                  <a:lnTo>
                    <a:pt x="388037" y="72074"/>
                  </a:lnTo>
                  <a:lnTo>
                    <a:pt x="387570" y="71893"/>
                  </a:lnTo>
                  <a:lnTo>
                    <a:pt x="387261" y="71714"/>
                  </a:lnTo>
                  <a:lnTo>
                    <a:pt x="386797" y="71535"/>
                  </a:lnTo>
                  <a:lnTo>
                    <a:pt x="386330" y="71356"/>
                  </a:lnTo>
                  <a:lnTo>
                    <a:pt x="385864" y="71178"/>
                  </a:lnTo>
                  <a:lnTo>
                    <a:pt x="385400" y="70999"/>
                  </a:lnTo>
                  <a:lnTo>
                    <a:pt x="385088" y="70817"/>
                  </a:lnTo>
                  <a:lnTo>
                    <a:pt x="384624" y="70639"/>
                  </a:lnTo>
                  <a:lnTo>
                    <a:pt x="384158" y="70460"/>
                  </a:lnTo>
                  <a:lnTo>
                    <a:pt x="383691" y="70281"/>
                  </a:lnTo>
                  <a:lnTo>
                    <a:pt x="383227" y="70100"/>
                  </a:lnTo>
                  <a:lnTo>
                    <a:pt x="382915" y="69921"/>
                  </a:lnTo>
                  <a:lnTo>
                    <a:pt x="382452" y="69742"/>
                  </a:lnTo>
                  <a:lnTo>
                    <a:pt x="381985" y="69564"/>
                  </a:lnTo>
                  <a:lnTo>
                    <a:pt x="381521" y="69385"/>
                  </a:lnTo>
                  <a:lnTo>
                    <a:pt x="381055" y="69203"/>
                  </a:lnTo>
                  <a:lnTo>
                    <a:pt x="380591" y="69025"/>
                  </a:lnTo>
                  <a:lnTo>
                    <a:pt x="380279" y="68846"/>
                  </a:lnTo>
                  <a:lnTo>
                    <a:pt x="379812" y="68667"/>
                  </a:lnTo>
                  <a:lnTo>
                    <a:pt x="379348" y="68488"/>
                  </a:lnTo>
                  <a:lnTo>
                    <a:pt x="378882" y="68310"/>
                  </a:lnTo>
                  <a:lnTo>
                    <a:pt x="378416" y="68128"/>
                  </a:lnTo>
                  <a:lnTo>
                    <a:pt x="378106" y="67949"/>
                  </a:lnTo>
                  <a:lnTo>
                    <a:pt x="377642" y="67771"/>
                  </a:lnTo>
                  <a:lnTo>
                    <a:pt x="377176" y="67592"/>
                  </a:lnTo>
                  <a:lnTo>
                    <a:pt x="376709" y="67410"/>
                  </a:lnTo>
                  <a:lnTo>
                    <a:pt x="376245" y="67232"/>
                  </a:lnTo>
                  <a:lnTo>
                    <a:pt x="375936" y="67053"/>
                  </a:lnTo>
                  <a:lnTo>
                    <a:pt x="375470" y="66874"/>
                  </a:lnTo>
                  <a:lnTo>
                    <a:pt x="375003" y="66517"/>
                  </a:lnTo>
                  <a:lnTo>
                    <a:pt x="374539" y="66335"/>
                  </a:lnTo>
                  <a:lnTo>
                    <a:pt x="374073" y="66157"/>
                  </a:lnTo>
                  <a:lnTo>
                    <a:pt x="373609" y="65978"/>
                  </a:lnTo>
                  <a:lnTo>
                    <a:pt x="373297" y="65799"/>
                  </a:lnTo>
                  <a:lnTo>
                    <a:pt x="372831" y="65618"/>
                  </a:lnTo>
                  <a:lnTo>
                    <a:pt x="372367" y="65439"/>
                  </a:lnTo>
                  <a:lnTo>
                    <a:pt x="371900" y="65081"/>
                  </a:lnTo>
                  <a:lnTo>
                    <a:pt x="371436" y="64903"/>
                  </a:lnTo>
                  <a:lnTo>
                    <a:pt x="371124" y="64721"/>
                  </a:lnTo>
                  <a:lnTo>
                    <a:pt x="370660" y="64542"/>
                  </a:lnTo>
                  <a:lnTo>
                    <a:pt x="370194" y="64185"/>
                  </a:lnTo>
                  <a:lnTo>
                    <a:pt x="369730" y="64003"/>
                  </a:lnTo>
                  <a:lnTo>
                    <a:pt x="369264" y="63828"/>
                  </a:lnTo>
                  <a:lnTo>
                    <a:pt x="368952" y="63646"/>
                  </a:lnTo>
                  <a:lnTo>
                    <a:pt x="368488" y="63289"/>
                  </a:lnTo>
                  <a:lnTo>
                    <a:pt x="368021" y="63110"/>
                  </a:lnTo>
                  <a:lnTo>
                    <a:pt x="367555" y="62750"/>
                  </a:lnTo>
                  <a:lnTo>
                    <a:pt x="367091" y="62571"/>
                  </a:lnTo>
                  <a:lnTo>
                    <a:pt x="366624" y="62392"/>
                  </a:lnTo>
                  <a:lnTo>
                    <a:pt x="366315" y="62032"/>
                  </a:lnTo>
                  <a:lnTo>
                    <a:pt x="365849" y="61853"/>
                  </a:lnTo>
                  <a:lnTo>
                    <a:pt x="365385" y="61496"/>
                  </a:lnTo>
                  <a:lnTo>
                    <a:pt x="364918" y="61317"/>
                  </a:lnTo>
                  <a:lnTo>
                    <a:pt x="364454" y="60957"/>
                  </a:lnTo>
                  <a:lnTo>
                    <a:pt x="364143" y="60778"/>
                  </a:lnTo>
                  <a:lnTo>
                    <a:pt x="363679" y="60421"/>
                  </a:lnTo>
                  <a:lnTo>
                    <a:pt x="363212" y="60239"/>
                  </a:lnTo>
                  <a:lnTo>
                    <a:pt x="362748" y="59882"/>
                  </a:lnTo>
                  <a:lnTo>
                    <a:pt x="362282" y="59524"/>
                  </a:lnTo>
                  <a:lnTo>
                    <a:pt x="361970" y="59343"/>
                  </a:lnTo>
                  <a:lnTo>
                    <a:pt x="361506" y="58985"/>
                  </a:lnTo>
                  <a:lnTo>
                    <a:pt x="361039" y="58628"/>
                  </a:lnTo>
                  <a:lnTo>
                    <a:pt x="360576" y="58449"/>
                  </a:lnTo>
                  <a:lnTo>
                    <a:pt x="360109" y="58089"/>
                  </a:lnTo>
                  <a:lnTo>
                    <a:pt x="359643" y="57731"/>
                  </a:lnTo>
                  <a:lnTo>
                    <a:pt x="359333" y="57371"/>
                  </a:lnTo>
                  <a:lnTo>
                    <a:pt x="358869" y="57014"/>
                  </a:lnTo>
                  <a:lnTo>
                    <a:pt x="358403" y="56653"/>
                  </a:lnTo>
                  <a:lnTo>
                    <a:pt x="357936" y="56475"/>
                  </a:lnTo>
                  <a:lnTo>
                    <a:pt x="357472" y="56117"/>
                  </a:lnTo>
                  <a:lnTo>
                    <a:pt x="357161" y="55760"/>
                  </a:lnTo>
                  <a:lnTo>
                    <a:pt x="356697" y="55399"/>
                  </a:lnTo>
                  <a:lnTo>
                    <a:pt x="356230" y="55042"/>
                  </a:lnTo>
                  <a:lnTo>
                    <a:pt x="355764" y="54682"/>
                  </a:lnTo>
                  <a:lnTo>
                    <a:pt x="355300" y="54143"/>
                  </a:lnTo>
                  <a:lnTo>
                    <a:pt x="354988" y="53785"/>
                  </a:lnTo>
                  <a:lnTo>
                    <a:pt x="354524" y="53428"/>
                  </a:lnTo>
                  <a:lnTo>
                    <a:pt x="354058" y="53068"/>
                  </a:lnTo>
                  <a:lnTo>
                    <a:pt x="353594" y="52710"/>
                  </a:lnTo>
                  <a:lnTo>
                    <a:pt x="353127" y="52171"/>
                  </a:lnTo>
                  <a:lnTo>
                    <a:pt x="352661" y="51814"/>
                  </a:lnTo>
                  <a:lnTo>
                    <a:pt x="352351" y="51453"/>
                  </a:lnTo>
                  <a:lnTo>
                    <a:pt x="351885" y="50917"/>
                  </a:lnTo>
                  <a:lnTo>
                    <a:pt x="351421" y="50560"/>
                  </a:lnTo>
                  <a:lnTo>
                    <a:pt x="350955" y="50021"/>
                  </a:lnTo>
                  <a:lnTo>
                    <a:pt x="350488" y="49663"/>
                  </a:lnTo>
                  <a:lnTo>
                    <a:pt x="350179" y="49124"/>
                  </a:lnTo>
                  <a:lnTo>
                    <a:pt x="349715" y="48767"/>
                  </a:lnTo>
                  <a:lnTo>
                    <a:pt x="349248" y="48228"/>
                  </a:lnTo>
                  <a:lnTo>
                    <a:pt x="348318" y="48228"/>
                  </a:lnTo>
                  <a:lnTo>
                    <a:pt x="348009" y="48407"/>
                  </a:lnTo>
                  <a:lnTo>
                    <a:pt x="345370" y="48407"/>
                  </a:lnTo>
                  <a:lnTo>
                    <a:pt x="344903" y="48588"/>
                  </a:lnTo>
                  <a:lnTo>
                    <a:pt x="343509" y="48588"/>
                  </a:lnTo>
                  <a:lnTo>
                    <a:pt x="343197" y="48767"/>
                  </a:lnTo>
                  <a:lnTo>
                    <a:pt x="342266" y="48767"/>
                  </a:lnTo>
                  <a:lnTo>
                    <a:pt x="341803" y="48946"/>
                  </a:lnTo>
                  <a:lnTo>
                    <a:pt x="340560" y="48946"/>
                  </a:lnTo>
                  <a:lnTo>
                    <a:pt x="340094" y="49124"/>
                  </a:lnTo>
                  <a:lnTo>
                    <a:pt x="339627" y="49124"/>
                  </a:lnTo>
                  <a:lnTo>
                    <a:pt x="339163" y="49303"/>
                  </a:lnTo>
                  <a:lnTo>
                    <a:pt x="338388" y="49303"/>
                  </a:lnTo>
                  <a:lnTo>
                    <a:pt x="337921" y="49482"/>
                  </a:lnTo>
                  <a:lnTo>
                    <a:pt x="337457" y="49482"/>
                  </a:lnTo>
                  <a:lnTo>
                    <a:pt x="336991" y="49663"/>
                  </a:lnTo>
                  <a:lnTo>
                    <a:pt x="336215" y="49663"/>
                  </a:lnTo>
                  <a:lnTo>
                    <a:pt x="335751" y="49842"/>
                  </a:lnTo>
                  <a:lnTo>
                    <a:pt x="335285" y="49842"/>
                  </a:lnTo>
                  <a:lnTo>
                    <a:pt x="334821" y="50021"/>
                  </a:lnTo>
                  <a:lnTo>
                    <a:pt x="334354" y="50021"/>
                  </a:lnTo>
                  <a:lnTo>
                    <a:pt x="334042" y="50200"/>
                  </a:lnTo>
                  <a:lnTo>
                    <a:pt x="333578" y="50200"/>
                  </a:lnTo>
                  <a:lnTo>
                    <a:pt x="333112" y="50378"/>
                  </a:lnTo>
                  <a:lnTo>
                    <a:pt x="332648" y="50378"/>
                  </a:lnTo>
                  <a:lnTo>
                    <a:pt x="332182" y="50560"/>
                  </a:lnTo>
                  <a:lnTo>
                    <a:pt x="331406" y="50560"/>
                  </a:lnTo>
                  <a:lnTo>
                    <a:pt x="330942" y="50739"/>
                  </a:lnTo>
                  <a:lnTo>
                    <a:pt x="330475" y="50739"/>
                  </a:lnTo>
                  <a:lnTo>
                    <a:pt x="330009" y="50917"/>
                  </a:lnTo>
                  <a:lnTo>
                    <a:pt x="329545" y="50917"/>
                  </a:lnTo>
                  <a:lnTo>
                    <a:pt x="329233" y="51096"/>
                  </a:lnTo>
                  <a:lnTo>
                    <a:pt x="328767" y="51096"/>
                  </a:lnTo>
                  <a:lnTo>
                    <a:pt x="328303" y="51278"/>
                  </a:lnTo>
                  <a:lnTo>
                    <a:pt x="327836" y="51278"/>
                  </a:lnTo>
                  <a:lnTo>
                    <a:pt x="327372" y="51453"/>
                  </a:lnTo>
                  <a:lnTo>
                    <a:pt x="327061" y="51453"/>
                  </a:lnTo>
                  <a:lnTo>
                    <a:pt x="326597" y="51635"/>
                  </a:lnTo>
                  <a:lnTo>
                    <a:pt x="326130" y="51635"/>
                  </a:lnTo>
                  <a:lnTo>
                    <a:pt x="325666" y="51814"/>
                  </a:lnTo>
                  <a:lnTo>
                    <a:pt x="325200" y="51814"/>
                  </a:lnTo>
                  <a:lnTo>
                    <a:pt x="324733" y="51992"/>
                  </a:lnTo>
                  <a:lnTo>
                    <a:pt x="324424" y="51992"/>
                  </a:lnTo>
                  <a:lnTo>
                    <a:pt x="323960" y="52171"/>
                  </a:lnTo>
                  <a:lnTo>
                    <a:pt x="323027" y="52171"/>
                  </a:lnTo>
                  <a:lnTo>
                    <a:pt x="322561" y="52353"/>
                  </a:lnTo>
                  <a:lnTo>
                    <a:pt x="322251" y="52353"/>
                  </a:lnTo>
                  <a:lnTo>
                    <a:pt x="321787" y="52531"/>
                  </a:lnTo>
                  <a:lnTo>
                    <a:pt x="320854" y="52531"/>
                  </a:lnTo>
                  <a:lnTo>
                    <a:pt x="320390" y="52710"/>
                  </a:lnTo>
                  <a:lnTo>
                    <a:pt x="320081" y="52710"/>
                  </a:lnTo>
                  <a:lnTo>
                    <a:pt x="319615" y="52889"/>
                  </a:lnTo>
                  <a:lnTo>
                    <a:pt x="318218" y="52889"/>
                  </a:lnTo>
                  <a:lnTo>
                    <a:pt x="317754" y="53068"/>
                  </a:lnTo>
                  <a:lnTo>
                    <a:pt x="316976" y="53068"/>
                  </a:lnTo>
                  <a:lnTo>
                    <a:pt x="316512" y="53249"/>
                  </a:lnTo>
                  <a:lnTo>
                    <a:pt x="314805" y="53249"/>
                  </a:lnTo>
                  <a:lnTo>
                    <a:pt x="314339" y="53428"/>
                  </a:lnTo>
                  <a:lnTo>
                    <a:pt x="309063" y="53428"/>
                  </a:lnTo>
                  <a:lnTo>
                    <a:pt x="308599" y="53249"/>
                  </a:lnTo>
                  <a:lnTo>
                    <a:pt x="306893" y="53249"/>
                  </a:lnTo>
                  <a:lnTo>
                    <a:pt x="306427" y="53068"/>
                  </a:lnTo>
                  <a:lnTo>
                    <a:pt x="305651" y="53068"/>
                  </a:lnTo>
                  <a:lnTo>
                    <a:pt x="305185" y="52889"/>
                  </a:lnTo>
                  <a:lnTo>
                    <a:pt x="304721" y="52889"/>
                  </a:lnTo>
                  <a:lnTo>
                    <a:pt x="304254" y="52710"/>
                  </a:lnTo>
                  <a:lnTo>
                    <a:pt x="303788" y="52710"/>
                  </a:lnTo>
                  <a:lnTo>
                    <a:pt x="303478" y="52531"/>
                  </a:lnTo>
                  <a:lnTo>
                    <a:pt x="303014" y="52531"/>
                  </a:lnTo>
                  <a:lnTo>
                    <a:pt x="302548" y="52353"/>
                  </a:lnTo>
                  <a:lnTo>
                    <a:pt x="302081" y="52171"/>
                  </a:lnTo>
                  <a:lnTo>
                    <a:pt x="301618" y="52171"/>
                  </a:lnTo>
                  <a:lnTo>
                    <a:pt x="301306" y="51992"/>
                  </a:lnTo>
                  <a:lnTo>
                    <a:pt x="300839" y="51814"/>
                  </a:lnTo>
                  <a:lnTo>
                    <a:pt x="300375" y="51814"/>
                  </a:lnTo>
                  <a:lnTo>
                    <a:pt x="299909" y="51635"/>
                  </a:lnTo>
                  <a:lnTo>
                    <a:pt x="299445" y="51453"/>
                  </a:lnTo>
                  <a:lnTo>
                    <a:pt x="299133" y="51278"/>
                  </a:lnTo>
                  <a:lnTo>
                    <a:pt x="298669" y="51096"/>
                  </a:lnTo>
                  <a:lnTo>
                    <a:pt x="298203" y="50917"/>
                  </a:lnTo>
                  <a:lnTo>
                    <a:pt x="297739" y="50739"/>
                  </a:lnTo>
                  <a:lnTo>
                    <a:pt x="297272" y="50560"/>
                  </a:lnTo>
                  <a:lnTo>
                    <a:pt x="296806" y="50378"/>
                  </a:lnTo>
                  <a:lnTo>
                    <a:pt x="296496" y="50200"/>
                  </a:lnTo>
                  <a:lnTo>
                    <a:pt x="296033" y="50021"/>
                  </a:lnTo>
                  <a:lnTo>
                    <a:pt x="295566" y="49663"/>
                  </a:lnTo>
                  <a:lnTo>
                    <a:pt x="295100" y="49482"/>
                  </a:lnTo>
                  <a:lnTo>
                    <a:pt x="294633" y="49303"/>
                  </a:lnTo>
                  <a:lnTo>
                    <a:pt x="294324" y="48946"/>
                  </a:lnTo>
                  <a:lnTo>
                    <a:pt x="293860" y="48767"/>
                  </a:lnTo>
                  <a:lnTo>
                    <a:pt x="293393" y="48407"/>
                  </a:lnTo>
                  <a:lnTo>
                    <a:pt x="292927" y="48228"/>
                  </a:lnTo>
                  <a:lnTo>
                    <a:pt x="292463" y="47871"/>
                  </a:lnTo>
                  <a:lnTo>
                    <a:pt x="292154" y="47689"/>
                  </a:lnTo>
                  <a:lnTo>
                    <a:pt x="291687" y="47332"/>
                  </a:lnTo>
                  <a:lnTo>
                    <a:pt x="291221" y="46974"/>
                  </a:lnTo>
                  <a:lnTo>
                    <a:pt x="290757" y="46793"/>
                  </a:lnTo>
                  <a:lnTo>
                    <a:pt x="290290" y="46435"/>
                  </a:lnTo>
                  <a:lnTo>
                    <a:pt x="289826" y="46078"/>
                  </a:lnTo>
                  <a:lnTo>
                    <a:pt x="289515" y="45717"/>
                  </a:lnTo>
                  <a:lnTo>
                    <a:pt x="289048" y="45360"/>
                  </a:lnTo>
                  <a:lnTo>
                    <a:pt x="288584" y="45000"/>
                  </a:lnTo>
                  <a:lnTo>
                    <a:pt x="288118" y="44642"/>
                  </a:lnTo>
                  <a:lnTo>
                    <a:pt x="287654" y="44282"/>
                  </a:lnTo>
                  <a:lnTo>
                    <a:pt x="287342" y="43925"/>
                  </a:lnTo>
                  <a:lnTo>
                    <a:pt x="286878" y="43567"/>
                  </a:lnTo>
                  <a:lnTo>
                    <a:pt x="286412" y="43028"/>
                  </a:lnTo>
                  <a:lnTo>
                    <a:pt x="285945" y="42671"/>
                  </a:lnTo>
                  <a:lnTo>
                    <a:pt x="285481" y="42310"/>
                  </a:lnTo>
                  <a:lnTo>
                    <a:pt x="285169" y="41774"/>
                  </a:lnTo>
                  <a:lnTo>
                    <a:pt x="284705" y="41417"/>
                  </a:lnTo>
                  <a:lnTo>
                    <a:pt x="284239" y="40878"/>
                  </a:lnTo>
                  <a:lnTo>
                    <a:pt x="283772" y="40518"/>
                  </a:lnTo>
                  <a:lnTo>
                    <a:pt x="283308" y="39981"/>
                  </a:lnTo>
                  <a:lnTo>
                    <a:pt x="282842" y="39442"/>
                  </a:lnTo>
                  <a:lnTo>
                    <a:pt x="282533" y="38906"/>
                  </a:lnTo>
                  <a:lnTo>
                    <a:pt x="282066" y="38546"/>
                  </a:lnTo>
                  <a:lnTo>
                    <a:pt x="281602" y="38010"/>
                  </a:lnTo>
                  <a:lnTo>
                    <a:pt x="281136" y="37471"/>
                  </a:lnTo>
                  <a:lnTo>
                    <a:pt x="280672" y="36932"/>
                  </a:lnTo>
                  <a:lnTo>
                    <a:pt x="280360" y="36396"/>
                  </a:lnTo>
                  <a:lnTo>
                    <a:pt x="279896" y="35857"/>
                  </a:lnTo>
                  <a:lnTo>
                    <a:pt x="279430" y="35139"/>
                  </a:lnTo>
                  <a:lnTo>
                    <a:pt x="278966" y="35321"/>
                  </a:lnTo>
                  <a:lnTo>
                    <a:pt x="278499" y="35499"/>
                  </a:lnTo>
                  <a:lnTo>
                    <a:pt x="278187" y="35678"/>
                  </a:lnTo>
                  <a:lnTo>
                    <a:pt x="277723" y="35857"/>
                  </a:lnTo>
                  <a:lnTo>
                    <a:pt x="277257" y="36038"/>
                  </a:lnTo>
                  <a:lnTo>
                    <a:pt x="276793" y="36217"/>
                  </a:lnTo>
                  <a:lnTo>
                    <a:pt x="276327" y="36396"/>
                  </a:lnTo>
                  <a:lnTo>
                    <a:pt x="275860" y="36574"/>
                  </a:lnTo>
                  <a:lnTo>
                    <a:pt x="275551" y="36753"/>
                  </a:lnTo>
                  <a:lnTo>
                    <a:pt x="275084" y="36753"/>
                  </a:lnTo>
                  <a:lnTo>
                    <a:pt x="274620" y="36932"/>
                  </a:lnTo>
                  <a:lnTo>
                    <a:pt x="274154" y="37113"/>
                  </a:lnTo>
                  <a:lnTo>
                    <a:pt x="273690" y="37292"/>
                  </a:lnTo>
                  <a:lnTo>
                    <a:pt x="273378" y="37292"/>
                  </a:lnTo>
                  <a:lnTo>
                    <a:pt x="272912" y="37471"/>
                  </a:lnTo>
                  <a:lnTo>
                    <a:pt x="272448" y="37650"/>
                  </a:lnTo>
                  <a:lnTo>
                    <a:pt x="271981" y="37828"/>
                  </a:lnTo>
                  <a:lnTo>
                    <a:pt x="271517" y="37828"/>
                  </a:lnTo>
                  <a:lnTo>
                    <a:pt x="271206" y="38010"/>
                  </a:lnTo>
                  <a:lnTo>
                    <a:pt x="270742" y="38189"/>
                  </a:lnTo>
                  <a:lnTo>
                    <a:pt x="270275" y="38189"/>
                  </a:lnTo>
                  <a:lnTo>
                    <a:pt x="269811" y="38367"/>
                  </a:lnTo>
                  <a:lnTo>
                    <a:pt x="269345" y="38367"/>
                  </a:lnTo>
                  <a:lnTo>
                    <a:pt x="268878" y="38546"/>
                  </a:lnTo>
                  <a:lnTo>
                    <a:pt x="268569" y="38546"/>
                  </a:lnTo>
                  <a:lnTo>
                    <a:pt x="268105" y="38728"/>
                  </a:lnTo>
                  <a:lnTo>
                    <a:pt x="267639" y="38906"/>
                  </a:lnTo>
                  <a:lnTo>
                    <a:pt x="267172" y="38906"/>
                  </a:lnTo>
                  <a:lnTo>
                    <a:pt x="266708" y="39085"/>
                  </a:lnTo>
                  <a:lnTo>
                    <a:pt x="266396" y="39085"/>
                  </a:lnTo>
                  <a:lnTo>
                    <a:pt x="265932" y="39264"/>
                  </a:lnTo>
                  <a:lnTo>
                    <a:pt x="264999" y="39264"/>
                  </a:lnTo>
                  <a:lnTo>
                    <a:pt x="264536" y="39442"/>
                  </a:lnTo>
                  <a:lnTo>
                    <a:pt x="264226" y="39442"/>
                  </a:lnTo>
                  <a:lnTo>
                    <a:pt x="263760" y="39621"/>
                  </a:lnTo>
                  <a:lnTo>
                    <a:pt x="262829" y="39621"/>
                  </a:lnTo>
                  <a:lnTo>
                    <a:pt x="262363" y="39803"/>
                  </a:lnTo>
                  <a:lnTo>
                    <a:pt x="261587" y="39803"/>
                  </a:lnTo>
                  <a:lnTo>
                    <a:pt x="261121" y="39981"/>
                  </a:lnTo>
                  <a:lnTo>
                    <a:pt x="259726" y="39981"/>
                  </a:lnTo>
                  <a:lnTo>
                    <a:pt x="259414" y="40160"/>
                  </a:lnTo>
                  <a:lnTo>
                    <a:pt x="257244" y="40160"/>
                  </a:lnTo>
                  <a:lnTo>
                    <a:pt x="256778" y="40339"/>
                  </a:lnTo>
                  <a:lnTo>
                    <a:pt x="251969" y="40339"/>
                  </a:lnTo>
                  <a:lnTo>
                    <a:pt x="251502" y="40160"/>
                  </a:lnTo>
                  <a:lnTo>
                    <a:pt x="249330" y="40160"/>
                  </a:lnTo>
                  <a:lnTo>
                    <a:pt x="248866" y="39981"/>
                  </a:lnTo>
                  <a:lnTo>
                    <a:pt x="247623" y="39981"/>
                  </a:lnTo>
                  <a:lnTo>
                    <a:pt x="247157" y="39803"/>
                  </a:lnTo>
                  <a:lnTo>
                    <a:pt x="246226" y="39803"/>
                  </a:lnTo>
                  <a:lnTo>
                    <a:pt x="245763" y="39621"/>
                  </a:lnTo>
                  <a:lnTo>
                    <a:pt x="245451" y="39621"/>
                  </a:lnTo>
                  <a:lnTo>
                    <a:pt x="244984" y="39442"/>
                  </a:lnTo>
                  <a:lnTo>
                    <a:pt x="244054" y="39442"/>
                  </a:lnTo>
                  <a:lnTo>
                    <a:pt x="243590" y="39264"/>
                  </a:lnTo>
                  <a:lnTo>
                    <a:pt x="243278" y="39264"/>
                  </a:lnTo>
                  <a:lnTo>
                    <a:pt x="242814" y="39085"/>
                  </a:lnTo>
                  <a:lnTo>
                    <a:pt x="242348" y="38906"/>
                  </a:lnTo>
                  <a:lnTo>
                    <a:pt x="241884" y="38906"/>
                  </a:lnTo>
                  <a:lnTo>
                    <a:pt x="241417" y="38728"/>
                  </a:lnTo>
                  <a:lnTo>
                    <a:pt x="240951" y="38728"/>
                  </a:lnTo>
                  <a:lnTo>
                    <a:pt x="240642" y="38546"/>
                  </a:lnTo>
                  <a:lnTo>
                    <a:pt x="240178" y="38367"/>
                  </a:lnTo>
                  <a:lnTo>
                    <a:pt x="239711" y="38367"/>
                  </a:lnTo>
                  <a:lnTo>
                    <a:pt x="239245" y="38189"/>
                  </a:lnTo>
                  <a:lnTo>
                    <a:pt x="238781" y="38010"/>
                  </a:lnTo>
                  <a:lnTo>
                    <a:pt x="238469" y="37828"/>
                  </a:lnTo>
                  <a:lnTo>
                    <a:pt x="238005" y="37828"/>
                  </a:lnTo>
                  <a:lnTo>
                    <a:pt x="237538" y="37650"/>
                  </a:lnTo>
                  <a:lnTo>
                    <a:pt x="237072" y="37471"/>
                  </a:lnTo>
                  <a:lnTo>
                    <a:pt x="236608" y="37292"/>
                  </a:lnTo>
                  <a:lnTo>
                    <a:pt x="236296" y="37113"/>
                  </a:lnTo>
                  <a:lnTo>
                    <a:pt x="235832" y="36932"/>
                  </a:lnTo>
                  <a:lnTo>
                    <a:pt x="235366" y="36753"/>
                  </a:lnTo>
                  <a:lnTo>
                    <a:pt x="234902" y="36574"/>
                  </a:lnTo>
                  <a:lnTo>
                    <a:pt x="234435" y="36396"/>
                  </a:lnTo>
                  <a:lnTo>
                    <a:pt x="233971" y="36217"/>
                  </a:lnTo>
                  <a:lnTo>
                    <a:pt x="233660" y="36038"/>
                  </a:lnTo>
                  <a:lnTo>
                    <a:pt x="233193" y="35857"/>
                  </a:lnTo>
                  <a:lnTo>
                    <a:pt x="232729" y="35678"/>
                  </a:lnTo>
                  <a:lnTo>
                    <a:pt x="232263" y="35499"/>
                  </a:lnTo>
                  <a:lnTo>
                    <a:pt x="231796" y="35321"/>
                  </a:lnTo>
                  <a:lnTo>
                    <a:pt x="231487" y="34960"/>
                  </a:lnTo>
                  <a:lnTo>
                    <a:pt x="231023" y="34782"/>
                  </a:lnTo>
                  <a:lnTo>
                    <a:pt x="230557" y="34603"/>
                  </a:lnTo>
                  <a:lnTo>
                    <a:pt x="230090" y="34424"/>
                  </a:lnTo>
                  <a:lnTo>
                    <a:pt x="229626" y="34064"/>
                  </a:lnTo>
                  <a:lnTo>
                    <a:pt x="229317" y="33885"/>
                  </a:lnTo>
                  <a:lnTo>
                    <a:pt x="228850" y="33706"/>
                  </a:lnTo>
                  <a:lnTo>
                    <a:pt x="228384" y="33346"/>
                  </a:lnTo>
                  <a:lnTo>
                    <a:pt x="227917" y="33167"/>
                  </a:lnTo>
                  <a:lnTo>
                    <a:pt x="227454" y="32810"/>
                  </a:lnTo>
                  <a:lnTo>
                    <a:pt x="226987" y="32631"/>
                  </a:lnTo>
                  <a:lnTo>
                    <a:pt x="226678" y="32271"/>
                  </a:lnTo>
                  <a:lnTo>
                    <a:pt x="226211" y="32092"/>
                  </a:lnTo>
                  <a:lnTo>
                    <a:pt x="225747" y="31732"/>
                  </a:lnTo>
                  <a:lnTo>
                    <a:pt x="225281" y="31375"/>
                  </a:lnTo>
                  <a:lnTo>
                    <a:pt x="224817" y="31196"/>
                  </a:lnTo>
                  <a:lnTo>
                    <a:pt x="224505" y="30838"/>
                  </a:lnTo>
                  <a:lnTo>
                    <a:pt x="224041" y="30478"/>
                  </a:lnTo>
                  <a:lnTo>
                    <a:pt x="223575" y="30299"/>
                  </a:lnTo>
                  <a:lnTo>
                    <a:pt x="223111" y="29942"/>
                  </a:lnTo>
                  <a:lnTo>
                    <a:pt x="222644" y="29582"/>
                  </a:lnTo>
                  <a:lnTo>
                    <a:pt x="222332" y="29224"/>
                  </a:lnTo>
                  <a:lnTo>
                    <a:pt x="221869" y="28867"/>
                  </a:lnTo>
                  <a:lnTo>
                    <a:pt x="221402" y="28507"/>
                  </a:lnTo>
                  <a:lnTo>
                    <a:pt x="220938" y="28149"/>
                  </a:lnTo>
                  <a:lnTo>
                    <a:pt x="220472" y="27789"/>
                  </a:lnTo>
                  <a:lnTo>
                    <a:pt x="220005" y="27431"/>
                  </a:lnTo>
                  <a:lnTo>
                    <a:pt x="219696" y="27071"/>
                  </a:lnTo>
                  <a:lnTo>
                    <a:pt x="219229" y="26714"/>
                  </a:lnTo>
                  <a:lnTo>
                    <a:pt x="218765" y="26356"/>
                  </a:lnTo>
                  <a:lnTo>
                    <a:pt x="218299" y="25996"/>
                  </a:lnTo>
                  <a:lnTo>
                    <a:pt x="217835" y="25639"/>
                  </a:lnTo>
                  <a:lnTo>
                    <a:pt x="217523" y="25100"/>
                  </a:lnTo>
                  <a:lnTo>
                    <a:pt x="217057" y="24742"/>
                  </a:lnTo>
                  <a:lnTo>
                    <a:pt x="216593" y="24382"/>
                  </a:lnTo>
                  <a:lnTo>
                    <a:pt x="216126" y="23846"/>
                  </a:lnTo>
                  <a:lnTo>
                    <a:pt x="215662" y="23488"/>
                  </a:lnTo>
                  <a:lnTo>
                    <a:pt x="215351" y="23128"/>
                  </a:lnTo>
                  <a:lnTo>
                    <a:pt x="214887" y="22589"/>
                  </a:lnTo>
                  <a:lnTo>
                    <a:pt x="214420" y="22232"/>
                  </a:lnTo>
                  <a:lnTo>
                    <a:pt x="213956" y="21695"/>
                  </a:lnTo>
                  <a:lnTo>
                    <a:pt x="213490" y="21156"/>
                  </a:lnTo>
                  <a:lnTo>
                    <a:pt x="213023" y="20796"/>
                  </a:lnTo>
                  <a:lnTo>
                    <a:pt x="212714" y="20260"/>
                  </a:lnTo>
                  <a:lnTo>
                    <a:pt x="212250" y="19721"/>
                  </a:lnTo>
                  <a:lnTo>
                    <a:pt x="211784" y="19364"/>
                  </a:lnTo>
                  <a:lnTo>
                    <a:pt x="211317" y="18825"/>
                  </a:lnTo>
                  <a:lnTo>
                    <a:pt x="210853" y="18288"/>
                  </a:lnTo>
                  <a:lnTo>
                    <a:pt x="210541" y="17749"/>
                  </a:lnTo>
                  <a:lnTo>
                    <a:pt x="210077" y="17210"/>
                  </a:lnTo>
                  <a:lnTo>
                    <a:pt x="209611" y="16674"/>
                  </a:lnTo>
                  <a:lnTo>
                    <a:pt x="209145" y="17032"/>
                  </a:lnTo>
                  <a:lnTo>
                    <a:pt x="208681" y="17392"/>
                  </a:lnTo>
                  <a:lnTo>
                    <a:pt x="208369" y="17749"/>
                  </a:lnTo>
                  <a:lnTo>
                    <a:pt x="207905" y="18107"/>
                  </a:lnTo>
                  <a:lnTo>
                    <a:pt x="207438" y="18288"/>
                  </a:lnTo>
                  <a:lnTo>
                    <a:pt x="206974" y="18646"/>
                  </a:lnTo>
                  <a:lnTo>
                    <a:pt x="206508" y="19006"/>
                  </a:lnTo>
                  <a:lnTo>
                    <a:pt x="206196" y="19182"/>
                  </a:lnTo>
                  <a:lnTo>
                    <a:pt x="205732" y="19542"/>
                  </a:lnTo>
                  <a:lnTo>
                    <a:pt x="205266" y="19900"/>
                  </a:lnTo>
                  <a:lnTo>
                    <a:pt x="204802" y="20081"/>
                  </a:lnTo>
                  <a:lnTo>
                    <a:pt x="204335" y="20439"/>
                  </a:lnTo>
                  <a:lnTo>
                    <a:pt x="203869" y="20796"/>
                  </a:lnTo>
                  <a:lnTo>
                    <a:pt x="203560" y="20978"/>
                  </a:lnTo>
                  <a:lnTo>
                    <a:pt x="203096" y="21335"/>
                  </a:lnTo>
                  <a:lnTo>
                    <a:pt x="202629" y="21514"/>
                  </a:lnTo>
                  <a:lnTo>
                    <a:pt x="202163" y="21871"/>
                  </a:lnTo>
                  <a:lnTo>
                    <a:pt x="201699" y="22053"/>
                  </a:lnTo>
                  <a:lnTo>
                    <a:pt x="201389" y="22410"/>
                  </a:lnTo>
                  <a:lnTo>
                    <a:pt x="200923" y="22589"/>
                  </a:lnTo>
                  <a:lnTo>
                    <a:pt x="200456" y="22949"/>
                  </a:lnTo>
                  <a:lnTo>
                    <a:pt x="199993" y="23128"/>
                  </a:lnTo>
                  <a:lnTo>
                    <a:pt x="199526" y="23488"/>
                  </a:lnTo>
                  <a:lnTo>
                    <a:pt x="199062" y="23667"/>
                  </a:lnTo>
                  <a:lnTo>
                    <a:pt x="198750" y="24024"/>
                  </a:lnTo>
                  <a:lnTo>
                    <a:pt x="198284" y="24203"/>
                  </a:lnTo>
                  <a:lnTo>
                    <a:pt x="197820" y="24382"/>
                  </a:lnTo>
                  <a:lnTo>
                    <a:pt x="197353" y="24742"/>
                  </a:lnTo>
                  <a:lnTo>
                    <a:pt x="196889" y="24921"/>
                  </a:lnTo>
                  <a:lnTo>
                    <a:pt x="196578" y="25100"/>
                  </a:lnTo>
                  <a:lnTo>
                    <a:pt x="196114" y="25460"/>
                  </a:lnTo>
                  <a:lnTo>
                    <a:pt x="195647" y="25639"/>
                  </a:lnTo>
                  <a:lnTo>
                    <a:pt x="195183" y="25817"/>
                  </a:lnTo>
                  <a:lnTo>
                    <a:pt x="194717" y="25996"/>
                  </a:lnTo>
                  <a:lnTo>
                    <a:pt x="194405" y="26356"/>
                  </a:lnTo>
                  <a:lnTo>
                    <a:pt x="193941" y="26535"/>
                  </a:lnTo>
                  <a:lnTo>
                    <a:pt x="191768" y="27431"/>
                  </a:lnTo>
                  <a:lnTo>
                    <a:pt x="191302" y="27610"/>
                  </a:lnTo>
                  <a:lnTo>
                    <a:pt x="190838" y="27789"/>
                  </a:lnTo>
                  <a:lnTo>
                    <a:pt x="190372" y="28149"/>
                  </a:lnTo>
                  <a:lnTo>
                    <a:pt x="189908" y="28328"/>
                  </a:lnTo>
                  <a:lnTo>
                    <a:pt x="189596" y="28328"/>
                  </a:lnTo>
                  <a:lnTo>
                    <a:pt x="189132" y="28507"/>
                  </a:lnTo>
                  <a:lnTo>
                    <a:pt x="188665" y="28685"/>
                  </a:lnTo>
                  <a:lnTo>
                    <a:pt x="188199" y="28867"/>
                  </a:lnTo>
                  <a:lnTo>
                    <a:pt x="187735" y="29043"/>
                  </a:lnTo>
                  <a:lnTo>
                    <a:pt x="187423" y="29224"/>
                  </a:lnTo>
                  <a:lnTo>
                    <a:pt x="186959" y="29403"/>
                  </a:lnTo>
                  <a:lnTo>
                    <a:pt x="186493" y="29582"/>
                  </a:lnTo>
                  <a:lnTo>
                    <a:pt x="186029" y="29760"/>
                  </a:lnTo>
                  <a:lnTo>
                    <a:pt x="185562" y="29760"/>
                  </a:lnTo>
                  <a:lnTo>
                    <a:pt x="185096" y="29942"/>
                  </a:lnTo>
                  <a:lnTo>
                    <a:pt x="184787" y="30121"/>
                  </a:lnTo>
                  <a:lnTo>
                    <a:pt x="184323" y="30121"/>
                  </a:lnTo>
                  <a:lnTo>
                    <a:pt x="183856" y="30299"/>
                  </a:lnTo>
                  <a:lnTo>
                    <a:pt x="183390" y="30478"/>
                  </a:lnTo>
                  <a:lnTo>
                    <a:pt x="182926" y="30478"/>
                  </a:lnTo>
                  <a:lnTo>
                    <a:pt x="182614" y="30657"/>
                  </a:lnTo>
                  <a:lnTo>
                    <a:pt x="182150" y="30838"/>
                  </a:lnTo>
                  <a:lnTo>
                    <a:pt x="181684" y="30838"/>
                  </a:lnTo>
                  <a:lnTo>
                    <a:pt x="181217" y="31017"/>
                  </a:lnTo>
                  <a:lnTo>
                    <a:pt x="180753" y="31017"/>
                  </a:lnTo>
                  <a:lnTo>
                    <a:pt x="180441" y="31196"/>
                  </a:lnTo>
                  <a:lnTo>
                    <a:pt x="179511" y="31196"/>
                  </a:lnTo>
                  <a:lnTo>
                    <a:pt x="179047" y="31375"/>
                  </a:lnTo>
                  <a:lnTo>
                    <a:pt x="178114" y="31375"/>
                  </a:lnTo>
                  <a:lnTo>
                    <a:pt x="177805" y="31556"/>
                  </a:lnTo>
                  <a:lnTo>
                    <a:pt x="176408" y="31556"/>
                  </a:lnTo>
                  <a:lnTo>
                    <a:pt x="175941" y="31732"/>
                  </a:lnTo>
                  <a:lnTo>
                    <a:pt x="171599" y="31732"/>
                  </a:lnTo>
                  <a:lnTo>
                    <a:pt x="171135" y="31556"/>
                  </a:lnTo>
                  <a:lnTo>
                    <a:pt x="169892" y="31556"/>
                  </a:lnTo>
                  <a:lnTo>
                    <a:pt x="169426" y="31375"/>
                  </a:lnTo>
                  <a:lnTo>
                    <a:pt x="168650" y="31375"/>
                  </a:lnTo>
                  <a:lnTo>
                    <a:pt x="168186" y="31196"/>
                  </a:lnTo>
                  <a:lnTo>
                    <a:pt x="167720" y="31196"/>
                  </a:lnTo>
                  <a:lnTo>
                    <a:pt x="167256" y="31017"/>
                  </a:lnTo>
                  <a:lnTo>
                    <a:pt x="166789" y="31017"/>
                  </a:lnTo>
                  <a:lnTo>
                    <a:pt x="166478" y="30838"/>
                  </a:lnTo>
                  <a:lnTo>
                    <a:pt x="166014" y="30838"/>
                  </a:lnTo>
                  <a:lnTo>
                    <a:pt x="165547" y="30657"/>
                  </a:lnTo>
                  <a:lnTo>
                    <a:pt x="165081" y="30478"/>
                  </a:lnTo>
                  <a:lnTo>
                    <a:pt x="164617" y="30478"/>
                  </a:lnTo>
                  <a:lnTo>
                    <a:pt x="164150" y="30299"/>
                  </a:lnTo>
                  <a:lnTo>
                    <a:pt x="163841" y="30121"/>
                  </a:lnTo>
                  <a:lnTo>
                    <a:pt x="163374" y="29942"/>
                  </a:lnTo>
                  <a:lnTo>
                    <a:pt x="162911" y="29760"/>
                  </a:lnTo>
                  <a:lnTo>
                    <a:pt x="162444" y="29760"/>
                  </a:lnTo>
                  <a:lnTo>
                    <a:pt x="161980" y="29582"/>
                  </a:lnTo>
                  <a:lnTo>
                    <a:pt x="161668" y="29403"/>
                  </a:lnTo>
                  <a:lnTo>
                    <a:pt x="161204" y="29224"/>
                  </a:lnTo>
                  <a:lnTo>
                    <a:pt x="160738" y="29043"/>
                  </a:lnTo>
                  <a:lnTo>
                    <a:pt x="160274" y="28685"/>
                  </a:lnTo>
                  <a:lnTo>
                    <a:pt x="159807" y="28507"/>
                  </a:lnTo>
                  <a:lnTo>
                    <a:pt x="159496" y="28328"/>
                  </a:lnTo>
                  <a:lnTo>
                    <a:pt x="159032" y="28149"/>
                  </a:lnTo>
                  <a:lnTo>
                    <a:pt x="158565" y="27968"/>
                  </a:lnTo>
                  <a:lnTo>
                    <a:pt x="158101" y="27610"/>
                  </a:lnTo>
                  <a:lnTo>
                    <a:pt x="157635" y="27431"/>
                  </a:lnTo>
                  <a:lnTo>
                    <a:pt x="157168" y="27253"/>
                  </a:lnTo>
                  <a:lnTo>
                    <a:pt x="156859" y="26892"/>
                  </a:lnTo>
                  <a:lnTo>
                    <a:pt x="156395" y="26714"/>
                  </a:lnTo>
                  <a:lnTo>
                    <a:pt x="155929" y="26356"/>
                  </a:lnTo>
                  <a:lnTo>
                    <a:pt x="155462" y="26178"/>
                  </a:lnTo>
                  <a:lnTo>
                    <a:pt x="154998" y="25817"/>
                  </a:lnTo>
                  <a:lnTo>
                    <a:pt x="154686" y="25639"/>
                  </a:lnTo>
                  <a:lnTo>
                    <a:pt x="154220" y="25278"/>
                  </a:lnTo>
                  <a:lnTo>
                    <a:pt x="153756" y="24921"/>
                  </a:lnTo>
                  <a:lnTo>
                    <a:pt x="153290" y="24742"/>
                  </a:lnTo>
                  <a:lnTo>
                    <a:pt x="152826" y="24382"/>
                  </a:lnTo>
                  <a:lnTo>
                    <a:pt x="152514" y="24024"/>
                  </a:lnTo>
                  <a:lnTo>
                    <a:pt x="152050" y="23667"/>
                  </a:lnTo>
                  <a:lnTo>
                    <a:pt x="151583" y="23307"/>
                  </a:lnTo>
                  <a:lnTo>
                    <a:pt x="151119" y="22949"/>
                  </a:lnTo>
                  <a:lnTo>
                    <a:pt x="150653" y="22589"/>
                  </a:lnTo>
                  <a:lnTo>
                    <a:pt x="150187" y="22232"/>
                  </a:lnTo>
                  <a:lnTo>
                    <a:pt x="149877" y="21871"/>
                  </a:lnTo>
                  <a:lnTo>
                    <a:pt x="149411" y="21514"/>
                  </a:lnTo>
                  <a:lnTo>
                    <a:pt x="148947" y="21156"/>
                  </a:lnTo>
                  <a:lnTo>
                    <a:pt x="148480" y="20617"/>
                  </a:lnTo>
                  <a:lnTo>
                    <a:pt x="148014" y="20260"/>
                  </a:lnTo>
                  <a:lnTo>
                    <a:pt x="147705" y="19900"/>
                  </a:lnTo>
                  <a:lnTo>
                    <a:pt x="147241" y="19364"/>
                  </a:lnTo>
                  <a:lnTo>
                    <a:pt x="146774" y="19006"/>
                  </a:lnTo>
                  <a:lnTo>
                    <a:pt x="146308" y="18467"/>
                  </a:lnTo>
                  <a:lnTo>
                    <a:pt x="145844" y="18107"/>
                  </a:lnTo>
                  <a:lnTo>
                    <a:pt x="145534" y="17571"/>
                  </a:lnTo>
                  <a:lnTo>
                    <a:pt x="145068" y="17210"/>
                  </a:lnTo>
                  <a:lnTo>
                    <a:pt x="144602" y="16674"/>
                  </a:lnTo>
                  <a:lnTo>
                    <a:pt x="144138" y="16135"/>
                  </a:lnTo>
                  <a:lnTo>
                    <a:pt x="143671" y="15778"/>
                  </a:lnTo>
                  <a:lnTo>
                    <a:pt x="143207" y="15239"/>
                  </a:lnTo>
                  <a:lnTo>
                    <a:pt x="142895" y="14703"/>
                  </a:lnTo>
                  <a:lnTo>
                    <a:pt x="142429" y="14164"/>
                  </a:lnTo>
                  <a:lnTo>
                    <a:pt x="141965" y="13628"/>
                  </a:lnTo>
                  <a:lnTo>
                    <a:pt x="141498" y="13089"/>
                  </a:lnTo>
                  <a:lnTo>
                    <a:pt x="141035" y="12550"/>
                  </a:lnTo>
                  <a:lnTo>
                    <a:pt x="140723" y="12013"/>
                  </a:lnTo>
                  <a:lnTo>
                    <a:pt x="140259" y="11474"/>
                  </a:lnTo>
                  <a:lnTo>
                    <a:pt x="139792" y="10935"/>
                  </a:lnTo>
                  <a:lnTo>
                    <a:pt x="139326" y="11296"/>
                  </a:lnTo>
                  <a:lnTo>
                    <a:pt x="138862" y="11653"/>
                  </a:lnTo>
                  <a:lnTo>
                    <a:pt x="138550" y="12013"/>
                  </a:lnTo>
                  <a:lnTo>
                    <a:pt x="138086" y="12371"/>
                  </a:lnTo>
                  <a:lnTo>
                    <a:pt x="137620" y="12728"/>
                  </a:lnTo>
                  <a:lnTo>
                    <a:pt x="137153" y="13089"/>
                  </a:lnTo>
                  <a:lnTo>
                    <a:pt x="136689" y="13446"/>
                  </a:lnTo>
                  <a:lnTo>
                    <a:pt x="136223" y="13806"/>
                  </a:lnTo>
                  <a:lnTo>
                    <a:pt x="135913" y="14164"/>
                  </a:lnTo>
                  <a:lnTo>
                    <a:pt x="135447" y="14521"/>
                  </a:lnTo>
                  <a:lnTo>
                    <a:pt x="134983" y="14881"/>
                  </a:lnTo>
                  <a:lnTo>
                    <a:pt x="134517" y="15239"/>
                  </a:lnTo>
                  <a:lnTo>
                    <a:pt x="134053" y="15599"/>
                  </a:lnTo>
                  <a:lnTo>
                    <a:pt x="133741" y="15957"/>
                  </a:lnTo>
                  <a:lnTo>
                    <a:pt x="133277" y="16317"/>
                  </a:lnTo>
                  <a:lnTo>
                    <a:pt x="132810" y="16496"/>
                  </a:lnTo>
                  <a:lnTo>
                    <a:pt x="132346" y="16853"/>
                  </a:lnTo>
                  <a:lnTo>
                    <a:pt x="131880" y="17210"/>
                  </a:lnTo>
                  <a:lnTo>
                    <a:pt x="131568" y="17392"/>
                  </a:lnTo>
                  <a:lnTo>
                    <a:pt x="131104" y="17749"/>
                  </a:lnTo>
                  <a:lnTo>
                    <a:pt x="130638" y="18107"/>
                  </a:lnTo>
                  <a:lnTo>
                    <a:pt x="130174" y="18288"/>
                  </a:lnTo>
                  <a:lnTo>
                    <a:pt x="129707" y="18646"/>
                  </a:lnTo>
                  <a:lnTo>
                    <a:pt x="129241" y="18825"/>
                  </a:lnTo>
                  <a:lnTo>
                    <a:pt x="128932" y="19182"/>
                  </a:lnTo>
                  <a:lnTo>
                    <a:pt x="128468" y="19364"/>
                  </a:lnTo>
                  <a:lnTo>
                    <a:pt x="128001" y="19721"/>
                  </a:lnTo>
                  <a:lnTo>
                    <a:pt x="127535" y="19900"/>
                  </a:lnTo>
                  <a:lnTo>
                    <a:pt x="127071" y="20081"/>
                  </a:lnTo>
                  <a:lnTo>
                    <a:pt x="126759" y="20439"/>
                  </a:lnTo>
                  <a:lnTo>
                    <a:pt x="126292" y="20617"/>
                  </a:lnTo>
                  <a:lnTo>
                    <a:pt x="125829" y="20796"/>
                  </a:lnTo>
                  <a:lnTo>
                    <a:pt x="125362" y="20978"/>
                  </a:lnTo>
                  <a:lnTo>
                    <a:pt x="124898" y="21335"/>
                  </a:lnTo>
                  <a:lnTo>
                    <a:pt x="124586" y="21514"/>
                  </a:lnTo>
                  <a:lnTo>
                    <a:pt x="124122" y="21695"/>
                  </a:lnTo>
                  <a:lnTo>
                    <a:pt x="123656" y="21871"/>
                  </a:lnTo>
                  <a:lnTo>
                    <a:pt x="123192" y="22053"/>
                  </a:lnTo>
                  <a:lnTo>
                    <a:pt x="122725" y="22232"/>
                  </a:lnTo>
                  <a:lnTo>
                    <a:pt x="122259" y="22410"/>
                  </a:lnTo>
                  <a:lnTo>
                    <a:pt x="121950" y="22589"/>
                  </a:lnTo>
                  <a:lnTo>
                    <a:pt x="121486" y="22771"/>
                  </a:lnTo>
                  <a:lnTo>
                    <a:pt x="121019" y="22949"/>
                  </a:lnTo>
                  <a:lnTo>
                    <a:pt x="120553" y="23128"/>
                  </a:lnTo>
                  <a:lnTo>
                    <a:pt x="120086" y="23307"/>
                  </a:lnTo>
                  <a:lnTo>
                    <a:pt x="119777" y="23488"/>
                  </a:lnTo>
                  <a:lnTo>
                    <a:pt x="119313" y="23667"/>
                  </a:lnTo>
                  <a:lnTo>
                    <a:pt x="118847" y="23846"/>
                  </a:lnTo>
                  <a:lnTo>
                    <a:pt x="118380" y="23846"/>
                  </a:lnTo>
                  <a:lnTo>
                    <a:pt x="117916" y="24024"/>
                  </a:lnTo>
                  <a:lnTo>
                    <a:pt x="117607" y="24203"/>
                  </a:lnTo>
                  <a:lnTo>
                    <a:pt x="117141" y="24203"/>
                  </a:lnTo>
                  <a:lnTo>
                    <a:pt x="116674" y="24382"/>
                  </a:lnTo>
                  <a:lnTo>
                    <a:pt x="116210" y="24563"/>
                  </a:lnTo>
                  <a:lnTo>
                    <a:pt x="115744" y="24563"/>
                  </a:lnTo>
                  <a:lnTo>
                    <a:pt x="115432" y="24742"/>
                  </a:lnTo>
                  <a:lnTo>
                    <a:pt x="114968" y="24742"/>
                  </a:lnTo>
                  <a:lnTo>
                    <a:pt x="114501" y="24921"/>
                  </a:lnTo>
                  <a:lnTo>
                    <a:pt x="114037" y="24921"/>
                  </a:lnTo>
                  <a:lnTo>
                    <a:pt x="113571" y="25100"/>
                  </a:lnTo>
                  <a:lnTo>
                    <a:pt x="113107" y="25100"/>
                  </a:lnTo>
                  <a:lnTo>
                    <a:pt x="112795" y="25278"/>
                  </a:lnTo>
                  <a:lnTo>
                    <a:pt x="111865" y="25278"/>
                  </a:lnTo>
                  <a:lnTo>
                    <a:pt x="111398" y="25460"/>
                  </a:lnTo>
                  <a:lnTo>
                    <a:pt x="109226" y="25460"/>
                  </a:lnTo>
                  <a:lnTo>
                    <a:pt x="108762" y="25639"/>
                  </a:lnTo>
                  <a:lnTo>
                    <a:pt x="106125" y="25639"/>
                  </a:lnTo>
                  <a:lnTo>
                    <a:pt x="105813" y="25460"/>
                  </a:lnTo>
                  <a:lnTo>
                    <a:pt x="103953" y="25460"/>
                  </a:lnTo>
                  <a:lnTo>
                    <a:pt x="103641" y="25278"/>
                  </a:lnTo>
                  <a:lnTo>
                    <a:pt x="102710" y="25278"/>
                  </a:lnTo>
                  <a:lnTo>
                    <a:pt x="102246" y="25100"/>
                  </a:lnTo>
                  <a:lnTo>
                    <a:pt x="101780" y="25100"/>
                  </a:lnTo>
                  <a:lnTo>
                    <a:pt x="101313" y="24921"/>
                  </a:lnTo>
                  <a:lnTo>
                    <a:pt x="101004" y="24921"/>
                  </a:lnTo>
                  <a:lnTo>
                    <a:pt x="100538" y="24742"/>
                  </a:lnTo>
                  <a:lnTo>
                    <a:pt x="100074" y="24742"/>
                  </a:lnTo>
                  <a:lnTo>
                    <a:pt x="99607" y="24563"/>
                  </a:lnTo>
                  <a:lnTo>
                    <a:pt x="99143" y="24563"/>
                  </a:lnTo>
                  <a:lnTo>
                    <a:pt x="98831" y="24382"/>
                  </a:lnTo>
                  <a:lnTo>
                    <a:pt x="98365" y="24203"/>
                  </a:lnTo>
                  <a:lnTo>
                    <a:pt x="97901" y="24203"/>
                  </a:lnTo>
                  <a:lnTo>
                    <a:pt x="97435" y="24024"/>
                  </a:lnTo>
                  <a:lnTo>
                    <a:pt x="96971" y="23846"/>
                  </a:lnTo>
                  <a:lnTo>
                    <a:pt x="96659" y="23667"/>
                  </a:lnTo>
                  <a:lnTo>
                    <a:pt x="96195" y="23488"/>
                  </a:lnTo>
                  <a:lnTo>
                    <a:pt x="95728" y="23488"/>
                  </a:lnTo>
                  <a:lnTo>
                    <a:pt x="95264" y="23307"/>
                  </a:lnTo>
                  <a:lnTo>
                    <a:pt x="94798" y="23128"/>
                  </a:lnTo>
                  <a:lnTo>
                    <a:pt x="94332" y="22949"/>
                  </a:lnTo>
                  <a:lnTo>
                    <a:pt x="94022" y="22771"/>
                  </a:lnTo>
                  <a:lnTo>
                    <a:pt x="93558" y="22589"/>
                  </a:lnTo>
                  <a:lnTo>
                    <a:pt x="93092" y="22410"/>
                  </a:lnTo>
                  <a:lnTo>
                    <a:pt x="92625" y="22053"/>
                  </a:lnTo>
                  <a:lnTo>
                    <a:pt x="92161" y="21871"/>
                  </a:lnTo>
                  <a:lnTo>
                    <a:pt x="91850" y="21695"/>
                  </a:lnTo>
                  <a:lnTo>
                    <a:pt x="91386" y="21514"/>
                  </a:lnTo>
                  <a:lnTo>
                    <a:pt x="90919" y="21335"/>
                  </a:lnTo>
                  <a:lnTo>
                    <a:pt x="90453" y="20978"/>
                  </a:lnTo>
                  <a:lnTo>
                    <a:pt x="89989" y="20796"/>
                  </a:lnTo>
                  <a:lnTo>
                    <a:pt x="89680" y="20617"/>
                  </a:lnTo>
                  <a:lnTo>
                    <a:pt x="89213" y="20260"/>
                  </a:lnTo>
                  <a:lnTo>
                    <a:pt x="88747" y="20081"/>
                  </a:lnTo>
                  <a:lnTo>
                    <a:pt x="88283" y="19721"/>
                  </a:lnTo>
                  <a:lnTo>
                    <a:pt x="87816" y="19542"/>
                  </a:lnTo>
                  <a:lnTo>
                    <a:pt x="87352" y="19182"/>
                  </a:lnTo>
                  <a:lnTo>
                    <a:pt x="87040" y="19006"/>
                  </a:lnTo>
                  <a:lnTo>
                    <a:pt x="86574" y="18646"/>
                  </a:lnTo>
                  <a:lnTo>
                    <a:pt x="86110" y="18288"/>
                  </a:lnTo>
                  <a:lnTo>
                    <a:pt x="85644" y="18107"/>
                  </a:lnTo>
                  <a:lnTo>
                    <a:pt x="85180" y="17749"/>
                  </a:lnTo>
                  <a:lnTo>
                    <a:pt x="84868" y="17392"/>
                  </a:lnTo>
                  <a:lnTo>
                    <a:pt x="84404" y="17032"/>
                  </a:lnTo>
                  <a:lnTo>
                    <a:pt x="83937" y="16853"/>
                  </a:lnTo>
                  <a:lnTo>
                    <a:pt x="83471" y="16496"/>
                  </a:lnTo>
                  <a:lnTo>
                    <a:pt x="83007" y="16135"/>
                  </a:lnTo>
                  <a:lnTo>
                    <a:pt x="82698" y="15778"/>
                  </a:lnTo>
                  <a:lnTo>
                    <a:pt x="82231" y="15418"/>
                  </a:lnTo>
                  <a:lnTo>
                    <a:pt x="81765" y="15060"/>
                  </a:lnTo>
                  <a:lnTo>
                    <a:pt x="81298" y="14703"/>
                  </a:lnTo>
                  <a:lnTo>
                    <a:pt x="80834" y="14342"/>
                  </a:lnTo>
                  <a:lnTo>
                    <a:pt x="80368" y="13806"/>
                  </a:lnTo>
                  <a:lnTo>
                    <a:pt x="80059" y="13446"/>
                  </a:lnTo>
                  <a:lnTo>
                    <a:pt x="79592" y="13089"/>
                  </a:lnTo>
                  <a:lnTo>
                    <a:pt x="79128" y="12728"/>
                  </a:lnTo>
                  <a:lnTo>
                    <a:pt x="78662" y="12371"/>
                  </a:lnTo>
                  <a:lnTo>
                    <a:pt x="78198" y="11832"/>
                  </a:lnTo>
                  <a:lnTo>
                    <a:pt x="77886" y="11474"/>
                  </a:lnTo>
                  <a:lnTo>
                    <a:pt x="77422" y="10935"/>
                  </a:lnTo>
                  <a:lnTo>
                    <a:pt x="76955" y="10578"/>
                  </a:lnTo>
                  <a:lnTo>
                    <a:pt x="76492" y="10039"/>
                  </a:lnTo>
                  <a:lnTo>
                    <a:pt x="76025" y="9682"/>
                  </a:lnTo>
                  <a:lnTo>
                    <a:pt x="75713" y="9145"/>
                  </a:lnTo>
                  <a:lnTo>
                    <a:pt x="75249" y="8785"/>
                  </a:lnTo>
                  <a:lnTo>
                    <a:pt x="74783" y="8246"/>
                  </a:lnTo>
                  <a:lnTo>
                    <a:pt x="74319" y="7710"/>
                  </a:lnTo>
                  <a:lnTo>
                    <a:pt x="73852" y="7350"/>
                  </a:lnTo>
                  <a:lnTo>
                    <a:pt x="73386" y="6814"/>
                  </a:lnTo>
                  <a:lnTo>
                    <a:pt x="73077" y="6275"/>
                  </a:lnTo>
                  <a:lnTo>
                    <a:pt x="72610" y="5738"/>
                  </a:lnTo>
                  <a:lnTo>
                    <a:pt x="72146" y="5199"/>
                  </a:lnTo>
                  <a:lnTo>
                    <a:pt x="71680" y="4842"/>
                  </a:lnTo>
                  <a:lnTo>
                    <a:pt x="71216" y="4303"/>
                  </a:lnTo>
                  <a:lnTo>
                    <a:pt x="70904" y="3767"/>
                  </a:lnTo>
                  <a:lnTo>
                    <a:pt x="70438" y="3228"/>
                  </a:lnTo>
                  <a:lnTo>
                    <a:pt x="69974" y="2510"/>
                  </a:lnTo>
                  <a:lnTo>
                    <a:pt x="69507" y="3049"/>
                  </a:lnTo>
                  <a:lnTo>
                    <a:pt x="69043" y="3585"/>
                  </a:lnTo>
                  <a:lnTo>
                    <a:pt x="68731" y="3946"/>
                  </a:lnTo>
                  <a:lnTo>
                    <a:pt x="68267" y="4482"/>
                  </a:lnTo>
                  <a:lnTo>
                    <a:pt x="67801" y="4842"/>
                  </a:lnTo>
                  <a:lnTo>
                    <a:pt x="67337" y="5199"/>
                  </a:lnTo>
                  <a:lnTo>
                    <a:pt x="66871" y="5738"/>
                  </a:lnTo>
                  <a:lnTo>
                    <a:pt x="66404" y="6096"/>
                  </a:lnTo>
                  <a:lnTo>
                    <a:pt x="66095" y="6632"/>
                  </a:lnTo>
                  <a:lnTo>
                    <a:pt x="65631" y="6992"/>
                  </a:lnTo>
                  <a:lnTo>
                    <a:pt x="65164" y="7350"/>
                  </a:lnTo>
                  <a:lnTo>
                    <a:pt x="64698" y="7710"/>
                  </a:lnTo>
                  <a:lnTo>
                    <a:pt x="64234" y="8246"/>
                  </a:lnTo>
                  <a:lnTo>
                    <a:pt x="63922" y="8606"/>
                  </a:lnTo>
                  <a:lnTo>
                    <a:pt x="63458" y="8964"/>
                  </a:lnTo>
                  <a:lnTo>
                    <a:pt x="62992" y="9321"/>
                  </a:lnTo>
                  <a:lnTo>
                    <a:pt x="62525" y="9682"/>
                  </a:lnTo>
                  <a:lnTo>
                    <a:pt x="62061" y="10039"/>
                  </a:lnTo>
                  <a:lnTo>
                    <a:pt x="61749" y="10399"/>
                  </a:lnTo>
                  <a:lnTo>
                    <a:pt x="61286" y="10757"/>
                  </a:lnTo>
                  <a:lnTo>
                    <a:pt x="60819" y="11117"/>
                  </a:lnTo>
                  <a:lnTo>
                    <a:pt x="60355" y="11474"/>
                  </a:lnTo>
                  <a:lnTo>
                    <a:pt x="59889" y="11832"/>
                  </a:lnTo>
                  <a:lnTo>
                    <a:pt x="59425" y="12192"/>
                  </a:lnTo>
                  <a:lnTo>
                    <a:pt x="59113" y="12550"/>
                  </a:lnTo>
                  <a:lnTo>
                    <a:pt x="58646" y="12910"/>
                  </a:lnTo>
                  <a:lnTo>
                    <a:pt x="58183" y="13089"/>
                  </a:lnTo>
                  <a:lnTo>
                    <a:pt x="57716" y="13446"/>
                  </a:lnTo>
                  <a:lnTo>
                    <a:pt x="57250" y="13806"/>
                  </a:lnTo>
                  <a:lnTo>
                    <a:pt x="56940" y="14164"/>
                  </a:lnTo>
                  <a:lnTo>
                    <a:pt x="56476" y="14342"/>
                  </a:lnTo>
                  <a:lnTo>
                    <a:pt x="56010" y="14703"/>
                  </a:lnTo>
                  <a:lnTo>
                    <a:pt x="55543" y="15060"/>
                  </a:lnTo>
                  <a:lnTo>
                    <a:pt x="55079" y="15239"/>
                  </a:lnTo>
                  <a:lnTo>
                    <a:pt x="54770" y="15599"/>
                  </a:lnTo>
                  <a:lnTo>
                    <a:pt x="54304" y="15778"/>
                  </a:lnTo>
                  <a:lnTo>
                    <a:pt x="53837" y="16135"/>
                  </a:lnTo>
                  <a:lnTo>
                    <a:pt x="53373" y="16317"/>
                  </a:lnTo>
                  <a:lnTo>
                    <a:pt x="52907" y="16674"/>
                  </a:lnTo>
                  <a:lnTo>
                    <a:pt x="52440" y="16853"/>
                  </a:lnTo>
                  <a:lnTo>
                    <a:pt x="52131" y="17032"/>
                  </a:lnTo>
                  <a:lnTo>
                    <a:pt x="51665" y="17392"/>
                  </a:lnTo>
                  <a:lnTo>
                    <a:pt x="51201" y="17571"/>
                  </a:lnTo>
                  <a:lnTo>
                    <a:pt x="50734" y="17749"/>
                  </a:lnTo>
                  <a:lnTo>
                    <a:pt x="50270" y="17928"/>
                  </a:lnTo>
                  <a:lnTo>
                    <a:pt x="49958" y="18288"/>
                  </a:lnTo>
                  <a:lnTo>
                    <a:pt x="49494" y="18467"/>
                  </a:lnTo>
                  <a:lnTo>
                    <a:pt x="49028" y="18646"/>
                  </a:lnTo>
                  <a:lnTo>
                    <a:pt x="48564" y="18825"/>
                  </a:lnTo>
                  <a:lnTo>
                    <a:pt x="48098" y="19006"/>
                  </a:lnTo>
                  <a:lnTo>
                    <a:pt x="47786" y="19182"/>
                  </a:lnTo>
                  <a:lnTo>
                    <a:pt x="47322" y="19364"/>
                  </a:lnTo>
                  <a:lnTo>
                    <a:pt x="46855" y="19542"/>
                  </a:lnTo>
                  <a:lnTo>
                    <a:pt x="46391" y="19721"/>
                  </a:lnTo>
                  <a:lnTo>
                    <a:pt x="45925" y="19900"/>
                  </a:lnTo>
                  <a:lnTo>
                    <a:pt x="45458" y="20081"/>
                  </a:lnTo>
                  <a:lnTo>
                    <a:pt x="45149" y="20260"/>
                  </a:lnTo>
                  <a:lnTo>
                    <a:pt x="44683" y="20439"/>
                  </a:lnTo>
                  <a:lnTo>
                    <a:pt x="44219" y="20439"/>
                  </a:lnTo>
                  <a:lnTo>
                    <a:pt x="43752" y="20617"/>
                  </a:lnTo>
                  <a:lnTo>
                    <a:pt x="43288" y="20796"/>
                  </a:lnTo>
                  <a:lnTo>
                    <a:pt x="42977" y="20796"/>
                  </a:lnTo>
                  <a:lnTo>
                    <a:pt x="42510" y="20978"/>
                  </a:lnTo>
                  <a:lnTo>
                    <a:pt x="42046" y="21156"/>
                  </a:lnTo>
                  <a:lnTo>
                    <a:pt x="41580" y="21156"/>
                  </a:lnTo>
                  <a:lnTo>
                    <a:pt x="41116" y="21335"/>
                  </a:lnTo>
                  <a:lnTo>
                    <a:pt x="40804" y="21335"/>
                  </a:lnTo>
                  <a:lnTo>
                    <a:pt x="40340" y="21514"/>
                  </a:lnTo>
                  <a:lnTo>
                    <a:pt x="39873" y="21514"/>
                  </a:lnTo>
                  <a:lnTo>
                    <a:pt x="39410" y="21695"/>
                  </a:lnTo>
                  <a:lnTo>
                    <a:pt x="38477" y="21695"/>
                  </a:lnTo>
                  <a:lnTo>
                    <a:pt x="38167" y="21871"/>
                  </a:lnTo>
                  <a:lnTo>
                    <a:pt x="36306" y="21871"/>
                  </a:lnTo>
                  <a:lnTo>
                    <a:pt x="35995" y="22053"/>
                  </a:lnTo>
                  <a:lnTo>
                    <a:pt x="33358" y="22053"/>
                  </a:lnTo>
                  <a:lnTo>
                    <a:pt x="32892" y="21871"/>
                  </a:lnTo>
                  <a:lnTo>
                    <a:pt x="31497" y="21871"/>
                  </a:lnTo>
                  <a:lnTo>
                    <a:pt x="31185" y="21695"/>
                  </a:lnTo>
                  <a:lnTo>
                    <a:pt x="30255" y="21695"/>
                  </a:lnTo>
                  <a:lnTo>
                    <a:pt x="29789" y="21514"/>
                  </a:lnTo>
                  <a:lnTo>
                    <a:pt x="29013" y="21514"/>
                  </a:lnTo>
                  <a:lnTo>
                    <a:pt x="28549" y="21335"/>
                  </a:lnTo>
                  <a:lnTo>
                    <a:pt x="28082" y="21156"/>
                  </a:lnTo>
                  <a:lnTo>
                    <a:pt x="27616" y="21156"/>
                  </a:lnTo>
                  <a:lnTo>
                    <a:pt x="27152" y="20978"/>
                  </a:lnTo>
                  <a:lnTo>
                    <a:pt x="26843" y="20978"/>
                  </a:lnTo>
                  <a:lnTo>
                    <a:pt x="26376" y="20796"/>
                  </a:lnTo>
                  <a:lnTo>
                    <a:pt x="25910" y="20617"/>
                  </a:lnTo>
                  <a:lnTo>
                    <a:pt x="25446" y="20439"/>
                  </a:lnTo>
                  <a:lnTo>
                    <a:pt x="24979" y="20439"/>
                  </a:lnTo>
                  <a:lnTo>
                    <a:pt x="24670" y="20260"/>
                  </a:lnTo>
                  <a:lnTo>
                    <a:pt x="24204" y="20081"/>
                  </a:lnTo>
                  <a:lnTo>
                    <a:pt x="23737" y="19900"/>
                  </a:lnTo>
                  <a:lnTo>
                    <a:pt x="23273" y="19721"/>
                  </a:lnTo>
                  <a:lnTo>
                    <a:pt x="22807" y="19542"/>
                  </a:lnTo>
                  <a:lnTo>
                    <a:pt x="22343" y="19364"/>
                  </a:lnTo>
                  <a:lnTo>
                    <a:pt x="22031" y="19182"/>
                  </a:lnTo>
                  <a:lnTo>
                    <a:pt x="21567" y="19006"/>
                  </a:lnTo>
                  <a:lnTo>
                    <a:pt x="21101" y="18825"/>
                  </a:lnTo>
                  <a:lnTo>
                    <a:pt x="20635" y="18467"/>
                  </a:lnTo>
                  <a:lnTo>
                    <a:pt x="20170" y="18288"/>
                  </a:lnTo>
                  <a:lnTo>
                    <a:pt x="19859" y="18107"/>
                  </a:lnTo>
                  <a:lnTo>
                    <a:pt x="19394" y="17749"/>
                  </a:lnTo>
                  <a:lnTo>
                    <a:pt x="18928" y="17571"/>
                  </a:lnTo>
                  <a:lnTo>
                    <a:pt x="18463" y="17392"/>
                  </a:lnTo>
                  <a:lnTo>
                    <a:pt x="17997" y="17032"/>
                  </a:lnTo>
                  <a:lnTo>
                    <a:pt x="17687" y="16853"/>
                  </a:lnTo>
                  <a:lnTo>
                    <a:pt x="17222" y="16496"/>
                  </a:lnTo>
                  <a:lnTo>
                    <a:pt x="16756" y="16317"/>
                  </a:lnTo>
                  <a:lnTo>
                    <a:pt x="16291" y="15957"/>
                  </a:lnTo>
                  <a:lnTo>
                    <a:pt x="15826" y="15599"/>
                  </a:lnTo>
                  <a:lnTo>
                    <a:pt x="15360" y="15418"/>
                  </a:lnTo>
                  <a:lnTo>
                    <a:pt x="15050" y="15060"/>
                  </a:lnTo>
                  <a:lnTo>
                    <a:pt x="14585" y="14703"/>
                  </a:lnTo>
                  <a:lnTo>
                    <a:pt x="14118" y="14342"/>
                  </a:lnTo>
                  <a:lnTo>
                    <a:pt x="13653" y="14164"/>
                  </a:lnTo>
                  <a:lnTo>
                    <a:pt x="13187" y="13806"/>
                  </a:lnTo>
                  <a:lnTo>
                    <a:pt x="12877" y="13446"/>
                  </a:lnTo>
                  <a:lnTo>
                    <a:pt x="12412" y="13089"/>
                  </a:lnTo>
                  <a:lnTo>
                    <a:pt x="11947" y="12728"/>
                  </a:lnTo>
                  <a:lnTo>
                    <a:pt x="11481" y="12371"/>
                  </a:lnTo>
                  <a:lnTo>
                    <a:pt x="11016" y="11832"/>
                  </a:lnTo>
                  <a:lnTo>
                    <a:pt x="10706" y="11474"/>
                  </a:lnTo>
                  <a:lnTo>
                    <a:pt x="10240" y="11117"/>
                  </a:lnTo>
                  <a:lnTo>
                    <a:pt x="9775" y="10757"/>
                  </a:lnTo>
                  <a:lnTo>
                    <a:pt x="9309" y="10399"/>
                  </a:lnTo>
                  <a:lnTo>
                    <a:pt x="8844" y="9860"/>
                  </a:lnTo>
                  <a:lnTo>
                    <a:pt x="8379" y="9503"/>
                  </a:lnTo>
                  <a:lnTo>
                    <a:pt x="8067" y="9145"/>
                  </a:lnTo>
                  <a:lnTo>
                    <a:pt x="7602" y="8606"/>
                  </a:lnTo>
                  <a:lnTo>
                    <a:pt x="7137" y="8246"/>
                  </a:lnTo>
                  <a:lnTo>
                    <a:pt x="6671" y="7710"/>
                  </a:lnTo>
                  <a:lnTo>
                    <a:pt x="6206" y="7171"/>
                  </a:lnTo>
                  <a:lnTo>
                    <a:pt x="5896" y="6814"/>
                  </a:lnTo>
                  <a:lnTo>
                    <a:pt x="5430" y="6275"/>
                  </a:lnTo>
                  <a:lnTo>
                    <a:pt x="4965" y="5738"/>
                  </a:lnTo>
                  <a:lnTo>
                    <a:pt x="4499" y="5378"/>
                  </a:lnTo>
                  <a:lnTo>
                    <a:pt x="4034" y="4842"/>
                  </a:lnTo>
                  <a:lnTo>
                    <a:pt x="3569" y="4303"/>
                  </a:lnTo>
                  <a:lnTo>
                    <a:pt x="3257" y="3767"/>
                  </a:lnTo>
                  <a:lnTo>
                    <a:pt x="2792" y="3228"/>
                  </a:lnTo>
                  <a:lnTo>
                    <a:pt x="2327" y="2689"/>
                  </a:lnTo>
                  <a:lnTo>
                    <a:pt x="1861" y="2153"/>
                  </a:lnTo>
                  <a:lnTo>
                    <a:pt x="1396" y="1614"/>
                  </a:lnTo>
                  <a:lnTo>
                    <a:pt x="1086" y="1078"/>
                  </a:lnTo>
                  <a:lnTo>
                    <a:pt x="620" y="539"/>
                  </a:lnTo>
                  <a:lnTo>
                    <a:pt x="155" y="0"/>
                  </a:lnTo>
                  <a:lnTo>
                    <a:pt x="0" y="178"/>
                  </a:lnTo>
                </a:path>
              </a:pathLst>
            </a:custGeom>
            <a:ln w="6187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2405762" y="937450"/>
              <a:ext cx="1397000" cy="1470660"/>
            </a:xfrm>
            <a:custGeom>
              <a:avLst/>
              <a:gdLst/>
              <a:ahLst/>
              <a:cxnLst/>
              <a:rect l="l" t="t" r="r" b="b"/>
              <a:pathLst>
                <a:path w="1397000" h="1470660">
                  <a:moveTo>
                    <a:pt x="0" y="1470144"/>
                  </a:moveTo>
                  <a:lnTo>
                    <a:pt x="1396373" y="1470144"/>
                  </a:lnTo>
                </a:path>
                <a:path w="1397000" h="1470660">
                  <a:moveTo>
                    <a:pt x="0" y="0"/>
                  </a:moveTo>
                  <a:lnTo>
                    <a:pt x="1396373" y="0"/>
                  </a:lnTo>
                </a:path>
                <a:path w="1397000" h="1470660">
                  <a:moveTo>
                    <a:pt x="87197" y="1470144"/>
                  </a:moveTo>
                  <a:lnTo>
                    <a:pt x="87197" y="1461179"/>
                  </a:lnTo>
                </a:path>
                <a:path w="1397000" h="1470660">
                  <a:moveTo>
                    <a:pt x="87197" y="0"/>
                  </a:moveTo>
                  <a:lnTo>
                    <a:pt x="87197" y="8963"/>
                  </a:lnTo>
                </a:path>
                <a:path w="1397000" h="1470660">
                  <a:moveTo>
                    <a:pt x="261744" y="1470144"/>
                  </a:moveTo>
                  <a:lnTo>
                    <a:pt x="261744" y="1461179"/>
                  </a:lnTo>
                </a:path>
                <a:path w="1397000" h="1470660">
                  <a:moveTo>
                    <a:pt x="261744" y="0"/>
                  </a:moveTo>
                  <a:lnTo>
                    <a:pt x="261744" y="8963"/>
                  </a:lnTo>
                </a:path>
                <a:path w="1397000" h="1470660">
                  <a:moveTo>
                    <a:pt x="436290" y="1470144"/>
                  </a:moveTo>
                  <a:lnTo>
                    <a:pt x="436290" y="1461179"/>
                  </a:lnTo>
                </a:path>
                <a:path w="1397000" h="1470660">
                  <a:moveTo>
                    <a:pt x="436290" y="0"/>
                  </a:moveTo>
                  <a:lnTo>
                    <a:pt x="436290" y="8963"/>
                  </a:lnTo>
                </a:path>
                <a:path w="1397000" h="1470660">
                  <a:moveTo>
                    <a:pt x="610837" y="1470144"/>
                  </a:moveTo>
                  <a:lnTo>
                    <a:pt x="610837" y="1461179"/>
                  </a:lnTo>
                </a:path>
                <a:path w="1397000" h="1470660">
                  <a:moveTo>
                    <a:pt x="610837" y="0"/>
                  </a:moveTo>
                  <a:lnTo>
                    <a:pt x="610837" y="8963"/>
                  </a:lnTo>
                </a:path>
                <a:path w="1397000" h="1470660">
                  <a:moveTo>
                    <a:pt x="785384" y="1470144"/>
                  </a:moveTo>
                  <a:lnTo>
                    <a:pt x="785384" y="1461179"/>
                  </a:lnTo>
                </a:path>
                <a:path w="1397000" h="1470660">
                  <a:moveTo>
                    <a:pt x="785384" y="0"/>
                  </a:moveTo>
                  <a:lnTo>
                    <a:pt x="785384" y="8963"/>
                  </a:lnTo>
                </a:path>
                <a:path w="1397000" h="1470660">
                  <a:moveTo>
                    <a:pt x="960083" y="1470144"/>
                  </a:moveTo>
                  <a:lnTo>
                    <a:pt x="960083" y="1461179"/>
                  </a:lnTo>
                </a:path>
                <a:path w="1397000" h="1470660">
                  <a:moveTo>
                    <a:pt x="960083" y="0"/>
                  </a:moveTo>
                  <a:lnTo>
                    <a:pt x="960083" y="8963"/>
                  </a:lnTo>
                </a:path>
                <a:path w="1397000" h="1470660">
                  <a:moveTo>
                    <a:pt x="1134477" y="1470144"/>
                  </a:moveTo>
                  <a:lnTo>
                    <a:pt x="1134477" y="1461179"/>
                  </a:lnTo>
                </a:path>
                <a:path w="1397000" h="1470660">
                  <a:moveTo>
                    <a:pt x="1134477" y="0"/>
                  </a:moveTo>
                  <a:lnTo>
                    <a:pt x="1134477" y="8963"/>
                  </a:lnTo>
                </a:path>
                <a:path w="1397000" h="1470660">
                  <a:moveTo>
                    <a:pt x="1309024" y="1470144"/>
                  </a:moveTo>
                  <a:lnTo>
                    <a:pt x="1309024" y="1461179"/>
                  </a:lnTo>
                </a:path>
                <a:path w="1397000" h="1470660">
                  <a:moveTo>
                    <a:pt x="1309024" y="0"/>
                  </a:moveTo>
                  <a:lnTo>
                    <a:pt x="1309024" y="8963"/>
                  </a:lnTo>
                </a:path>
                <a:path w="1397000" h="1470660">
                  <a:moveTo>
                    <a:pt x="0" y="1470144"/>
                  </a:moveTo>
                  <a:lnTo>
                    <a:pt x="0" y="1443251"/>
                  </a:lnTo>
                </a:path>
                <a:path w="1397000" h="1470660">
                  <a:moveTo>
                    <a:pt x="0" y="0"/>
                  </a:moveTo>
                  <a:lnTo>
                    <a:pt x="0" y="26892"/>
                  </a:lnTo>
                </a:path>
                <a:path w="1397000" h="1470660">
                  <a:moveTo>
                    <a:pt x="174546" y="1470144"/>
                  </a:moveTo>
                  <a:lnTo>
                    <a:pt x="174546" y="1443251"/>
                  </a:lnTo>
                </a:path>
                <a:path w="1397000" h="1470660">
                  <a:moveTo>
                    <a:pt x="174546" y="0"/>
                  </a:moveTo>
                  <a:lnTo>
                    <a:pt x="174546" y="26892"/>
                  </a:lnTo>
                </a:path>
                <a:path w="1397000" h="1470660">
                  <a:moveTo>
                    <a:pt x="349093" y="1470144"/>
                  </a:moveTo>
                  <a:lnTo>
                    <a:pt x="349093" y="1443251"/>
                  </a:lnTo>
                </a:path>
                <a:path w="1397000" h="1470660">
                  <a:moveTo>
                    <a:pt x="349093" y="0"/>
                  </a:moveTo>
                  <a:lnTo>
                    <a:pt x="349093" y="26892"/>
                  </a:lnTo>
                </a:path>
                <a:path w="1397000" h="1470660">
                  <a:moveTo>
                    <a:pt x="523640" y="1470144"/>
                  </a:moveTo>
                  <a:lnTo>
                    <a:pt x="523640" y="1443251"/>
                  </a:lnTo>
                </a:path>
                <a:path w="1397000" h="1470660">
                  <a:moveTo>
                    <a:pt x="523640" y="0"/>
                  </a:moveTo>
                  <a:lnTo>
                    <a:pt x="523640" y="26892"/>
                  </a:lnTo>
                </a:path>
                <a:path w="1397000" h="1470660">
                  <a:moveTo>
                    <a:pt x="698186" y="1470144"/>
                  </a:moveTo>
                  <a:lnTo>
                    <a:pt x="698186" y="1443251"/>
                  </a:lnTo>
                </a:path>
                <a:path w="1397000" h="1470660">
                  <a:moveTo>
                    <a:pt x="698186" y="0"/>
                  </a:moveTo>
                  <a:lnTo>
                    <a:pt x="698186" y="26892"/>
                  </a:lnTo>
                </a:path>
                <a:path w="1397000" h="1470660">
                  <a:moveTo>
                    <a:pt x="872733" y="1470144"/>
                  </a:moveTo>
                  <a:lnTo>
                    <a:pt x="872733" y="1443251"/>
                  </a:lnTo>
                </a:path>
                <a:path w="1397000" h="1470660">
                  <a:moveTo>
                    <a:pt x="872733" y="0"/>
                  </a:moveTo>
                  <a:lnTo>
                    <a:pt x="872733" y="26892"/>
                  </a:lnTo>
                </a:path>
                <a:path w="1397000" h="1470660">
                  <a:moveTo>
                    <a:pt x="1047280" y="1470144"/>
                  </a:moveTo>
                  <a:lnTo>
                    <a:pt x="1047280" y="1443251"/>
                  </a:lnTo>
                </a:path>
                <a:path w="1397000" h="1470660">
                  <a:moveTo>
                    <a:pt x="1047280" y="0"/>
                  </a:moveTo>
                  <a:lnTo>
                    <a:pt x="1047280" y="26892"/>
                  </a:lnTo>
                </a:path>
                <a:path w="1397000" h="1470660">
                  <a:moveTo>
                    <a:pt x="1221827" y="1470144"/>
                  </a:moveTo>
                  <a:lnTo>
                    <a:pt x="1221827" y="1443251"/>
                  </a:lnTo>
                </a:path>
                <a:path w="1397000" h="1470660">
                  <a:moveTo>
                    <a:pt x="1221827" y="0"/>
                  </a:moveTo>
                  <a:lnTo>
                    <a:pt x="1221827" y="26892"/>
                  </a:lnTo>
                </a:path>
                <a:path w="1397000" h="1470660">
                  <a:moveTo>
                    <a:pt x="1396373" y="1470144"/>
                  </a:moveTo>
                  <a:lnTo>
                    <a:pt x="1396373" y="1443251"/>
                  </a:lnTo>
                </a:path>
                <a:path w="1397000" h="1470660">
                  <a:moveTo>
                    <a:pt x="1396373" y="0"/>
                  </a:moveTo>
                  <a:lnTo>
                    <a:pt x="1396373" y="268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7" name="object 57" descr=""/>
          <p:cNvSpPr txBox="1"/>
          <p:nvPr/>
        </p:nvSpPr>
        <p:spPr>
          <a:xfrm>
            <a:off x="2375375" y="2396329"/>
            <a:ext cx="61594" cy="857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" spc="-30">
                <a:latin typeface="Times New Roman"/>
                <a:cs typeface="Times New Roman"/>
              </a:rPr>
              <a:t>-</a:t>
            </a:r>
            <a:r>
              <a:rPr dirty="0" sz="400" spc="-50">
                <a:latin typeface="Times New Roman"/>
                <a:cs typeface="Times New Roman"/>
              </a:rPr>
              <a:t>2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58" name="object 58" descr=""/>
          <p:cNvSpPr txBox="1"/>
          <p:nvPr/>
        </p:nvSpPr>
        <p:spPr>
          <a:xfrm>
            <a:off x="2534717" y="2397046"/>
            <a:ext cx="1291590" cy="857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58165" algn="l"/>
                <a:tab pos="717550" algn="l"/>
                <a:tab pos="909319" algn="l"/>
                <a:tab pos="1066800" algn="l"/>
                <a:tab pos="1256665" algn="l"/>
              </a:tabLst>
            </a:pPr>
            <a:r>
              <a:rPr dirty="0" sz="400" spc="-30">
                <a:latin typeface="Times New Roman"/>
                <a:cs typeface="Times New Roman"/>
              </a:rPr>
              <a:t>-</a:t>
            </a:r>
            <a:r>
              <a:rPr dirty="0" sz="400">
                <a:latin typeface="Times New Roman"/>
                <a:cs typeface="Times New Roman"/>
              </a:rPr>
              <a:t>1.5</a:t>
            </a:r>
            <a:r>
              <a:rPr dirty="0" sz="400" spc="360">
                <a:latin typeface="Times New Roman"/>
                <a:cs typeface="Times New Roman"/>
              </a:rPr>
              <a:t>  </a:t>
            </a:r>
            <a:r>
              <a:rPr dirty="0" sz="400" spc="-30">
                <a:latin typeface="Times New Roman"/>
                <a:cs typeface="Times New Roman"/>
              </a:rPr>
              <a:t>-</a:t>
            </a:r>
            <a:r>
              <a:rPr dirty="0" sz="400">
                <a:latin typeface="Times New Roman"/>
                <a:cs typeface="Times New Roman"/>
              </a:rPr>
              <a:t>1</a:t>
            </a:r>
            <a:r>
              <a:rPr dirty="0" sz="400" spc="355">
                <a:latin typeface="Times New Roman"/>
                <a:cs typeface="Times New Roman"/>
              </a:rPr>
              <a:t>  </a:t>
            </a:r>
            <a:r>
              <a:rPr dirty="0" sz="400" spc="-30">
                <a:latin typeface="Times New Roman"/>
                <a:cs typeface="Times New Roman"/>
              </a:rPr>
              <a:t>-</a:t>
            </a:r>
            <a:r>
              <a:rPr dirty="0" sz="400" spc="-25">
                <a:latin typeface="Times New Roman"/>
                <a:cs typeface="Times New Roman"/>
              </a:rPr>
              <a:t>0.5</a:t>
            </a:r>
            <a:r>
              <a:rPr dirty="0" sz="400">
                <a:latin typeface="Times New Roman"/>
                <a:cs typeface="Times New Roman"/>
              </a:rPr>
              <a:t>	</a:t>
            </a:r>
            <a:r>
              <a:rPr dirty="0" sz="400" spc="-50">
                <a:latin typeface="Times New Roman"/>
                <a:cs typeface="Times New Roman"/>
              </a:rPr>
              <a:t>0</a:t>
            </a:r>
            <a:r>
              <a:rPr dirty="0" sz="400">
                <a:latin typeface="Times New Roman"/>
                <a:cs typeface="Times New Roman"/>
              </a:rPr>
              <a:t>	</a:t>
            </a:r>
            <a:r>
              <a:rPr dirty="0" sz="400" spc="-25">
                <a:latin typeface="Times New Roman"/>
                <a:cs typeface="Times New Roman"/>
              </a:rPr>
              <a:t>0.5</a:t>
            </a:r>
            <a:r>
              <a:rPr dirty="0" sz="400">
                <a:latin typeface="Times New Roman"/>
                <a:cs typeface="Times New Roman"/>
              </a:rPr>
              <a:t>	</a:t>
            </a:r>
            <a:r>
              <a:rPr dirty="0" sz="400" spc="-50">
                <a:latin typeface="Times New Roman"/>
                <a:cs typeface="Times New Roman"/>
              </a:rPr>
              <a:t>1</a:t>
            </a:r>
            <a:r>
              <a:rPr dirty="0" sz="400">
                <a:latin typeface="Times New Roman"/>
                <a:cs typeface="Times New Roman"/>
              </a:rPr>
              <a:t>	</a:t>
            </a:r>
            <a:r>
              <a:rPr dirty="0" sz="400" spc="-25">
                <a:latin typeface="Times New Roman"/>
                <a:cs typeface="Times New Roman"/>
              </a:rPr>
              <a:t>1.5</a:t>
            </a:r>
            <a:r>
              <a:rPr dirty="0" sz="400">
                <a:latin typeface="Times New Roman"/>
                <a:cs typeface="Times New Roman"/>
              </a:rPr>
              <a:t>	</a:t>
            </a:r>
            <a:r>
              <a:rPr dirty="0" sz="400" spc="-50">
                <a:latin typeface="Times New Roman"/>
                <a:cs typeface="Times New Roman"/>
              </a:rPr>
              <a:t>2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59" name="object 59" descr=""/>
          <p:cNvSpPr txBox="1"/>
          <p:nvPr/>
        </p:nvSpPr>
        <p:spPr>
          <a:xfrm>
            <a:off x="2986056" y="2438462"/>
            <a:ext cx="239395" cy="1314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700" spc="-60">
                <a:latin typeface="Symbol"/>
                <a:cs typeface="Symbol"/>
              </a:rPr>
              <a:t></a:t>
            </a:r>
            <a:r>
              <a:rPr dirty="0" sz="700" spc="-25">
                <a:latin typeface="Times New Roman"/>
                <a:cs typeface="Times New Roman"/>
              </a:rPr>
              <a:t> </a:t>
            </a:r>
            <a:r>
              <a:rPr dirty="0" sz="700" spc="-40">
                <a:latin typeface="Times New Roman"/>
                <a:cs typeface="Times New Roman"/>
              </a:rPr>
              <a:t>(1/</a:t>
            </a:r>
            <a:r>
              <a:rPr dirty="0" sz="700" spc="-40">
                <a:latin typeface="Symbol"/>
                <a:cs typeface="Symbol"/>
              </a:rPr>
              <a:t></a:t>
            </a:r>
            <a:r>
              <a:rPr dirty="0" sz="700" spc="-40">
                <a:latin typeface="Times New Roman"/>
                <a:cs typeface="Times New Roman"/>
              </a:rPr>
              <a:t>)</a:t>
            </a:r>
            <a:endParaRPr sz="700">
              <a:latin typeface="Times New Roman"/>
              <a:cs typeface="Times New Roman"/>
            </a:endParaRPr>
          </a:p>
        </p:txBody>
      </p:sp>
      <p:grpSp>
        <p:nvGrpSpPr>
          <p:cNvPr id="60" name="object 60" descr=""/>
          <p:cNvGrpSpPr/>
          <p:nvPr/>
        </p:nvGrpSpPr>
        <p:grpSpPr>
          <a:xfrm>
            <a:off x="2404175" y="936180"/>
            <a:ext cx="1400175" cy="1473200"/>
            <a:chOff x="2404175" y="936180"/>
            <a:chExt cx="1400175" cy="1473200"/>
          </a:xfrm>
        </p:grpSpPr>
        <p:sp>
          <p:nvSpPr>
            <p:cNvPr id="61" name="object 61" descr=""/>
            <p:cNvSpPr/>
            <p:nvPr/>
          </p:nvSpPr>
          <p:spPr>
            <a:xfrm>
              <a:off x="2405763" y="937450"/>
              <a:ext cx="1397000" cy="1470660"/>
            </a:xfrm>
            <a:custGeom>
              <a:avLst/>
              <a:gdLst/>
              <a:ahLst/>
              <a:cxnLst/>
              <a:rect l="l" t="t" r="r" b="b"/>
              <a:pathLst>
                <a:path w="1397000" h="1470660">
                  <a:moveTo>
                    <a:pt x="0" y="1470144"/>
                  </a:moveTo>
                  <a:lnTo>
                    <a:pt x="0" y="0"/>
                  </a:lnTo>
                </a:path>
                <a:path w="1397000" h="1470660">
                  <a:moveTo>
                    <a:pt x="1396373" y="1470144"/>
                  </a:moveTo>
                  <a:lnTo>
                    <a:pt x="1396373" y="0"/>
                  </a:lnTo>
                </a:path>
                <a:path w="1397000" h="1470660">
                  <a:moveTo>
                    <a:pt x="0" y="1343390"/>
                  </a:moveTo>
                  <a:lnTo>
                    <a:pt x="15515" y="1343390"/>
                  </a:lnTo>
                </a:path>
                <a:path w="1397000" h="1470660">
                  <a:moveTo>
                    <a:pt x="1396373" y="1343390"/>
                  </a:moveTo>
                  <a:lnTo>
                    <a:pt x="1380858" y="1343390"/>
                  </a:lnTo>
                </a:path>
                <a:path w="1397000" h="1470660">
                  <a:moveTo>
                    <a:pt x="0" y="1089879"/>
                  </a:moveTo>
                  <a:lnTo>
                    <a:pt x="15515" y="1089879"/>
                  </a:lnTo>
                </a:path>
                <a:path w="1397000" h="1470660">
                  <a:moveTo>
                    <a:pt x="1396373" y="1089879"/>
                  </a:moveTo>
                  <a:lnTo>
                    <a:pt x="1380858" y="1089879"/>
                  </a:lnTo>
                </a:path>
                <a:path w="1397000" h="1470660">
                  <a:moveTo>
                    <a:pt x="0" y="836547"/>
                  </a:moveTo>
                  <a:lnTo>
                    <a:pt x="15515" y="8365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3786778" y="177399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 h="0">
                  <a:moveTo>
                    <a:pt x="0" y="0"/>
                  </a:moveTo>
                  <a:lnTo>
                    <a:pt x="153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2405763" y="1013467"/>
              <a:ext cx="1397000" cy="1394460"/>
            </a:xfrm>
            <a:custGeom>
              <a:avLst/>
              <a:gdLst/>
              <a:ahLst/>
              <a:cxnLst/>
              <a:rect l="l" t="t" r="r" b="b"/>
              <a:pathLst>
                <a:path w="1397000" h="1394460">
                  <a:moveTo>
                    <a:pt x="0" y="507018"/>
                  </a:moveTo>
                  <a:lnTo>
                    <a:pt x="15515" y="507018"/>
                  </a:lnTo>
                </a:path>
                <a:path w="1397000" h="1394460">
                  <a:moveTo>
                    <a:pt x="1396373" y="507018"/>
                  </a:moveTo>
                  <a:lnTo>
                    <a:pt x="1380858" y="507018"/>
                  </a:lnTo>
                </a:path>
                <a:path w="1397000" h="1394460">
                  <a:moveTo>
                    <a:pt x="0" y="253510"/>
                  </a:moveTo>
                  <a:lnTo>
                    <a:pt x="15515" y="253510"/>
                  </a:lnTo>
                </a:path>
                <a:path w="1397000" h="1394460">
                  <a:moveTo>
                    <a:pt x="1396373" y="253510"/>
                  </a:moveTo>
                  <a:lnTo>
                    <a:pt x="1380858" y="253510"/>
                  </a:lnTo>
                </a:path>
                <a:path w="1397000" h="1394460">
                  <a:moveTo>
                    <a:pt x="0" y="0"/>
                  </a:moveTo>
                  <a:lnTo>
                    <a:pt x="15515" y="0"/>
                  </a:lnTo>
                </a:path>
                <a:path w="1397000" h="1394460">
                  <a:moveTo>
                    <a:pt x="1396373" y="0"/>
                  </a:moveTo>
                  <a:lnTo>
                    <a:pt x="1380858" y="0"/>
                  </a:lnTo>
                </a:path>
                <a:path w="1397000" h="1394460">
                  <a:moveTo>
                    <a:pt x="0" y="1394126"/>
                  </a:moveTo>
                  <a:lnTo>
                    <a:pt x="31030" y="1394126"/>
                  </a:lnTo>
                </a:path>
                <a:path w="1397000" h="1394460">
                  <a:moveTo>
                    <a:pt x="1396373" y="1394126"/>
                  </a:moveTo>
                  <a:lnTo>
                    <a:pt x="1365343" y="1394126"/>
                  </a:lnTo>
                </a:path>
                <a:path w="1397000" h="1394460">
                  <a:moveTo>
                    <a:pt x="0" y="1140616"/>
                  </a:moveTo>
                  <a:lnTo>
                    <a:pt x="31030" y="1140616"/>
                  </a:lnTo>
                </a:path>
                <a:path w="1397000" h="1394460">
                  <a:moveTo>
                    <a:pt x="1396373" y="1140616"/>
                  </a:moveTo>
                  <a:lnTo>
                    <a:pt x="1365343" y="1140616"/>
                  </a:lnTo>
                </a:path>
                <a:path w="1397000" h="1394460">
                  <a:moveTo>
                    <a:pt x="0" y="887108"/>
                  </a:moveTo>
                  <a:lnTo>
                    <a:pt x="31030" y="887108"/>
                  </a:lnTo>
                </a:path>
                <a:path w="1397000" h="1394460">
                  <a:moveTo>
                    <a:pt x="1396373" y="887108"/>
                  </a:moveTo>
                  <a:lnTo>
                    <a:pt x="1365343" y="887108"/>
                  </a:lnTo>
                </a:path>
                <a:path w="1397000" h="1394460">
                  <a:moveTo>
                    <a:pt x="0" y="633775"/>
                  </a:moveTo>
                  <a:lnTo>
                    <a:pt x="31030" y="633775"/>
                  </a:lnTo>
                </a:path>
                <a:path w="1397000" h="1394460">
                  <a:moveTo>
                    <a:pt x="1396373" y="633775"/>
                  </a:moveTo>
                  <a:lnTo>
                    <a:pt x="1365343" y="633775"/>
                  </a:lnTo>
                </a:path>
                <a:path w="1397000" h="1394460">
                  <a:moveTo>
                    <a:pt x="0" y="380264"/>
                  </a:moveTo>
                  <a:lnTo>
                    <a:pt x="31030" y="380264"/>
                  </a:lnTo>
                </a:path>
                <a:path w="1397000" h="1394460">
                  <a:moveTo>
                    <a:pt x="1396373" y="380264"/>
                  </a:moveTo>
                  <a:lnTo>
                    <a:pt x="1365343" y="380264"/>
                  </a:lnTo>
                </a:path>
                <a:path w="1397000" h="1394460">
                  <a:moveTo>
                    <a:pt x="0" y="126753"/>
                  </a:moveTo>
                  <a:lnTo>
                    <a:pt x="31030" y="126753"/>
                  </a:lnTo>
                </a:path>
                <a:path w="1397000" h="1394460">
                  <a:moveTo>
                    <a:pt x="1396373" y="126753"/>
                  </a:moveTo>
                  <a:lnTo>
                    <a:pt x="1365343" y="12675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4" name="object 64" descr=""/>
          <p:cNvSpPr txBox="1"/>
          <p:nvPr/>
        </p:nvSpPr>
        <p:spPr>
          <a:xfrm>
            <a:off x="2356911" y="2361187"/>
            <a:ext cx="47625" cy="857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" spc="-50">
                <a:latin typeface="Times New Roman"/>
                <a:cs typeface="Times New Roman"/>
              </a:rPr>
              <a:t>0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65" name="object 65" descr=""/>
          <p:cNvSpPr txBox="1"/>
          <p:nvPr/>
        </p:nvSpPr>
        <p:spPr>
          <a:xfrm>
            <a:off x="2304470" y="2108035"/>
            <a:ext cx="101600" cy="857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" spc="-20">
                <a:latin typeface="Times New Roman"/>
                <a:cs typeface="Times New Roman"/>
              </a:rPr>
              <a:t>0.25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66" name="object 66" descr=""/>
          <p:cNvSpPr txBox="1"/>
          <p:nvPr/>
        </p:nvSpPr>
        <p:spPr>
          <a:xfrm>
            <a:off x="2325881" y="1854703"/>
            <a:ext cx="80010" cy="857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" spc="-25">
                <a:latin typeface="Times New Roman"/>
                <a:cs typeface="Times New Roman"/>
              </a:rPr>
              <a:t>0.5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67" name="object 67" descr=""/>
          <p:cNvSpPr txBox="1"/>
          <p:nvPr/>
        </p:nvSpPr>
        <p:spPr>
          <a:xfrm>
            <a:off x="2304470" y="1601193"/>
            <a:ext cx="101600" cy="857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" spc="-20">
                <a:latin typeface="Times New Roman"/>
                <a:cs typeface="Times New Roman"/>
              </a:rPr>
              <a:t>0.75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68" name="object 68" descr=""/>
          <p:cNvSpPr txBox="1"/>
          <p:nvPr/>
        </p:nvSpPr>
        <p:spPr>
          <a:xfrm>
            <a:off x="2360481" y="1347683"/>
            <a:ext cx="47625" cy="857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" spc="-50">
                <a:latin typeface="Times New Roman"/>
                <a:cs typeface="Times New Roman"/>
              </a:rPr>
              <a:t>1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69" name="object 69" descr=""/>
          <p:cNvSpPr txBox="1"/>
          <p:nvPr/>
        </p:nvSpPr>
        <p:spPr>
          <a:xfrm>
            <a:off x="2304470" y="1094173"/>
            <a:ext cx="101600" cy="857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" spc="-20">
                <a:latin typeface="Times New Roman"/>
                <a:cs typeface="Times New Roman"/>
              </a:rPr>
              <a:t>1.25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70" name="object 70" descr=""/>
          <p:cNvSpPr txBox="1"/>
          <p:nvPr/>
        </p:nvSpPr>
        <p:spPr>
          <a:xfrm>
            <a:off x="2172185" y="1544569"/>
            <a:ext cx="153035" cy="25209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400"/>
              </a:lnSpc>
            </a:pPr>
            <a:r>
              <a:rPr dirty="0" baseline="-35353" sz="825" spc="-37">
                <a:latin typeface="Times New Roman"/>
                <a:cs typeface="Times New Roman"/>
              </a:rPr>
              <a:t>g</a:t>
            </a:r>
            <a:r>
              <a:rPr dirty="0" sz="400" spc="-25">
                <a:latin typeface="Times New Roman"/>
                <a:cs typeface="Times New Roman"/>
              </a:rPr>
              <a:t>2</a:t>
            </a:r>
            <a:endParaRPr sz="400">
              <a:latin typeface="Times New Roman"/>
              <a:cs typeface="Times New Roman"/>
            </a:endParaRPr>
          </a:p>
          <a:p>
            <a:pPr marL="82550">
              <a:lnSpc>
                <a:spcPts val="500"/>
              </a:lnSpc>
            </a:pPr>
            <a:r>
              <a:rPr dirty="0" baseline="-27777" sz="600" spc="-15">
                <a:latin typeface="Times New Roman"/>
                <a:cs typeface="Times New Roman"/>
              </a:rPr>
              <a:t>34</a:t>
            </a:r>
            <a:r>
              <a:rPr dirty="0" sz="550" spc="-10">
                <a:latin typeface="Times New Roman"/>
                <a:cs typeface="Times New Roman"/>
              </a:rPr>
              <a:t>(</a:t>
            </a:r>
            <a:r>
              <a:rPr dirty="0" sz="550" spc="-10">
                <a:latin typeface="Symbol"/>
                <a:cs typeface="Symbol"/>
              </a:rPr>
              <a:t></a:t>
            </a:r>
            <a:r>
              <a:rPr dirty="0" sz="550" spc="-10">
                <a:latin typeface="Times New Roman"/>
                <a:cs typeface="Times New Roman"/>
              </a:rPr>
              <a:t>)</a:t>
            </a:r>
            <a:endParaRPr sz="550">
              <a:latin typeface="Times New Roman"/>
              <a:cs typeface="Times New Roman"/>
            </a:endParaRPr>
          </a:p>
        </p:txBody>
      </p:sp>
      <p:grpSp>
        <p:nvGrpSpPr>
          <p:cNvPr id="71" name="object 71" descr=""/>
          <p:cNvGrpSpPr/>
          <p:nvPr/>
        </p:nvGrpSpPr>
        <p:grpSpPr>
          <a:xfrm>
            <a:off x="2404492" y="936180"/>
            <a:ext cx="1399540" cy="1473200"/>
            <a:chOff x="2404492" y="936180"/>
            <a:chExt cx="1399540" cy="1473200"/>
          </a:xfrm>
        </p:grpSpPr>
        <p:sp>
          <p:nvSpPr>
            <p:cNvPr id="72" name="object 72" descr=""/>
            <p:cNvSpPr/>
            <p:nvPr/>
          </p:nvSpPr>
          <p:spPr>
            <a:xfrm>
              <a:off x="2405762" y="937450"/>
              <a:ext cx="1397000" cy="1470660"/>
            </a:xfrm>
            <a:custGeom>
              <a:avLst/>
              <a:gdLst/>
              <a:ahLst/>
              <a:cxnLst/>
              <a:rect l="l" t="t" r="r" b="b"/>
              <a:pathLst>
                <a:path w="1397000" h="1470660">
                  <a:moveTo>
                    <a:pt x="0" y="0"/>
                  </a:moveTo>
                  <a:lnTo>
                    <a:pt x="0" y="1470144"/>
                  </a:lnTo>
                  <a:lnTo>
                    <a:pt x="1396373" y="1470144"/>
                  </a:lnTo>
                  <a:lnTo>
                    <a:pt x="1396373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3261739" y="1878164"/>
              <a:ext cx="525145" cy="401955"/>
            </a:xfrm>
            <a:custGeom>
              <a:avLst/>
              <a:gdLst/>
              <a:ahLst/>
              <a:cxnLst/>
              <a:rect l="l" t="t" r="r" b="b"/>
              <a:pathLst>
                <a:path w="525145" h="401955">
                  <a:moveTo>
                    <a:pt x="0" y="401240"/>
                  </a:moveTo>
                  <a:lnTo>
                    <a:pt x="2639" y="401418"/>
                  </a:lnTo>
                  <a:lnTo>
                    <a:pt x="5275" y="401597"/>
                  </a:lnTo>
                  <a:lnTo>
                    <a:pt x="7914" y="401779"/>
                  </a:lnTo>
                  <a:lnTo>
                    <a:pt x="23584" y="401779"/>
                  </a:lnTo>
                  <a:lnTo>
                    <a:pt x="26221" y="401597"/>
                  </a:lnTo>
                  <a:lnTo>
                    <a:pt x="34133" y="401597"/>
                  </a:lnTo>
                  <a:lnTo>
                    <a:pt x="36772" y="401418"/>
                  </a:lnTo>
                  <a:lnTo>
                    <a:pt x="39409" y="401418"/>
                  </a:lnTo>
                  <a:lnTo>
                    <a:pt x="42048" y="401240"/>
                  </a:lnTo>
                  <a:lnTo>
                    <a:pt x="47166" y="401240"/>
                  </a:lnTo>
                  <a:lnTo>
                    <a:pt x="49806" y="401061"/>
                  </a:lnTo>
                  <a:lnTo>
                    <a:pt x="52442" y="401061"/>
                  </a:lnTo>
                  <a:lnTo>
                    <a:pt x="55079" y="400882"/>
                  </a:lnTo>
                  <a:lnTo>
                    <a:pt x="57718" y="400704"/>
                  </a:lnTo>
                  <a:lnTo>
                    <a:pt x="60354" y="400522"/>
                  </a:lnTo>
                  <a:lnTo>
                    <a:pt x="62994" y="400165"/>
                  </a:lnTo>
                  <a:lnTo>
                    <a:pt x="65630" y="399986"/>
                  </a:lnTo>
                  <a:lnTo>
                    <a:pt x="102400" y="379547"/>
                  </a:lnTo>
                  <a:lnTo>
                    <a:pt x="112797" y="338132"/>
                  </a:lnTo>
                  <a:lnTo>
                    <a:pt x="115434" y="324325"/>
                  </a:lnTo>
                  <a:lnTo>
                    <a:pt x="118073" y="311061"/>
                  </a:lnTo>
                  <a:lnTo>
                    <a:pt x="120709" y="300301"/>
                  </a:lnTo>
                  <a:lnTo>
                    <a:pt x="123348" y="292950"/>
                  </a:lnTo>
                  <a:lnTo>
                    <a:pt x="125985" y="290261"/>
                  </a:lnTo>
                  <a:lnTo>
                    <a:pt x="128622" y="292414"/>
                  </a:lnTo>
                  <a:lnTo>
                    <a:pt x="131261" y="299047"/>
                  </a:lnTo>
                  <a:lnTo>
                    <a:pt x="133897" y="308907"/>
                  </a:lnTo>
                  <a:lnTo>
                    <a:pt x="136534" y="320740"/>
                  </a:lnTo>
                  <a:lnTo>
                    <a:pt x="139018" y="332572"/>
                  </a:lnTo>
                  <a:lnTo>
                    <a:pt x="141655" y="343329"/>
                  </a:lnTo>
                  <a:lnTo>
                    <a:pt x="157482" y="370404"/>
                  </a:lnTo>
                  <a:lnTo>
                    <a:pt x="160119" y="372554"/>
                  </a:lnTo>
                  <a:lnTo>
                    <a:pt x="173149" y="379008"/>
                  </a:lnTo>
                  <a:lnTo>
                    <a:pt x="181064" y="379008"/>
                  </a:lnTo>
                  <a:lnTo>
                    <a:pt x="183701" y="379186"/>
                  </a:lnTo>
                  <a:lnTo>
                    <a:pt x="186340" y="379368"/>
                  </a:lnTo>
                  <a:lnTo>
                    <a:pt x="188976" y="379725"/>
                  </a:lnTo>
                  <a:lnTo>
                    <a:pt x="191613" y="379547"/>
                  </a:lnTo>
                  <a:lnTo>
                    <a:pt x="194252" y="378829"/>
                  </a:lnTo>
                  <a:lnTo>
                    <a:pt x="196889" y="377754"/>
                  </a:lnTo>
                  <a:lnTo>
                    <a:pt x="199371" y="376318"/>
                  </a:lnTo>
                  <a:lnTo>
                    <a:pt x="202010" y="374886"/>
                  </a:lnTo>
                  <a:lnTo>
                    <a:pt x="204646" y="373450"/>
                  </a:lnTo>
                  <a:lnTo>
                    <a:pt x="207285" y="372375"/>
                  </a:lnTo>
                  <a:lnTo>
                    <a:pt x="209922" y="371121"/>
                  </a:lnTo>
                  <a:lnTo>
                    <a:pt x="230868" y="333290"/>
                  </a:lnTo>
                  <a:lnTo>
                    <a:pt x="238780" y="293847"/>
                  </a:lnTo>
                  <a:lnTo>
                    <a:pt x="244056" y="235400"/>
                  </a:lnTo>
                  <a:lnTo>
                    <a:pt x="246692" y="194525"/>
                  </a:lnTo>
                  <a:lnTo>
                    <a:pt x="249331" y="148268"/>
                  </a:lnTo>
                  <a:lnTo>
                    <a:pt x="251968" y="100757"/>
                  </a:lnTo>
                  <a:lnTo>
                    <a:pt x="254607" y="57189"/>
                  </a:lnTo>
                  <a:lnTo>
                    <a:pt x="257244" y="23125"/>
                  </a:lnTo>
                  <a:lnTo>
                    <a:pt x="259880" y="3225"/>
                  </a:lnTo>
                  <a:lnTo>
                    <a:pt x="262365" y="0"/>
                  </a:lnTo>
                  <a:lnTo>
                    <a:pt x="265001" y="14161"/>
                  </a:lnTo>
                  <a:lnTo>
                    <a:pt x="267640" y="43386"/>
                  </a:lnTo>
                  <a:lnTo>
                    <a:pt x="270277" y="83365"/>
                  </a:lnTo>
                  <a:lnTo>
                    <a:pt x="272914" y="129264"/>
                  </a:lnTo>
                  <a:lnTo>
                    <a:pt x="275553" y="174979"/>
                  </a:lnTo>
                  <a:lnTo>
                    <a:pt x="278189" y="216754"/>
                  </a:lnTo>
                  <a:lnTo>
                    <a:pt x="283465" y="277532"/>
                  </a:lnTo>
                  <a:lnTo>
                    <a:pt x="291377" y="319304"/>
                  </a:lnTo>
                  <a:lnTo>
                    <a:pt x="307047" y="356061"/>
                  </a:lnTo>
                  <a:lnTo>
                    <a:pt x="314962" y="361618"/>
                  </a:lnTo>
                  <a:lnTo>
                    <a:pt x="317598" y="362872"/>
                  </a:lnTo>
                  <a:lnTo>
                    <a:pt x="320235" y="364126"/>
                  </a:lnTo>
                  <a:lnTo>
                    <a:pt x="322874" y="365740"/>
                  </a:lnTo>
                  <a:lnTo>
                    <a:pt x="325356" y="367354"/>
                  </a:lnTo>
                  <a:lnTo>
                    <a:pt x="327993" y="368611"/>
                  </a:lnTo>
                  <a:lnTo>
                    <a:pt x="330632" y="369147"/>
                  </a:lnTo>
                  <a:lnTo>
                    <a:pt x="333268" y="369147"/>
                  </a:lnTo>
                  <a:lnTo>
                    <a:pt x="335905" y="368432"/>
                  </a:lnTo>
                  <a:lnTo>
                    <a:pt x="338544" y="367714"/>
                  </a:lnTo>
                  <a:lnTo>
                    <a:pt x="341181" y="366997"/>
                  </a:lnTo>
                  <a:lnTo>
                    <a:pt x="343820" y="366636"/>
                  </a:lnTo>
                  <a:lnTo>
                    <a:pt x="364763" y="348711"/>
                  </a:lnTo>
                  <a:lnTo>
                    <a:pt x="367402" y="344586"/>
                  </a:lnTo>
                  <a:lnTo>
                    <a:pt x="380590" y="293129"/>
                  </a:lnTo>
                  <a:lnTo>
                    <a:pt x="385711" y="244722"/>
                  </a:lnTo>
                  <a:lnTo>
                    <a:pt x="388348" y="218189"/>
                  </a:lnTo>
                  <a:lnTo>
                    <a:pt x="390984" y="193986"/>
                  </a:lnTo>
                  <a:lnTo>
                    <a:pt x="393623" y="175339"/>
                  </a:lnTo>
                  <a:lnTo>
                    <a:pt x="396260" y="165300"/>
                  </a:lnTo>
                  <a:lnTo>
                    <a:pt x="398899" y="165121"/>
                  </a:lnTo>
                  <a:lnTo>
                    <a:pt x="401536" y="174979"/>
                  </a:lnTo>
                  <a:lnTo>
                    <a:pt x="404172" y="193807"/>
                  </a:lnTo>
                  <a:lnTo>
                    <a:pt x="406811" y="218725"/>
                  </a:lnTo>
                  <a:lnTo>
                    <a:pt x="409448" y="247054"/>
                  </a:lnTo>
                  <a:lnTo>
                    <a:pt x="412087" y="275200"/>
                  </a:lnTo>
                  <a:lnTo>
                    <a:pt x="417205" y="322175"/>
                  </a:lnTo>
                  <a:lnTo>
                    <a:pt x="425120" y="359647"/>
                  </a:lnTo>
                  <a:lnTo>
                    <a:pt x="451339" y="389407"/>
                  </a:lnTo>
                  <a:lnTo>
                    <a:pt x="459254" y="391736"/>
                  </a:lnTo>
                  <a:lnTo>
                    <a:pt x="461890" y="392633"/>
                  </a:lnTo>
                  <a:lnTo>
                    <a:pt x="464527" y="393351"/>
                  </a:lnTo>
                  <a:lnTo>
                    <a:pt x="467166" y="393890"/>
                  </a:lnTo>
                  <a:lnTo>
                    <a:pt x="469803" y="394247"/>
                  </a:lnTo>
                  <a:lnTo>
                    <a:pt x="472442" y="394607"/>
                  </a:lnTo>
                  <a:lnTo>
                    <a:pt x="475078" y="394786"/>
                  </a:lnTo>
                  <a:lnTo>
                    <a:pt x="477715" y="394965"/>
                  </a:lnTo>
                  <a:lnTo>
                    <a:pt x="480197" y="395143"/>
                  </a:lnTo>
                  <a:lnTo>
                    <a:pt x="482836" y="395322"/>
                  </a:lnTo>
                  <a:lnTo>
                    <a:pt x="485473" y="395682"/>
                  </a:lnTo>
                  <a:lnTo>
                    <a:pt x="488112" y="395861"/>
                  </a:lnTo>
                  <a:lnTo>
                    <a:pt x="490748" y="396040"/>
                  </a:lnTo>
                  <a:lnTo>
                    <a:pt x="498661" y="396040"/>
                  </a:lnTo>
                  <a:lnTo>
                    <a:pt x="501300" y="395861"/>
                  </a:lnTo>
                  <a:lnTo>
                    <a:pt x="511694" y="395861"/>
                  </a:lnTo>
                  <a:lnTo>
                    <a:pt x="514331" y="395682"/>
                  </a:lnTo>
                  <a:lnTo>
                    <a:pt x="516970" y="395322"/>
                  </a:lnTo>
                  <a:lnTo>
                    <a:pt x="519606" y="394786"/>
                  </a:lnTo>
                  <a:lnTo>
                    <a:pt x="522243" y="394247"/>
                  </a:lnTo>
                  <a:lnTo>
                    <a:pt x="524882" y="393890"/>
                  </a:lnTo>
                </a:path>
              </a:pathLst>
            </a:custGeom>
            <a:ln w="607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3261739" y="1887126"/>
              <a:ext cx="525145" cy="393065"/>
            </a:xfrm>
            <a:custGeom>
              <a:avLst/>
              <a:gdLst/>
              <a:ahLst/>
              <a:cxnLst/>
              <a:rect l="l" t="t" r="r" b="b"/>
              <a:pathLst>
                <a:path w="525145" h="393064">
                  <a:moveTo>
                    <a:pt x="0" y="381881"/>
                  </a:moveTo>
                  <a:lnTo>
                    <a:pt x="2639" y="382775"/>
                  </a:lnTo>
                  <a:lnTo>
                    <a:pt x="5275" y="383671"/>
                  </a:lnTo>
                  <a:lnTo>
                    <a:pt x="7914" y="384210"/>
                  </a:lnTo>
                  <a:lnTo>
                    <a:pt x="10551" y="384747"/>
                  </a:lnTo>
                  <a:lnTo>
                    <a:pt x="13033" y="384928"/>
                  </a:lnTo>
                  <a:lnTo>
                    <a:pt x="15669" y="384928"/>
                  </a:lnTo>
                  <a:lnTo>
                    <a:pt x="18309" y="385107"/>
                  </a:lnTo>
                  <a:lnTo>
                    <a:pt x="20945" y="385107"/>
                  </a:lnTo>
                  <a:lnTo>
                    <a:pt x="23584" y="385286"/>
                  </a:lnTo>
                  <a:lnTo>
                    <a:pt x="26221" y="385464"/>
                  </a:lnTo>
                  <a:lnTo>
                    <a:pt x="34133" y="385464"/>
                  </a:lnTo>
                  <a:lnTo>
                    <a:pt x="36772" y="385107"/>
                  </a:lnTo>
                  <a:lnTo>
                    <a:pt x="39409" y="384747"/>
                  </a:lnTo>
                  <a:lnTo>
                    <a:pt x="42048" y="384571"/>
                  </a:lnTo>
                  <a:lnTo>
                    <a:pt x="44530" y="384389"/>
                  </a:lnTo>
                  <a:lnTo>
                    <a:pt x="47166" y="384032"/>
                  </a:lnTo>
                  <a:lnTo>
                    <a:pt x="49806" y="383853"/>
                  </a:lnTo>
                  <a:lnTo>
                    <a:pt x="52442" y="383671"/>
                  </a:lnTo>
                  <a:lnTo>
                    <a:pt x="55079" y="383135"/>
                  </a:lnTo>
                  <a:lnTo>
                    <a:pt x="57718" y="382596"/>
                  </a:lnTo>
                  <a:lnTo>
                    <a:pt x="60354" y="381700"/>
                  </a:lnTo>
                  <a:lnTo>
                    <a:pt x="62994" y="380803"/>
                  </a:lnTo>
                  <a:lnTo>
                    <a:pt x="65630" y="379907"/>
                  </a:lnTo>
                  <a:lnTo>
                    <a:pt x="68267" y="379011"/>
                  </a:lnTo>
                  <a:lnTo>
                    <a:pt x="70906" y="378293"/>
                  </a:lnTo>
                  <a:lnTo>
                    <a:pt x="73542" y="377218"/>
                  </a:lnTo>
                  <a:lnTo>
                    <a:pt x="97127" y="344946"/>
                  </a:lnTo>
                  <a:lnTo>
                    <a:pt x="105039" y="303532"/>
                  </a:lnTo>
                  <a:lnTo>
                    <a:pt x="110160" y="251718"/>
                  </a:lnTo>
                  <a:lnTo>
                    <a:pt x="112797" y="220882"/>
                  </a:lnTo>
                  <a:lnTo>
                    <a:pt x="115434" y="190403"/>
                  </a:lnTo>
                  <a:lnTo>
                    <a:pt x="118073" y="163510"/>
                  </a:lnTo>
                  <a:lnTo>
                    <a:pt x="120709" y="143789"/>
                  </a:lnTo>
                  <a:lnTo>
                    <a:pt x="123348" y="133568"/>
                  </a:lnTo>
                  <a:lnTo>
                    <a:pt x="125985" y="134646"/>
                  </a:lnTo>
                  <a:lnTo>
                    <a:pt x="133897" y="194525"/>
                  </a:lnTo>
                  <a:lnTo>
                    <a:pt x="139018" y="251896"/>
                  </a:lnTo>
                  <a:lnTo>
                    <a:pt x="141655" y="276460"/>
                  </a:lnTo>
                  <a:lnTo>
                    <a:pt x="149567" y="320204"/>
                  </a:lnTo>
                  <a:lnTo>
                    <a:pt x="157482" y="336878"/>
                  </a:lnTo>
                  <a:lnTo>
                    <a:pt x="160119" y="341361"/>
                  </a:lnTo>
                  <a:lnTo>
                    <a:pt x="178425" y="356242"/>
                  </a:lnTo>
                  <a:lnTo>
                    <a:pt x="181064" y="356779"/>
                  </a:lnTo>
                  <a:lnTo>
                    <a:pt x="183701" y="357496"/>
                  </a:lnTo>
                  <a:lnTo>
                    <a:pt x="186340" y="358393"/>
                  </a:lnTo>
                  <a:lnTo>
                    <a:pt x="188976" y="359110"/>
                  </a:lnTo>
                  <a:lnTo>
                    <a:pt x="191613" y="359289"/>
                  </a:lnTo>
                  <a:lnTo>
                    <a:pt x="194252" y="358753"/>
                  </a:lnTo>
                  <a:lnTo>
                    <a:pt x="196889" y="357496"/>
                  </a:lnTo>
                  <a:lnTo>
                    <a:pt x="199371" y="355882"/>
                  </a:lnTo>
                  <a:lnTo>
                    <a:pt x="202010" y="354271"/>
                  </a:lnTo>
                  <a:lnTo>
                    <a:pt x="204646" y="353014"/>
                  </a:lnTo>
                  <a:lnTo>
                    <a:pt x="207285" y="351939"/>
                  </a:lnTo>
                  <a:lnTo>
                    <a:pt x="209922" y="350685"/>
                  </a:lnTo>
                  <a:lnTo>
                    <a:pt x="230868" y="309985"/>
                  </a:lnTo>
                  <a:lnTo>
                    <a:pt x="238780" y="268750"/>
                  </a:lnTo>
                  <a:lnTo>
                    <a:pt x="244056" y="209049"/>
                  </a:lnTo>
                  <a:lnTo>
                    <a:pt x="246692" y="168350"/>
                  </a:lnTo>
                  <a:lnTo>
                    <a:pt x="249331" y="123528"/>
                  </a:lnTo>
                  <a:lnTo>
                    <a:pt x="251968" y="79246"/>
                  </a:lnTo>
                  <a:lnTo>
                    <a:pt x="254607" y="40520"/>
                  </a:lnTo>
                  <a:lnTo>
                    <a:pt x="257244" y="12910"/>
                  </a:lnTo>
                  <a:lnTo>
                    <a:pt x="259880" y="0"/>
                  </a:lnTo>
                  <a:lnTo>
                    <a:pt x="262365" y="4124"/>
                  </a:lnTo>
                  <a:lnTo>
                    <a:pt x="265001" y="24742"/>
                  </a:lnTo>
                  <a:lnTo>
                    <a:pt x="267640" y="58806"/>
                  </a:lnTo>
                  <a:lnTo>
                    <a:pt x="270277" y="101835"/>
                  </a:lnTo>
                  <a:lnTo>
                    <a:pt x="272914" y="148449"/>
                  </a:lnTo>
                  <a:lnTo>
                    <a:pt x="275553" y="193628"/>
                  </a:lnTo>
                  <a:lnTo>
                    <a:pt x="278189" y="233610"/>
                  </a:lnTo>
                  <a:lnTo>
                    <a:pt x="283465" y="290085"/>
                  </a:lnTo>
                  <a:lnTo>
                    <a:pt x="291377" y="328274"/>
                  </a:lnTo>
                  <a:lnTo>
                    <a:pt x="309686" y="363054"/>
                  </a:lnTo>
                  <a:lnTo>
                    <a:pt x="314962" y="365743"/>
                  </a:lnTo>
                  <a:lnTo>
                    <a:pt x="317598" y="366821"/>
                  </a:lnTo>
                  <a:lnTo>
                    <a:pt x="320235" y="368253"/>
                  </a:lnTo>
                  <a:lnTo>
                    <a:pt x="322874" y="369689"/>
                  </a:lnTo>
                  <a:lnTo>
                    <a:pt x="325356" y="370943"/>
                  </a:lnTo>
                  <a:lnTo>
                    <a:pt x="327993" y="372021"/>
                  </a:lnTo>
                  <a:lnTo>
                    <a:pt x="330632" y="372736"/>
                  </a:lnTo>
                  <a:lnTo>
                    <a:pt x="333268" y="372914"/>
                  </a:lnTo>
                  <a:lnTo>
                    <a:pt x="335905" y="372736"/>
                  </a:lnTo>
                  <a:lnTo>
                    <a:pt x="338544" y="372557"/>
                  </a:lnTo>
                  <a:lnTo>
                    <a:pt x="341181" y="372378"/>
                  </a:lnTo>
                  <a:lnTo>
                    <a:pt x="343820" y="372378"/>
                  </a:lnTo>
                  <a:lnTo>
                    <a:pt x="346456" y="372557"/>
                  </a:lnTo>
                  <a:lnTo>
                    <a:pt x="349093" y="372557"/>
                  </a:lnTo>
                  <a:lnTo>
                    <a:pt x="362126" y="367000"/>
                  </a:lnTo>
                  <a:lnTo>
                    <a:pt x="364763" y="365385"/>
                  </a:lnTo>
                  <a:lnTo>
                    <a:pt x="385711" y="323253"/>
                  </a:lnTo>
                  <a:lnTo>
                    <a:pt x="388348" y="313571"/>
                  </a:lnTo>
                  <a:lnTo>
                    <a:pt x="390984" y="305682"/>
                  </a:lnTo>
                  <a:lnTo>
                    <a:pt x="393623" y="300482"/>
                  </a:lnTo>
                  <a:lnTo>
                    <a:pt x="396260" y="299050"/>
                  </a:lnTo>
                  <a:lnTo>
                    <a:pt x="398899" y="301918"/>
                  </a:lnTo>
                  <a:lnTo>
                    <a:pt x="401536" y="308553"/>
                  </a:lnTo>
                  <a:lnTo>
                    <a:pt x="404172" y="318053"/>
                  </a:lnTo>
                  <a:lnTo>
                    <a:pt x="406811" y="329350"/>
                  </a:lnTo>
                  <a:lnTo>
                    <a:pt x="409448" y="341182"/>
                  </a:lnTo>
                  <a:lnTo>
                    <a:pt x="412087" y="352299"/>
                  </a:lnTo>
                  <a:lnTo>
                    <a:pt x="430393" y="386003"/>
                  </a:lnTo>
                  <a:lnTo>
                    <a:pt x="433033" y="387078"/>
                  </a:lnTo>
                  <a:lnTo>
                    <a:pt x="435669" y="388154"/>
                  </a:lnTo>
                  <a:lnTo>
                    <a:pt x="438306" y="389050"/>
                  </a:lnTo>
                  <a:lnTo>
                    <a:pt x="440945" y="389768"/>
                  </a:lnTo>
                  <a:lnTo>
                    <a:pt x="443581" y="390485"/>
                  </a:lnTo>
                  <a:lnTo>
                    <a:pt x="446221" y="390843"/>
                  </a:lnTo>
                  <a:lnTo>
                    <a:pt x="448702" y="391203"/>
                  </a:lnTo>
                  <a:lnTo>
                    <a:pt x="451339" y="391382"/>
                  </a:lnTo>
                  <a:lnTo>
                    <a:pt x="453978" y="391742"/>
                  </a:lnTo>
                  <a:lnTo>
                    <a:pt x="456615" y="391921"/>
                  </a:lnTo>
                  <a:lnTo>
                    <a:pt x="459254" y="392100"/>
                  </a:lnTo>
                  <a:lnTo>
                    <a:pt x="461890" y="392278"/>
                  </a:lnTo>
                  <a:lnTo>
                    <a:pt x="464527" y="392457"/>
                  </a:lnTo>
                  <a:lnTo>
                    <a:pt x="467166" y="392457"/>
                  </a:lnTo>
                  <a:lnTo>
                    <a:pt x="469803" y="392636"/>
                  </a:lnTo>
                  <a:lnTo>
                    <a:pt x="475078" y="392636"/>
                  </a:lnTo>
                  <a:lnTo>
                    <a:pt x="477715" y="392817"/>
                  </a:lnTo>
                  <a:lnTo>
                    <a:pt x="482836" y="392817"/>
                  </a:lnTo>
                  <a:lnTo>
                    <a:pt x="485473" y="392996"/>
                  </a:lnTo>
                  <a:lnTo>
                    <a:pt x="506575" y="392996"/>
                  </a:lnTo>
                  <a:lnTo>
                    <a:pt x="509212" y="392817"/>
                  </a:lnTo>
                  <a:lnTo>
                    <a:pt x="511694" y="392817"/>
                  </a:lnTo>
                  <a:lnTo>
                    <a:pt x="514331" y="392636"/>
                  </a:lnTo>
                  <a:lnTo>
                    <a:pt x="516970" y="392457"/>
                  </a:lnTo>
                  <a:lnTo>
                    <a:pt x="519606" y="392278"/>
                  </a:lnTo>
                  <a:lnTo>
                    <a:pt x="522243" y="391742"/>
                  </a:lnTo>
                  <a:lnTo>
                    <a:pt x="524882" y="391203"/>
                  </a:lnTo>
                </a:path>
              </a:pathLst>
            </a:custGeom>
            <a:ln w="6061">
              <a:solidFill>
                <a:srgbClr val="008A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3259102" y="2282094"/>
              <a:ext cx="527685" cy="0"/>
            </a:xfrm>
            <a:custGeom>
              <a:avLst/>
              <a:gdLst/>
              <a:ahLst/>
              <a:cxnLst/>
              <a:rect l="l" t="t" r="r" b="b"/>
              <a:pathLst>
                <a:path w="527685" h="0">
                  <a:moveTo>
                    <a:pt x="0" y="0"/>
                  </a:moveTo>
                  <a:lnTo>
                    <a:pt x="5275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3259102" y="1780093"/>
              <a:ext cx="236220" cy="0"/>
            </a:xfrm>
            <a:custGeom>
              <a:avLst/>
              <a:gdLst/>
              <a:ahLst/>
              <a:cxnLst/>
              <a:rect l="l" t="t" r="r" b="b"/>
              <a:pathLst>
                <a:path w="236220" h="0">
                  <a:moveTo>
                    <a:pt x="0" y="0"/>
                  </a:moveTo>
                  <a:lnTo>
                    <a:pt x="2358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3259102" y="1780093"/>
              <a:ext cx="527685" cy="502284"/>
            </a:xfrm>
            <a:custGeom>
              <a:avLst/>
              <a:gdLst/>
              <a:ahLst/>
              <a:cxnLst/>
              <a:rect l="l" t="t" r="r" b="b"/>
              <a:pathLst>
                <a:path w="527685" h="502285">
                  <a:moveTo>
                    <a:pt x="43909" y="502000"/>
                  </a:moveTo>
                  <a:lnTo>
                    <a:pt x="43909" y="493036"/>
                  </a:lnTo>
                </a:path>
                <a:path w="527685" h="502285">
                  <a:moveTo>
                    <a:pt x="43909" y="0"/>
                  </a:moveTo>
                  <a:lnTo>
                    <a:pt x="43909" y="8964"/>
                  </a:lnTo>
                </a:path>
                <a:path w="527685" h="502285">
                  <a:moveTo>
                    <a:pt x="131879" y="502000"/>
                  </a:moveTo>
                  <a:lnTo>
                    <a:pt x="131879" y="493036"/>
                  </a:lnTo>
                </a:path>
                <a:path w="527685" h="502285">
                  <a:moveTo>
                    <a:pt x="131879" y="0"/>
                  </a:moveTo>
                  <a:lnTo>
                    <a:pt x="131879" y="8964"/>
                  </a:lnTo>
                </a:path>
                <a:path w="527685" h="502285">
                  <a:moveTo>
                    <a:pt x="219850" y="502000"/>
                  </a:moveTo>
                  <a:lnTo>
                    <a:pt x="219850" y="493036"/>
                  </a:lnTo>
                </a:path>
                <a:path w="527685" h="502285">
                  <a:moveTo>
                    <a:pt x="219850" y="0"/>
                  </a:moveTo>
                  <a:lnTo>
                    <a:pt x="219850" y="8964"/>
                  </a:lnTo>
                </a:path>
                <a:path w="527685" h="502285">
                  <a:moveTo>
                    <a:pt x="307668" y="502000"/>
                  </a:moveTo>
                  <a:lnTo>
                    <a:pt x="307668" y="493036"/>
                  </a:lnTo>
                </a:path>
                <a:path w="527685" h="502285">
                  <a:moveTo>
                    <a:pt x="395639" y="502000"/>
                  </a:moveTo>
                  <a:lnTo>
                    <a:pt x="395639" y="493036"/>
                  </a:lnTo>
                </a:path>
                <a:path w="527685" h="502285">
                  <a:moveTo>
                    <a:pt x="483612" y="502000"/>
                  </a:moveTo>
                  <a:lnTo>
                    <a:pt x="483612" y="493036"/>
                  </a:lnTo>
                </a:path>
                <a:path w="527685" h="502285">
                  <a:moveTo>
                    <a:pt x="0" y="502000"/>
                  </a:moveTo>
                  <a:lnTo>
                    <a:pt x="0" y="484072"/>
                  </a:lnTo>
                </a:path>
                <a:path w="527685" h="502285">
                  <a:moveTo>
                    <a:pt x="0" y="0"/>
                  </a:moveTo>
                  <a:lnTo>
                    <a:pt x="0" y="17928"/>
                  </a:lnTo>
                </a:path>
                <a:path w="527685" h="502285">
                  <a:moveTo>
                    <a:pt x="87970" y="502000"/>
                  </a:moveTo>
                  <a:lnTo>
                    <a:pt x="87970" y="484072"/>
                  </a:lnTo>
                </a:path>
                <a:path w="527685" h="502285">
                  <a:moveTo>
                    <a:pt x="87970" y="0"/>
                  </a:moveTo>
                  <a:lnTo>
                    <a:pt x="87970" y="17928"/>
                  </a:lnTo>
                </a:path>
                <a:path w="527685" h="502285">
                  <a:moveTo>
                    <a:pt x="175786" y="502000"/>
                  </a:moveTo>
                  <a:lnTo>
                    <a:pt x="175786" y="484072"/>
                  </a:lnTo>
                </a:path>
                <a:path w="527685" h="502285">
                  <a:moveTo>
                    <a:pt x="175786" y="0"/>
                  </a:moveTo>
                  <a:lnTo>
                    <a:pt x="175786" y="17928"/>
                  </a:lnTo>
                </a:path>
                <a:path w="527685" h="502285">
                  <a:moveTo>
                    <a:pt x="263759" y="502000"/>
                  </a:moveTo>
                  <a:lnTo>
                    <a:pt x="263759" y="484072"/>
                  </a:lnTo>
                </a:path>
                <a:path w="527685" h="502285">
                  <a:moveTo>
                    <a:pt x="351730" y="502000"/>
                  </a:moveTo>
                  <a:lnTo>
                    <a:pt x="351730" y="484072"/>
                  </a:lnTo>
                </a:path>
                <a:path w="527685" h="502285">
                  <a:moveTo>
                    <a:pt x="439548" y="502000"/>
                  </a:moveTo>
                  <a:lnTo>
                    <a:pt x="439548" y="484072"/>
                  </a:lnTo>
                </a:path>
                <a:path w="527685" h="502285">
                  <a:moveTo>
                    <a:pt x="527518" y="502000"/>
                  </a:moveTo>
                  <a:lnTo>
                    <a:pt x="527518" y="4840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3787281" y="1780093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w="0" h="18414">
                  <a:moveTo>
                    <a:pt x="0" y="0"/>
                  </a:moveTo>
                  <a:lnTo>
                    <a:pt x="0" y="1792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9" name="object 79" descr=""/>
          <p:cNvSpPr txBox="1"/>
          <p:nvPr/>
        </p:nvSpPr>
        <p:spPr>
          <a:xfrm>
            <a:off x="3225147" y="2274951"/>
            <a:ext cx="591185" cy="71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00" spc="-15">
                <a:latin typeface="Times New Roman"/>
                <a:cs typeface="Times New Roman"/>
              </a:rPr>
              <a:t>-</a:t>
            </a:r>
            <a:r>
              <a:rPr dirty="0" sz="300">
                <a:latin typeface="Times New Roman"/>
                <a:cs typeface="Times New Roman"/>
              </a:rPr>
              <a:t>30</a:t>
            </a:r>
            <a:r>
              <a:rPr dirty="0" sz="300" spc="235">
                <a:latin typeface="Times New Roman"/>
                <a:cs typeface="Times New Roman"/>
              </a:rPr>
              <a:t> </a:t>
            </a:r>
            <a:r>
              <a:rPr dirty="0" sz="300" spc="-15">
                <a:latin typeface="Times New Roman"/>
                <a:cs typeface="Times New Roman"/>
              </a:rPr>
              <a:t>-</a:t>
            </a:r>
            <a:r>
              <a:rPr dirty="0" sz="300">
                <a:latin typeface="Times New Roman"/>
                <a:cs typeface="Times New Roman"/>
              </a:rPr>
              <a:t>20</a:t>
            </a:r>
            <a:r>
              <a:rPr dirty="0" sz="300" spc="240">
                <a:latin typeface="Times New Roman"/>
                <a:cs typeface="Times New Roman"/>
              </a:rPr>
              <a:t> </a:t>
            </a:r>
            <a:r>
              <a:rPr dirty="0" sz="300" spc="-15">
                <a:latin typeface="Times New Roman"/>
                <a:cs typeface="Times New Roman"/>
              </a:rPr>
              <a:t>-</a:t>
            </a:r>
            <a:r>
              <a:rPr dirty="0" sz="300">
                <a:latin typeface="Times New Roman"/>
                <a:cs typeface="Times New Roman"/>
              </a:rPr>
              <a:t>10</a:t>
            </a:r>
            <a:r>
              <a:rPr dirty="0" sz="300" spc="335">
                <a:latin typeface="Times New Roman"/>
                <a:cs typeface="Times New Roman"/>
              </a:rPr>
              <a:t> </a:t>
            </a:r>
            <a:r>
              <a:rPr dirty="0" sz="300">
                <a:latin typeface="Times New Roman"/>
                <a:cs typeface="Times New Roman"/>
              </a:rPr>
              <a:t>0</a:t>
            </a:r>
            <a:r>
              <a:rPr dirty="0" sz="300" spc="370">
                <a:latin typeface="Times New Roman"/>
                <a:cs typeface="Times New Roman"/>
              </a:rPr>
              <a:t> </a:t>
            </a:r>
            <a:r>
              <a:rPr dirty="0" sz="300">
                <a:latin typeface="Times New Roman"/>
                <a:cs typeface="Times New Roman"/>
              </a:rPr>
              <a:t>10</a:t>
            </a:r>
            <a:r>
              <a:rPr dirty="0" sz="300" spc="315">
                <a:latin typeface="Times New Roman"/>
                <a:cs typeface="Times New Roman"/>
              </a:rPr>
              <a:t> </a:t>
            </a:r>
            <a:r>
              <a:rPr dirty="0" sz="300">
                <a:latin typeface="Times New Roman"/>
                <a:cs typeface="Times New Roman"/>
              </a:rPr>
              <a:t>20</a:t>
            </a:r>
            <a:r>
              <a:rPr dirty="0" sz="300" spc="315">
                <a:latin typeface="Times New Roman"/>
                <a:cs typeface="Times New Roman"/>
              </a:rPr>
              <a:t> </a:t>
            </a:r>
            <a:r>
              <a:rPr dirty="0" sz="300" spc="-25">
                <a:latin typeface="Times New Roman"/>
                <a:cs typeface="Times New Roman"/>
              </a:rPr>
              <a:t>30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80" name="object 80" descr=""/>
          <p:cNvSpPr txBox="1"/>
          <p:nvPr/>
        </p:nvSpPr>
        <p:spPr>
          <a:xfrm>
            <a:off x="3458186" y="2314752"/>
            <a:ext cx="132080" cy="857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">
                <a:latin typeface="Symbol"/>
                <a:cs typeface="Symbol"/>
              </a:rPr>
              <a:t></a:t>
            </a:r>
            <a:r>
              <a:rPr dirty="0" sz="400" spc="25">
                <a:latin typeface="Times New Roman"/>
                <a:cs typeface="Times New Roman"/>
              </a:rPr>
              <a:t> </a:t>
            </a:r>
            <a:r>
              <a:rPr dirty="0" sz="400" spc="-25">
                <a:latin typeface="Times New Roman"/>
                <a:cs typeface="Times New Roman"/>
              </a:rPr>
              <a:t>(</a:t>
            </a:r>
            <a:r>
              <a:rPr dirty="0" sz="400" spc="-25">
                <a:latin typeface="Symbol"/>
                <a:cs typeface="Symbol"/>
              </a:rPr>
              <a:t></a:t>
            </a:r>
            <a:r>
              <a:rPr dirty="0" sz="400" spc="-25">
                <a:latin typeface="Times New Roman"/>
                <a:cs typeface="Times New Roman"/>
              </a:rPr>
              <a:t>)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81" name="object 81" descr=""/>
          <p:cNvSpPr/>
          <p:nvPr/>
        </p:nvSpPr>
        <p:spPr>
          <a:xfrm>
            <a:off x="3259102" y="1780093"/>
            <a:ext cx="527685" cy="502284"/>
          </a:xfrm>
          <a:custGeom>
            <a:avLst/>
            <a:gdLst/>
            <a:ahLst/>
            <a:cxnLst/>
            <a:rect l="l" t="t" r="r" b="b"/>
            <a:pathLst>
              <a:path w="527685" h="502285">
                <a:moveTo>
                  <a:pt x="0" y="502000"/>
                </a:moveTo>
                <a:lnTo>
                  <a:pt x="0" y="0"/>
                </a:lnTo>
              </a:path>
              <a:path w="527685" h="502285">
                <a:moveTo>
                  <a:pt x="527518" y="502000"/>
                </a:moveTo>
                <a:lnTo>
                  <a:pt x="527518" y="0"/>
                </a:lnTo>
              </a:path>
              <a:path w="527685" h="502285">
                <a:moveTo>
                  <a:pt x="0" y="449111"/>
                </a:moveTo>
                <a:lnTo>
                  <a:pt x="7757" y="449111"/>
                </a:lnTo>
              </a:path>
              <a:path w="527685" h="502285">
                <a:moveTo>
                  <a:pt x="527518" y="449111"/>
                </a:moveTo>
                <a:lnTo>
                  <a:pt x="519761" y="449111"/>
                </a:lnTo>
              </a:path>
              <a:path w="527685" h="502285">
                <a:moveTo>
                  <a:pt x="0" y="343511"/>
                </a:moveTo>
                <a:lnTo>
                  <a:pt x="7757" y="343511"/>
                </a:lnTo>
              </a:path>
              <a:path w="527685" h="502285">
                <a:moveTo>
                  <a:pt x="527518" y="343511"/>
                </a:moveTo>
                <a:lnTo>
                  <a:pt x="519761" y="343511"/>
                </a:lnTo>
              </a:path>
              <a:path w="527685" h="502285">
                <a:moveTo>
                  <a:pt x="0" y="237732"/>
                </a:moveTo>
                <a:lnTo>
                  <a:pt x="7757" y="237732"/>
                </a:lnTo>
              </a:path>
              <a:path w="527685" h="502285">
                <a:moveTo>
                  <a:pt x="527518" y="237732"/>
                </a:moveTo>
                <a:lnTo>
                  <a:pt x="519761" y="237732"/>
                </a:lnTo>
              </a:path>
              <a:path w="527685" h="502285">
                <a:moveTo>
                  <a:pt x="0" y="132132"/>
                </a:moveTo>
                <a:lnTo>
                  <a:pt x="7757" y="132132"/>
                </a:lnTo>
              </a:path>
              <a:path w="527685" h="502285">
                <a:moveTo>
                  <a:pt x="527518" y="132132"/>
                </a:moveTo>
                <a:lnTo>
                  <a:pt x="519761" y="132132"/>
                </a:lnTo>
              </a:path>
              <a:path w="527685" h="502285">
                <a:moveTo>
                  <a:pt x="0" y="26353"/>
                </a:moveTo>
                <a:lnTo>
                  <a:pt x="7757" y="26353"/>
                </a:lnTo>
              </a:path>
              <a:path w="527685" h="502285">
                <a:moveTo>
                  <a:pt x="0" y="502000"/>
                </a:moveTo>
                <a:lnTo>
                  <a:pt x="15515" y="502000"/>
                </a:lnTo>
              </a:path>
              <a:path w="527685" h="502285">
                <a:moveTo>
                  <a:pt x="527518" y="502000"/>
                </a:moveTo>
                <a:lnTo>
                  <a:pt x="512003" y="502000"/>
                </a:lnTo>
              </a:path>
              <a:path w="527685" h="502285">
                <a:moveTo>
                  <a:pt x="0" y="396400"/>
                </a:moveTo>
                <a:lnTo>
                  <a:pt x="15515" y="396400"/>
                </a:lnTo>
              </a:path>
              <a:path w="527685" h="502285">
                <a:moveTo>
                  <a:pt x="527518" y="396400"/>
                </a:moveTo>
                <a:lnTo>
                  <a:pt x="512003" y="396400"/>
                </a:lnTo>
              </a:path>
              <a:path w="527685" h="502285">
                <a:moveTo>
                  <a:pt x="0" y="290621"/>
                </a:moveTo>
                <a:lnTo>
                  <a:pt x="15515" y="290621"/>
                </a:lnTo>
              </a:path>
              <a:path w="527685" h="502285">
                <a:moveTo>
                  <a:pt x="527518" y="290621"/>
                </a:moveTo>
                <a:lnTo>
                  <a:pt x="512003" y="290621"/>
                </a:lnTo>
              </a:path>
              <a:path w="527685" h="502285">
                <a:moveTo>
                  <a:pt x="0" y="185024"/>
                </a:moveTo>
                <a:lnTo>
                  <a:pt x="15515" y="185024"/>
                </a:lnTo>
              </a:path>
              <a:path w="527685" h="502285">
                <a:moveTo>
                  <a:pt x="527518" y="185024"/>
                </a:moveTo>
                <a:lnTo>
                  <a:pt x="512003" y="185024"/>
                </a:lnTo>
              </a:path>
              <a:path w="527685" h="502285">
                <a:moveTo>
                  <a:pt x="0" y="79243"/>
                </a:moveTo>
                <a:lnTo>
                  <a:pt x="15515" y="79243"/>
                </a:lnTo>
              </a:path>
              <a:path w="527685" h="502285">
                <a:moveTo>
                  <a:pt x="527518" y="79243"/>
                </a:moveTo>
                <a:lnTo>
                  <a:pt x="512003" y="792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 txBox="1"/>
          <p:nvPr/>
        </p:nvSpPr>
        <p:spPr>
          <a:xfrm>
            <a:off x="3215681" y="2244115"/>
            <a:ext cx="41910" cy="71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00" spc="-50">
                <a:latin typeface="Times New Roman"/>
                <a:cs typeface="Times New Roman"/>
              </a:rPr>
              <a:t>0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83" name="object 83" descr=""/>
          <p:cNvSpPr txBox="1"/>
          <p:nvPr/>
        </p:nvSpPr>
        <p:spPr>
          <a:xfrm>
            <a:off x="3191321" y="2138336"/>
            <a:ext cx="66675" cy="71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00" spc="-25">
                <a:latin typeface="Times New Roman"/>
                <a:cs typeface="Times New Roman"/>
              </a:rPr>
              <a:t>0.2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84" name="object 84" descr=""/>
          <p:cNvSpPr txBox="1"/>
          <p:nvPr/>
        </p:nvSpPr>
        <p:spPr>
          <a:xfrm>
            <a:off x="3191321" y="2032737"/>
            <a:ext cx="66675" cy="71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00" spc="-25">
                <a:latin typeface="Times New Roman"/>
                <a:cs typeface="Times New Roman"/>
              </a:rPr>
              <a:t>0.4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85" name="object 85" descr=""/>
          <p:cNvSpPr txBox="1"/>
          <p:nvPr/>
        </p:nvSpPr>
        <p:spPr>
          <a:xfrm>
            <a:off x="3191321" y="1927318"/>
            <a:ext cx="66675" cy="71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00" spc="-25">
                <a:latin typeface="Times New Roman"/>
                <a:cs typeface="Times New Roman"/>
              </a:rPr>
              <a:t>0.6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86" name="object 86" descr=""/>
          <p:cNvSpPr txBox="1"/>
          <p:nvPr/>
        </p:nvSpPr>
        <p:spPr>
          <a:xfrm>
            <a:off x="3122356" y="1969406"/>
            <a:ext cx="78740" cy="121285"/>
          </a:xfrm>
          <a:prstGeom prst="rect">
            <a:avLst/>
          </a:prstGeom>
        </p:spPr>
        <p:txBody>
          <a:bodyPr wrap="square" lIns="0" tIns="1143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50" spc="-20">
                <a:latin typeface="Symbol"/>
                <a:cs typeface="Symbol"/>
              </a:rPr>
              <a:t></a:t>
            </a:r>
            <a:r>
              <a:rPr dirty="0" sz="350" spc="-20">
                <a:latin typeface="Times New Roman"/>
                <a:cs typeface="Times New Roman"/>
              </a:rPr>
              <a:t>(</a:t>
            </a:r>
            <a:r>
              <a:rPr dirty="0" sz="350" spc="-20">
                <a:latin typeface="Symbol"/>
                <a:cs typeface="Symbol"/>
              </a:rPr>
              <a:t></a:t>
            </a:r>
            <a:r>
              <a:rPr dirty="0" sz="350" spc="-20">
                <a:latin typeface="Times New Roman"/>
                <a:cs typeface="Times New Roman"/>
              </a:rPr>
              <a:t>)</a:t>
            </a:r>
            <a:endParaRPr sz="350">
              <a:latin typeface="Times New Roman"/>
              <a:cs typeface="Times New Roman"/>
            </a:endParaRPr>
          </a:p>
        </p:txBody>
      </p:sp>
      <p:grpSp>
        <p:nvGrpSpPr>
          <p:cNvPr id="87" name="object 87" descr=""/>
          <p:cNvGrpSpPr/>
          <p:nvPr/>
        </p:nvGrpSpPr>
        <p:grpSpPr>
          <a:xfrm>
            <a:off x="3257832" y="1730099"/>
            <a:ext cx="530860" cy="553720"/>
            <a:chOff x="3257832" y="1730099"/>
            <a:chExt cx="530860" cy="553720"/>
          </a:xfrm>
        </p:grpSpPr>
        <p:sp>
          <p:nvSpPr>
            <p:cNvPr id="88" name="object 88" descr=""/>
            <p:cNvSpPr/>
            <p:nvPr/>
          </p:nvSpPr>
          <p:spPr>
            <a:xfrm>
              <a:off x="3259102" y="1780093"/>
              <a:ext cx="527685" cy="502284"/>
            </a:xfrm>
            <a:custGeom>
              <a:avLst/>
              <a:gdLst/>
              <a:ahLst/>
              <a:cxnLst/>
              <a:rect l="l" t="t" r="r" b="b"/>
              <a:pathLst>
                <a:path w="527685" h="502285">
                  <a:moveTo>
                    <a:pt x="0" y="0"/>
                  </a:moveTo>
                  <a:lnTo>
                    <a:pt x="0" y="502000"/>
                  </a:lnTo>
                  <a:lnTo>
                    <a:pt x="527518" y="502000"/>
                  </a:lnTo>
                  <a:lnTo>
                    <a:pt x="527518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3494934" y="1731686"/>
              <a:ext cx="292100" cy="120014"/>
            </a:xfrm>
            <a:custGeom>
              <a:avLst/>
              <a:gdLst/>
              <a:ahLst/>
              <a:cxnLst/>
              <a:rect l="l" t="t" r="r" b="b"/>
              <a:pathLst>
                <a:path w="292100" h="120014">
                  <a:moveTo>
                    <a:pt x="291844" y="119941"/>
                  </a:moveTo>
                  <a:lnTo>
                    <a:pt x="291844" y="0"/>
                  </a:lnTo>
                  <a:lnTo>
                    <a:pt x="0" y="0"/>
                  </a:lnTo>
                  <a:lnTo>
                    <a:pt x="0" y="119941"/>
                  </a:lnTo>
                  <a:lnTo>
                    <a:pt x="291844" y="1199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3494934" y="1731686"/>
              <a:ext cx="292100" cy="120014"/>
            </a:xfrm>
            <a:custGeom>
              <a:avLst/>
              <a:gdLst/>
              <a:ahLst/>
              <a:cxnLst/>
              <a:rect l="l" t="t" r="r" b="b"/>
              <a:pathLst>
                <a:path w="292100" h="120014">
                  <a:moveTo>
                    <a:pt x="0" y="0"/>
                  </a:moveTo>
                  <a:lnTo>
                    <a:pt x="0" y="119941"/>
                  </a:lnTo>
                  <a:lnTo>
                    <a:pt x="291844" y="119941"/>
                  </a:lnTo>
                  <a:lnTo>
                    <a:pt x="291844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3513398" y="1766111"/>
              <a:ext cx="62230" cy="0"/>
            </a:xfrm>
            <a:custGeom>
              <a:avLst/>
              <a:gdLst/>
              <a:ahLst/>
              <a:cxnLst/>
              <a:rect l="l" t="t" r="r" b="b"/>
              <a:pathLst>
                <a:path w="62229" h="0">
                  <a:moveTo>
                    <a:pt x="0" y="0"/>
                  </a:moveTo>
                  <a:lnTo>
                    <a:pt x="62061" y="0"/>
                  </a:lnTo>
                </a:path>
              </a:pathLst>
            </a:custGeom>
            <a:ln w="574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2" name="object 92" descr=""/>
          <p:cNvSpPr txBox="1"/>
          <p:nvPr/>
        </p:nvSpPr>
        <p:spPr>
          <a:xfrm>
            <a:off x="3593789" y="1719631"/>
            <a:ext cx="191770" cy="12763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300" spc="-35">
                <a:latin typeface="Symbol"/>
                <a:cs typeface="Symbol"/>
              </a:rPr>
              <a:t></a:t>
            </a:r>
            <a:r>
              <a:rPr dirty="0" sz="300" spc="-15">
                <a:latin typeface="Times New Roman"/>
                <a:cs typeface="Times New Roman"/>
              </a:rPr>
              <a:t> </a:t>
            </a:r>
            <a:r>
              <a:rPr dirty="0" sz="300" spc="-30">
                <a:latin typeface="Times New Roman"/>
                <a:cs typeface="Times New Roman"/>
              </a:rPr>
              <a:t>=</a:t>
            </a:r>
            <a:r>
              <a:rPr dirty="0" sz="300" spc="-5">
                <a:latin typeface="Times New Roman"/>
                <a:cs typeface="Times New Roman"/>
              </a:rPr>
              <a:t> </a:t>
            </a:r>
            <a:r>
              <a:rPr dirty="0" sz="300" spc="-20">
                <a:latin typeface="Times New Roman"/>
                <a:cs typeface="Times New Roman"/>
              </a:rPr>
              <a:t>3.0</a:t>
            </a:r>
            <a:r>
              <a:rPr dirty="0" sz="300" spc="-5">
                <a:latin typeface="Times New Roman"/>
                <a:cs typeface="Times New Roman"/>
              </a:rPr>
              <a:t> </a:t>
            </a:r>
            <a:r>
              <a:rPr dirty="0" sz="300" spc="-25">
                <a:latin typeface="Times New Roman"/>
                <a:cs typeface="Times New Roman"/>
              </a:rPr>
              <a:t>(</a:t>
            </a:r>
            <a:r>
              <a:rPr dirty="0" sz="300" spc="-25">
                <a:latin typeface="Symbol"/>
                <a:cs typeface="Symbol"/>
              </a:rPr>
              <a:t></a:t>
            </a:r>
            <a:r>
              <a:rPr dirty="0" sz="300" spc="-25">
                <a:latin typeface="Times New Roman"/>
                <a:cs typeface="Times New Roman"/>
              </a:rPr>
              <a:t>)</a:t>
            </a:r>
            <a:endParaRPr sz="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300" spc="-35">
                <a:latin typeface="Symbol"/>
                <a:cs typeface="Symbol"/>
              </a:rPr>
              <a:t></a:t>
            </a:r>
            <a:r>
              <a:rPr dirty="0" sz="300" spc="-15">
                <a:latin typeface="Times New Roman"/>
                <a:cs typeface="Times New Roman"/>
              </a:rPr>
              <a:t> </a:t>
            </a:r>
            <a:r>
              <a:rPr dirty="0" sz="300" spc="-30">
                <a:latin typeface="Times New Roman"/>
                <a:cs typeface="Times New Roman"/>
              </a:rPr>
              <a:t>=</a:t>
            </a:r>
            <a:r>
              <a:rPr dirty="0" sz="300" spc="-5">
                <a:latin typeface="Times New Roman"/>
                <a:cs typeface="Times New Roman"/>
              </a:rPr>
              <a:t> </a:t>
            </a:r>
            <a:r>
              <a:rPr dirty="0" sz="300" spc="-20">
                <a:latin typeface="Times New Roman"/>
                <a:cs typeface="Times New Roman"/>
              </a:rPr>
              <a:t>-</a:t>
            </a:r>
            <a:r>
              <a:rPr dirty="0" sz="300" spc="-5">
                <a:latin typeface="Times New Roman"/>
                <a:cs typeface="Times New Roman"/>
              </a:rPr>
              <a:t> </a:t>
            </a:r>
            <a:r>
              <a:rPr dirty="0" sz="300" spc="-20">
                <a:latin typeface="Times New Roman"/>
                <a:cs typeface="Times New Roman"/>
              </a:rPr>
              <a:t>4.0</a:t>
            </a:r>
            <a:r>
              <a:rPr dirty="0" sz="300" spc="-5">
                <a:latin typeface="Times New Roman"/>
                <a:cs typeface="Times New Roman"/>
              </a:rPr>
              <a:t> </a:t>
            </a:r>
            <a:r>
              <a:rPr dirty="0" sz="300" spc="-25">
                <a:latin typeface="Times New Roman"/>
                <a:cs typeface="Times New Roman"/>
              </a:rPr>
              <a:t>(</a:t>
            </a:r>
            <a:r>
              <a:rPr dirty="0" sz="300" spc="-25">
                <a:latin typeface="Symbol"/>
                <a:cs typeface="Symbol"/>
              </a:rPr>
              <a:t></a:t>
            </a:r>
            <a:r>
              <a:rPr dirty="0" sz="300" spc="-25">
                <a:latin typeface="Times New Roman"/>
                <a:cs typeface="Times New Roman"/>
              </a:rPr>
              <a:t>)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93" name="object 93" descr=""/>
          <p:cNvSpPr/>
          <p:nvPr/>
        </p:nvSpPr>
        <p:spPr>
          <a:xfrm>
            <a:off x="3513398" y="1817025"/>
            <a:ext cx="62230" cy="0"/>
          </a:xfrm>
          <a:custGeom>
            <a:avLst/>
            <a:gdLst/>
            <a:ahLst/>
            <a:cxnLst/>
            <a:rect l="l" t="t" r="r" b="b"/>
            <a:pathLst>
              <a:path w="62229" h="0">
                <a:moveTo>
                  <a:pt x="0" y="0"/>
                </a:moveTo>
                <a:lnTo>
                  <a:pt x="62061" y="0"/>
                </a:lnTo>
              </a:path>
            </a:pathLst>
          </a:custGeom>
          <a:ln w="5740">
            <a:solidFill>
              <a:srgbClr val="008A0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 txBox="1"/>
          <p:nvPr/>
        </p:nvSpPr>
        <p:spPr>
          <a:xfrm>
            <a:off x="2499388" y="953615"/>
            <a:ext cx="1256665" cy="1219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sz="600" spc="-20">
                <a:solidFill>
                  <a:srgbClr val="FF00FF"/>
                </a:solidFill>
                <a:latin typeface="Symbol"/>
                <a:cs typeface="Symbol"/>
              </a:rPr>
              <a:t></a:t>
            </a:r>
            <a:r>
              <a:rPr dirty="0" baseline="-30864" sz="675" spc="-30">
                <a:solidFill>
                  <a:srgbClr val="FF00FF"/>
                </a:solidFill>
                <a:latin typeface="Times New Roman"/>
                <a:cs typeface="Times New Roman"/>
              </a:rPr>
              <a:t>1</a:t>
            </a:r>
            <a:r>
              <a:rPr dirty="0" baseline="-30864" sz="675" spc="-1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00" spc="-40">
                <a:solidFill>
                  <a:srgbClr val="FF00FF"/>
                </a:solidFill>
                <a:latin typeface="Times New Roman"/>
                <a:cs typeface="Times New Roman"/>
              </a:rPr>
              <a:t>=</a:t>
            </a:r>
            <a:r>
              <a:rPr dirty="0" sz="600" spc="-1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00" spc="-25">
                <a:solidFill>
                  <a:srgbClr val="FF00FF"/>
                </a:solidFill>
                <a:latin typeface="Times New Roman"/>
                <a:cs typeface="Times New Roman"/>
              </a:rPr>
              <a:t>3.0</a:t>
            </a:r>
            <a:r>
              <a:rPr dirty="0" sz="600" spc="-1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00">
                <a:solidFill>
                  <a:srgbClr val="FF00FF"/>
                </a:solidFill>
                <a:latin typeface="Times New Roman"/>
                <a:cs typeface="Times New Roman"/>
              </a:rPr>
              <a:t>(</a:t>
            </a:r>
            <a:r>
              <a:rPr dirty="0" sz="600">
                <a:solidFill>
                  <a:srgbClr val="FF00FF"/>
                </a:solidFill>
                <a:latin typeface="Symbol"/>
                <a:cs typeface="Symbol"/>
              </a:rPr>
              <a:t></a:t>
            </a:r>
            <a:r>
              <a:rPr dirty="0" sz="600">
                <a:solidFill>
                  <a:srgbClr val="FF00FF"/>
                </a:solidFill>
                <a:latin typeface="Times New Roman"/>
                <a:cs typeface="Times New Roman"/>
              </a:rPr>
              <a:t>),</a:t>
            </a:r>
            <a:r>
              <a:rPr dirty="0" sz="600" spc="15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00" spc="-20">
                <a:solidFill>
                  <a:srgbClr val="FF00FF"/>
                </a:solidFill>
                <a:latin typeface="Symbol"/>
                <a:cs typeface="Symbol"/>
              </a:rPr>
              <a:t></a:t>
            </a:r>
            <a:r>
              <a:rPr dirty="0" baseline="-30864" sz="675" spc="-30">
                <a:solidFill>
                  <a:srgbClr val="FF00FF"/>
                </a:solidFill>
                <a:latin typeface="Times New Roman"/>
                <a:cs typeface="Times New Roman"/>
              </a:rPr>
              <a:t>2</a:t>
            </a:r>
            <a:r>
              <a:rPr dirty="0" baseline="-30864" sz="675" spc="1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00" spc="-40">
                <a:solidFill>
                  <a:srgbClr val="FF00FF"/>
                </a:solidFill>
                <a:latin typeface="Times New Roman"/>
                <a:cs typeface="Times New Roman"/>
              </a:rPr>
              <a:t>=</a:t>
            </a:r>
            <a:r>
              <a:rPr dirty="0" sz="600" spc="-1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00">
                <a:solidFill>
                  <a:srgbClr val="FF00FF"/>
                </a:solidFill>
                <a:latin typeface="Times New Roman"/>
                <a:cs typeface="Times New Roman"/>
              </a:rPr>
              <a:t>-</a:t>
            </a:r>
            <a:r>
              <a:rPr dirty="0" sz="600" spc="-25">
                <a:solidFill>
                  <a:srgbClr val="FF00FF"/>
                </a:solidFill>
                <a:latin typeface="Times New Roman"/>
                <a:cs typeface="Times New Roman"/>
              </a:rPr>
              <a:t> 4.0</a:t>
            </a:r>
            <a:r>
              <a:rPr dirty="0" sz="600" spc="-1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00">
                <a:solidFill>
                  <a:srgbClr val="FF00FF"/>
                </a:solidFill>
                <a:latin typeface="Times New Roman"/>
                <a:cs typeface="Times New Roman"/>
              </a:rPr>
              <a:t>(</a:t>
            </a:r>
            <a:r>
              <a:rPr dirty="0" sz="600">
                <a:solidFill>
                  <a:srgbClr val="FF00FF"/>
                </a:solidFill>
                <a:latin typeface="Symbol"/>
                <a:cs typeface="Symbol"/>
              </a:rPr>
              <a:t></a:t>
            </a:r>
            <a:r>
              <a:rPr dirty="0" sz="600">
                <a:solidFill>
                  <a:srgbClr val="FF00FF"/>
                </a:solidFill>
                <a:latin typeface="Times New Roman"/>
                <a:cs typeface="Times New Roman"/>
              </a:rPr>
              <a:t>),</a:t>
            </a:r>
            <a:r>
              <a:rPr dirty="0" sz="600" spc="9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00" spc="-30">
                <a:solidFill>
                  <a:srgbClr val="FF00FF"/>
                </a:solidFill>
                <a:latin typeface="Symbol"/>
                <a:cs typeface="Symbol"/>
              </a:rPr>
              <a:t></a:t>
            </a:r>
            <a:r>
              <a:rPr dirty="0" sz="600" spc="-1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00" spc="-40">
                <a:solidFill>
                  <a:srgbClr val="FF00FF"/>
                </a:solidFill>
                <a:latin typeface="Times New Roman"/>
                <a:cs typeface="Times New Roman"/>
              </a:rPr>
              <a:t>=</a:t>
            </a:r>
            <a:r>
              <a:rPr dirty="0" sz="600" spc="-1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00" spc="-25">
                <a:solidFill>
                  <a:srgbClr val="FF00FF"/>
                </a:solidFill>
                <a:latin typeface="Times New Roman"/>
                <a:cs typeface="Times New Roman"/>
              </a:rPr>
              <a:t>0.2</a:t>
            </a:r>
            <a:r>
              <a:rPr dirty="0" sz="600" spc="-1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00" spc="-20">
                <a:solidFill>
                  <a:srgbClr val="FF00FF"/>
                </a:solidFill>
                <a:latin typeface="Times New Roman"/>
                <a:cs typeface="Times New Roman"/>
              </a:rPr>
              <a:t>(1/</a:t>
            </a:r>
            <a:r>
              <a:rPr dirty="0" sz="600" spc="-20">
                <a:solidFill>
                  <a:srgbClr val="FF00FF"/>
                </a:solidFill>
                <a:latin typeface="Symbol"/>
                <a:cs typeface="Symbol"/>
              </a:rPr>
              <a:t></a:t>
            </a:r>
            <a:r>
              <a:rPr dirty="0" sz="600" spc="-20">
                <a:solidFill>
                  <a:srgbClr val="FF00FF"/>
                </a:solidFill>
                <a:latin typeface="Times New Roman"/>
                <a:cs typeface="Times New Roman"/>
              </a:rPr>
              <a:t>)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95" name="object 95" descr=""/>
          <p:cNvSpPr txBox="1"/>
          <p:nvPr/>
        </p:nvSpPr>
        <p:spPr>
          <a:xfrm>
            <a:off x="3191942" y="1783529"/>
            <a:ext cx="236854" cy="1085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04775">
              <a:lnSpc>
                <a:spcPts val="390"/>
              </a:lnSpc>
              <a:spcBef>
                <a:spcPts val="95"/>
              </a:spcBef>
            </a:pPr>
            <a:r>
              <a:rPr dirty="0" sz="400" spc="-30">
                <a:latin typeface="Symbol"/>
                <a:cs typeface="Symbol"/>
              </a:rPr>
              <a:t></a:t>
            </a:r>
            <a:r>
              <a:rPr dirty="0" sz="400" spc="-20">
                <a:latin typeface="Times New Roman"/>
                <a:cs typeface="Times New Roman"/>
              </a:rPr>
              <a:t> </a:t>
            </a:r>
            <a:r>
              <a:rPr dirty="0" sz="400" spc="-40">
                <a:latin typeface="Times New Roman"/>
                <a:cs typeface="Times New Roman"/>
              </a:rPr>
              <a:t>=</a:t>
            </a:r>
            <a:r>
              <a:rPr dirty="0" sz="400" spc="-5">
                <a:latin typeface="Times New Roman"/>
                <a:cs typeface="Times New Roman"/>
              </a:rPr>
              <a:t> </a:t>
            </a:r>
            <a:r>
              <a:rPr dirty="0" sz="400" spc="-25">
                <a:latin typeface="Times New Roman"/>
                <a:cs typeface="Times New Roman"/>
              </a:rPr>
              <a:t>0.2</a:t>
            </a:r>
            <a:endParaRPr sz="400">
              <a:latin typeface="Times New Roman"/>
              <a:cs typeface="Times New Roman"/>
            </a:endParaRPr>
          </a:p>
          <a:p>
            <a:pPr marL="12700">
              <a:lnSpc>
                <a:spcPts val="270"/>
              </a:lnSpc>
            </a:pPr>
            <a:r>
              <a:rPr dirty="0" sz="300" spc="-25">
                <a:latin typeface="Times New Roman"/>
                <a:cs typeface="Times New Roman"/>
              </a:rPr>
              <a:t>0.8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96" name="object 96" descr=""/>
          <p:cNvSpPr txBox="1"/>
          <p:nvPr/>
        </p:nvSpPr>
        <p:spPr>
          <a:xfrm>
            <a:off x="897026" y="2525627"/>
            <a:ext cx="2814955" cy="86741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algn="ctr" marL="63500" marR="55880" indent="-27305">
              <a:lnSpc>
                <a:spcPct val="144300"/>
              </a:lnSpc>
              <a:spcBef>
                <a:spcPts val="204"/>
              </a:spcBef>
              <a:tabLst>
                <a:tab pos="1476375" algn="l"/>
              </a:tabLst>
            </a:pPr>
            <a:r>
              <a:rPr dirty="0" sz="900">
                <a:latin typeface="Arial"/>
                <a:cs typeface="Arial"/>
              </a:rPr>
              <a:t>No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control</a:t>
            </a:r>
            <a:r>
              <a:rPr dirty="0" sz="900">
                <a:latin typeface="Arial"/>
                <a:cs typeface="Arial"/>
              </a:rPr>
              <a:t>	</a:t>
            </a:r>
            <a:r>
              <a:rPr dirty="0" sz="900" spc="-10">
                <a:latin typeface="Arial"/>
                <a:cs typeface="Arial"/>
              </a:rPr>
              <a:t>Periodic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pulse</a:t>
            </a:r>
            <a:r>
              <a:rPr dirty="0" sz="900" spc="-2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sequence </a:t>
            </a:r>
            <a:r>
              <a:rPr dirty="0" sz="900" b="1">
                <a:solidFill>
                  <a:srgbClr val="FF0000"/>
                </a:solidFill>
                <a:latin typeface="Gill Sans MT"/>
                <a:cs typeface="Gill Sans MT"/>
              </a:rPr>
              <a:t>Minimal</a:t>
            </a:r>
            <a:r>
              <a:rPr dirty="0" sz="900" spc="5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900" spc="-25" b="1">
                <a:solidFill>
                  <a:srgbClr val="FF0000"/>
                </a:solidFill>
                <a:latin typeface="Gill Sans MT"/>
                <a:cs typeface="Gill Sans MT"/>
              </a:rPr>
              <a:t>dependence</a:t>
            </a:r>
            <a:r>
              <a:rPr dirty="0" sz="900" spc="5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900" b="1">
                <a:solidFill>
                  <a:srgbClr val="FF0000"/>
                </a:solidFill>
                <a:latin typeface="Gill Sans MT"/>
                <a:cs typeface="Gill Sans MT"/>
              </a:rPr>
              <a:t>on</a:t>
            </a:r>
            <a:r>
              <a:rPr dirty="0" sz="900" spc="5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900" b="1">
                <a:solidFill>
                  <a:srgbClr val="FF0000"/>
                </a:solidFill>
                <a:latin typeface="Gill Sans MT"/>
                <a:cs typeface="Gill Sans MT"/>
              </a:rPr>
              <a:t>the</a:t>
            </a:r>
            <a:r>
              <a:rPr dirty="0" sz="900" spc="5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900" spc="-20" b="1">
                <a:solidFill>
                  <a:srgbClr val="FF0000"/>
                </a:solidFill>
                <a:latin typeface="Gill Sans MT"/>
                <a:cs typeface="Gill Sans MT"/>
              </a:rPr>
              <a:t>detuning/environment: </a:t>
            </a:r>
            <a:r>
              <a:rPr dirty="0" baseline="6172" sz="1350" b="1">
                <a:solidFill>
                  <a:srgbClr val="FF0000"/>
                </a:solidFill>
                <a:latin typeface="Gill Sans MT"/>
                <a:cs typeface="Gill Sans MT"/>
              </a:rPr>
              <a:t>up</a:t>
            </a:r>
            <a:r>
              <a:rPr dirty="0" baseline="6172" sz="1350" spc="89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baseline="6172" sz="1350" b="1">
                <a:solidFill>
                  <a:srgbClr val="FF0000"/>
                </a:solidFill>
                <a:latin typeface="Gill Sans MT"/>
                <a:cs typeface="Gill Sans MT"/>
              </a:rPr>
              <a:t>to</a:t>
            </a:r>
            <a:r>
              <a:rPr dirty="0" baseline="6172" sz="1350" spc="89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baseline="6172" sz="1350" spc="75">
                <a:solidFill>
                  <a:srgbClr val="FF0000"/>
                </a:solidFill>
                <a:latin typeface="Cambria"/>
                <a:cs typeface="Cambria"/>
              </a:rPr>
              <a:t>|</a:t>
            </a:r>
            <a:r>
              <a:rPr dirty="0" baseline="6172" sz="1350" spc="75">
                <a:solidFill>
                  <a:srgbClr val="FF0000"/>
                </a:solidFill>
                <a:latin typeface="Arial"/>
                <a:cs typeface="Arial"/>
              </a:rPr>
              <a:t>∆</a:t>
            </a:r>
            <a:r>
              <a:rPr dirty="0" sz="600" spc="5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dirty="0" sz="600" spc="7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baseline="6172" sz="1350" spc="322">
                <a:solidFill>
                  <a:srgbClr val="FF0000"/>
                </a:solidFill>
                <a:latin typeface="Cambria"/>
                <a:cs typeface="Cambria"/>
              </a:rPr>
              <a:t>−</a:t>
            </a:r>
            <a:r>
              <a:rPr dirty="0" baseline="6172" sz="1350" spc="-7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dirty="0" baseline="6172" sz="1350" spc="97">
                <a:solidFill>
                  <a:srgbClr val="FF0000"/>
                </a:solidFill>
                <a:latin typeface="Arial"/>
                <a:cs typeface="Arial"/>
              </a:rPr>
              <a:t>∆</a:t>
            </a:r>
            <a:r>
              <a:rPr dirty="0" sz="600" spc="65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dirty="0" baseline="6172" sz="1350" spc="97">
                <a:solidFill>
                  <a:srgbClr val="FF0000"/>
                </a:solidFill>
                <a:latin typeface="Cambria"/>
                <a:cs typeface="Cambria"/>
              </a:rPr>
              <a:t>|</a:t>
            </a:r>
            <a:r>
              <a:rPr dirty="0" baseline="6172" sz="1350" spc="6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dirty="0" baseline="6172" sz="1350" spc="112">
                <a:solidFill>
                  <a:srgbClr val="FF0000"/>
                </a:solidFill>
                <a:latin typeface="Cambria"/>
                <a:cs typeface="Cambria"/>
              </a:rPr>
              <a:t>∼</a:t>
            </a:r>
            <a:r>
              <a:rPr dirty="0" baseline="6172" sz="1350" spc="67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dirty="0" baseline="6172" sz="1350" spc="-37">
                <a:solidFill>
                  <a:srgbClr val="FF0000"/>
                </a:solidFill>
                <a:latin typeface="Arial"/>
                <a:cs typeface="Arial"/>
              </a:rPr>
              <a:t>10Γ</a:t>
            </a:r>
            <a:endParaRPr baseline="6172" sz="13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65"/>
              </a:spcBef>
            </a:pPr>
            <a:r>
              <a:rPr dirty="0" sz="900">
                <a:latin typeface="Arial"/>
                <a:cs typeface="Arial"/>
              </a:rPr>
              <a:t>HFF,</a:t>
            </a:r>
            <a:r>
              <a:rPr dirty="0" sz="900" spc="-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Phys.</a:t>
            </a:r>
            <a:r>
              <a:rPr dirty="0" sz="900" spc="80">
                <a:latin typeface="Arial"/>
                <a:cs typeface="Arial"/>
              </a:rPr>
              <a:t> </a:t>
            </a:r>
            <a:r>
              <a:rPr dirty="0" sz="900" spc="-30">
                <a:latin typeface="Arial"/>
                <a:cs typeface="Arial"/>
              </a:rPr>
              <a:t>Rev</a:t>
            </a:r>
            <a:r>
              <a:rPr dirty="0" sz="900" spc="-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B </a:t>
            </a:r>
            <a:r>
              <a:rPr dirty="0" sz="900" spc="-10">
                <a:latin typeface="Arial"/>
                <a:cs typeface="Arial"/>
              </a:rPr>
              <a:t>100,</a:t>
            </a:r>
            <a:r>
              <a:rPr dirty="0" sz="900" spc="-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094309</a:t>
            </a:r>
            <a:r>
              <a:rPr dirty="0" sz="900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(2019).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sz="1400" spc="-25"/>
              <a:t>Collaboration</a:t>
            </a:r>
            <a:r>
              <a:rPr dirty="0" sz="1400" spc="-40"/>
              <a:t> </a:t>
            </a:r>
            <a:r>
              <a:rPr dirty="0" sz="1400"/>
              <a:t>with</a:t>
            </a:r>
            <a:r>
              <a:rPr dirty="0" sz="1400" spc="-40"/>
              <a:t> </a:t>
            </a:r>
            <a:r>
              <a:rPr dirty="0" sz="1400" spc="30"/>
              <a:t>AFRL</a:t>
            </a:r>
            <a:endParaRPr sz="1400"/>
          </a:p>
        </p:txBody>
      </p:sp>
      <p:sp>
        <p:nvSpPr>
          <p:cNvPr id="3" name="object 3" descr=""/>
          <p:cNvSpPr txBox="1"/>
          <p:nvPr/>
        </p:nvSpPr>
        <p:spPr>
          <a:xfrm>
            <a:off x="396557" y="389535"/>
            <a:ext cx="3272790" cy="1453515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62865">
              <a:lnSpc>
                <a:spcPct val="100000"/>
              </a:lnSpc>
              <a:spcBef>
                <a:spcPts val="28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32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60">
                <a:latin typeface="Tahoma"/>
                <a:cs typeface="Tahoma"/>
              </a:rPr>
              <a:t>Innovare</a:t>
            </a:r>
            <a:r>
              <a:rPr dirty="0" sz="1100" spc="-10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Advancement</a:t>
            </a:r>
            <a:r>
              <a:rPr dirty="0" sz="1100" spc="-10">
                <a:latin typeface="Tahoma"/>
                <a:cs typeface="Tahoma"/>
              </a:rPr>
              <a:t> Center</a:t>
            </a:r>
            <a:endParaRPr sz="1100">
              <a:latin typeface="Tahoma"/>
              <a:cs typeface="Tahoma"/>
            </a:endParaRPr>
          </a:p>
          <a:p>
            <a:pPr marL="516890" indent="-132080">
              <a:lnSpc>
                <a:spcPts val="1200"/>
              </a:lnSpc>
              <a:spcBef>
                <a:spcPts val="175"/>
              </a:spcBef>
              <a:buClr>
                <a:srgbClr val="3333B2"/>
              </a:buClr>
              <a:buChar char="*"/>
              <a:tabLst>
                <a:tab pos="516890" algn="l"/>
              </a:tabLst>
            </a:pPr>
            <a:r>
              <a:rPr dirty="0" sz="1000">
                <a:latin typeface="Tahoma"/>
                <a:cs typeface="Tahoma"/>
              </a:rPr>
              <a:t>Multiple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qubit</a:t>
            </a:r>
            <a:r>
              <a:rPr dirty="0" sz="1000" spc="-4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modalities:</a:t>
            </a:r>
            <a:endParaRPr sz="1000">
              <a:latin typeface="Tahoma"/>
              <a:cs typeface="Tahoma"/>
            </a:endParaRPr>
          </a:p>
          <a:p>
            <a:pPr marL="517525">
              <a:lnSpc>
                <a:spcPts val="1195"/>
              </a:lnSpc>
            </a:pPr>
            <a:r>
              <a:rPr dirty="0" sz="1000" spc="-30">
                <a:latin typeface="Tahoma"/>
                <a:cs typeface="Tahoma"/>
              </a:rPr>
              <a:t>Trapped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45">
                <a:latin typeface="Tahoma"/>
                <a:cs typeface="Tahoma"/>
              </a:rPr>
              <a:t>Ion,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Photon,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35">
                <a:latin typeface="Tahoma"/>
                <a:cs typeface="Tahoma"/>
              </a:rPr>
              <a:t>Superconducting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qubits</a:t>
            </a:r>
            <a:endParaRPr sz="1000">
              <a:latin typeface="Tahoma"/>
              <a:cs typeface="Tahoma"/>
            </a:endParaRPr>
          </a:p>
          <a:p>
            <a:pPr marL="516890" indent="-132080">
              <a:lnSpc>
                <a:spcPts val="1195"/>
              </a:lnSpc>
              <a:buClr>
                <a:srgbClr val="3333B2"/>
              </a:buClr>
              <a:buChar char="*"/>
              <a:tabLst>
                <a:tab pos="516890" algn="l"/>
              </a:tabLst>
            </a:pPr>
            <a:r>
              <a:rPr dirty="0" sz="1000" spc="-25">
                <a:latin typeface="Tahoma"/>
                <a:cs typeface="Tahoma"/>
              </a:rPr>
              <a:t>Theory </a:t>
            </a:r>
            <a:r>
              <a:rPr dirty="0" sz="1000">
                <a:latin typeface="Tahoma"/>
                <a:cs typeface="Tahoma"/>
              </a:rPr>
              <a:t>-</a:t>
            </a:r>
            <a:r>
              <a:rPr dirty="0" sz="1000" spc="-25">
                <a:latin typeface="Tahoma"/>
                <a:cs typeface="Tahoma"/>
              </a:rPr>
              <a:t> Experiment </a:t>
            </a:r>
            <a:r>
              <a:rPr dirty="0" sz="1000" spc="-10">
                <a:latin typeface="Tahoma"/>
                <a:cs typeface="Tahoma"/>
              </a:rPr>
              <a:t>connection</a:t>
            </a:r>
            <a:endParaRPr sz="1000">
              <a:latin typeface="Tahoma"/>
              <a:cs typeface="Tahoma"/>
            </a:endParaRPr>
          </a:p>
          <a:p>
            <a:pPr marL="516890" indent="-132080">
              <a:lnSpc>
                <a:spcPts val="1200"/>
              </a:lnSpc>
              <a:buClr>
                <a:srgbClr val="3333B2"/>
              </a:buClr>
              <a:buChar char="*"/>
              <a:tabLst>
                <a:tab pos="516890" algn="l"/>
              </a:tabLst>
            </a:pPr>
            <a:r>
              <a:rPr dirty="0" sz="1000" spc="-20">
                <a:latin typeface="Tahoma"/>
                <a:cs typeface="Tahoma"/>
              </a:rPr>
              <a:t>Exploration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of</a:t>
            </a:r>
            <a:r>
              <a:rPr dirty="0" sz="1000" spc="-20">
                <a:latin typeface="Tahoma"/>
                <a:cs typeface="Tahoma"/>
              </a:rPr>
              <a:t> </a:t>
            </a:r>
            <a:r>
              <a:rPr dirty="0" sz="1000" spc="-60">
                <a:latin typeface="Tahoma"/>
                <a:cs typeface="Tahoma"/>
              </a:rPr>
              <a:t>new</a:t>
            </a:r>
            <a:r>
              <a:rPr dirty="0" sz="1000" spc="-1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frontiers</a:t>
            </a:r>
            <a:endParaRPr sz="1000">
              <a:latin typeface="Tahoma"/>
              <a:cs typeface="Tahoma"/>
            </a:endParaRPr>
          </a:p>
          <a:p>
            <a:pPr marL="589915" marR="40005" indent="-526415">
              <a:lnSpc>
                <a:spcPct val="170600"/>
              </a:lnSpc>
              <a:spcBef>
                <a:spcPts val="27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02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20">
                <a:latin typeface="Tahoma"/>
                <a:cs typeface="Tahoma"/>
              </a:rPr>
              <a:t>Realistic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30">
                <a:latin typeface="Tahoma"/>
                <a:cs typeface="Tahoma"/>
              </a:rPr>
              <a:t>protocols</a:t>
            </a:r>
            <a:r>
              <a:rPr dirty="0" sz="1100" spc="-20">
                <a:latin typeface="Tahoma"/>
                <a:cs typeface="Tahoma"/>
              </a:rPr>
              <a:t> for</a:t>
            </a:r>
            <a:r>
              <a:rPr dirty="0" sz="1100" spc="-25">
                <a:latin typeface="Tahoma"/>
                <a:cs typeface="Tahoma"/>
              </a:rPr>
              <a:t> spectral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-30">
                <a:latin typeface="Tahoma"/>
                <a:cs typeface="Tahoma"/>
              </a:rPr>
              <a:t>modulation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and</a:t>
            </a:r>
            <a:r>
              <a:rPr dirty="0" sz="1100" spc="-25">
                <a:latin typeface="Tahoma"/>
                <a:cs typeface="Tahoma"/>
              </a:rPr>
              <a:t> TPI </a:t>
            </a:r>
            <a:r>
              <a:rPr dirty="0" sz="1100" spc="-55">
                <a:latin typeface="Tahoma"/>
                <a:cs typeface="Tahoma"/>
              </a:rPr>
              <a:t>Scheme</a:t>
            </a:r>
            <a:r>
              <a:rPr dirty="0" sz="1100" spc="-20">
                <a:latin typeface="Tahoma"/>
                <a:cs typeface="Tahoma"/>
              </a:rPr>
              <a:t> for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TPI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with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spectrally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different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-50">
                <a:latin typeface="Tahoma"/>
                <a:cs typeface="Tahoma"/>
              </a:rPr>
              <a:t>ions: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090173" y="2403906"/>
            <a:ext cx="487045" cy="1428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750" spc="-10" b="1">
                <a:latin typeface="Book Antiqua"/>
                <a:cs typeface="Book Antiqua"/>
              </a:rPr>
              <a:t>Detectors</a:t>
            </a:r>
            <a:endParaRPr sz="750">
              <a:latin typeface="Book Antiqua"/>
              <a:cs typeface="Book Antiqua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4830" y="2042380"/>
            <a:ext cx="2293367" cy="919932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2830971" y="2054445"/>
            <a:ext cx="198755" cy="1428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sz="750" spc="-25" b="1">
                <a:latin typeface="Book Antiqua"/>
                <a:cs typeface="Book Antiqua"/>
              </a:rPr>
              <a:t>D</a:t>
            </a:r>
            <a:r>
              <a:rPr dirty="0" baseline="-11111" sz="750" spc="-37" b="1">
                <a:latin typeface="Book Antiqua"/>
                <a:cs typeface="Book Antiqua"/>
              </a:rPr>
              <a:t>1</a:t>
            </a:r>
            <a:endParaRPr baseline="-11111" sz="750">
              <a:latin typeface="Book Antiqua"/>
              <a:cs typeface="Book Antiqu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826800" y="2747564"/>
            <a:ext cx="198755" cy="1428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sz="750" spc="-25" b="1">
                <a:latin typeface="Book Antiqua"/>
                <a:cs typeface="Book Antiqua"/>
              </a:rPr>
              <a:t>D</a:t>
            </a:r>
            <a:r>
              <a:rPr dirty="0" baseline="-11111" sz="750" spc="-37" b="1">
                <a:latin typeface="Book Antiqua"/>
                <a:cs typeface="Book Antiqua"/>
              </a:rPr>
              <a:t>2</a:t>
            </a:r>
            <a:endParaRPr baseline="-11111" sz="750">
              <a:latin typeface="Book Antiqua"/>
              <a:cs typeface="Book Antiqua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883136" y="2943345"/>
            <a:ext cx="273685" cy="1428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750" b="1">
                <a:solidFill>
                  <a:srgbClr val="8A0000"/>
                </a:solidFill>
                <a:latin typeface="Book Antiqua"/>
                <a:cs typeface="Book Antiqua"/>
              </a:rPr>
              <a:t>Ion</a:t>
            </a:r>
            <a:r>
              <a:rPr dirty="0" sz="750" spc="150" b="1">
                <a:solidFill>
                  <a:srgbClr val="8A0000"/>
                </a:solidFill>
                <a:latin typeface="Book Antiqua"/>
                <a:cs typeface="Book Antiqua"/>
              </a:rPr>
              <a:t> </a:t>
            </a:r>
            <a:r>
              <a:rPr dirty="0" sz="750" spc="5" b="1">
                <a:solidFill>
                  <a:srgbClr val="8A0000"/>
                </a:solidFill>
                <a:latin typeface="Book Antiqua"/>
                <a:cs typeface="Book Antiqua"/>
              </a:rPr>
              <a:t>2</a:t>
            </a:r>
            <a:endParaRPr sz="750">
              <a:latin typeface="Book Antiqua"/>
              <a:cs typeface="Book Antiqua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330884" y="2427493"/>
            <a:ext cx="529590" cy="123189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349250" algn="l"/>
              </a:tabLst>
            </a:pPr>
            <a:r>
              <a:rPr dirty="0" sz="600" spc="45" b="1">
                <a:latin typeface="Book Antiqua"/>
                <a:cs typeface="Book Antiqua"/>
              </a:rPr>
              <a:t>50:50</a:t>
            </a:r>
            <a:r>
              <a:rPr dirty="0" sz="600" b="1">
                <a:latin typeface="Book Antiqua"/>
                <a:cs typeface="Book Antiqua"/>
              </a:rPr>
              <a:t>	</a:t>
            </a:r>
            <a:r>
              <a:rPr dirty="0" sz="600" spc="40" b="1">
                <a:latin typeface="Book Antiqua"/>
                <a:cs typeface="Book Antiqua"/>
              </a:rPr>
              <a:t>B.S.</a:t>
            </a:r>
            <a:endParaRPr sz="600">
              <a:latin typeface="Book Antiqua"/>
              <a:cs typeface="Book Antiqua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3191926" y="20143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0" y="943"/>
                </a:moveTo>
                <a:lnTo>
                  <a:pt x="276" y="276"/>
                </a:lnTo>
                <a:lnTo>
                  <a:pt x="943" y="0"/>
                </a:lnTo>
                <a:lnTo>
                  <a:pt x="1611" y="276"/>
                </a:lnTo>
                <a:lnTo>
                  <a:pt x="1887" y="943"/>
                </a:lnTo>
                <a:lnTo>
                  <a:pt x="1611" y="1610"/>
                </a:lnTo>
                <a:lnTo>
                  <a:pt x="943" y="1887"/>
                </a:lnTo>
                <a:lnTo>
                  <a:pt x="276" y="1610"/>
                </a:lnTo>
                <a:lnTo>
                  <a:pt x="0" y="9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1803339" y="2693308"/>
            <a:ext cx="184150" cy="123189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dirty="0" baseline="9259" sz="900" spc="150" b="1">
                <a:latin typeface="Book Antiqua"/>
                <a:cs typeface="Book Antiqua"/>
              </a:rPr>
              <a:t>∆</a:t>
            </a:r>
            <a:r>
              <a:rPr dirty="0" sz="450" spc="100" b="1">
                <a:latin typeface="Book Antiqua"/>
                <a:cs typeface="Book Antiqua"/>
              </a:rPr>
              <a:t>2</a:t>
            </a:r>
            <a:endParaRPr sz="450">
              <a:latin typeface="Book Antiqua"/>
              <a:cs typeface="Book Antiqua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817489" y="2192800"/>
            <a:ext cx="184150" cy="123189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dirty="0" baseline="9259" sz="900" spc="150" b="1">
                <a:latin typeface="Book Antiqua"/>
                <a:cs typeface="Book Antiqua"/>
              </a:rPr>
              <a:t>∆</a:t>
            </a:r>
            <a:r>
              <a:rPr dirty="0" sz="450" spc="100" b="1">
                <a:latin typeface="Book Antiqua"/>
                <a:cs typeface="Book Antiqua"/>
              </a:rPr>
              <a:t>1</a:t>
            </a:r>
            <a:endParaRPr sz="450">
              <a:latin typeface="Book Antiqua"/>
              <a:cs typeface="Book Antiqua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891624" y="1906738"/>
            <a:ext cx="273685" cy="1428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750" b="1">
                <a:solidFill>
                  <a:srgbClr val="0000FF"/>
                </a:solidFill>
                <a:latin typeface="Book Antiqua"/>
                <a:cs typeface="Book Antiqua"/>
              </a:rPr>
              <a:t>Ion</a:t>
            </a:r>
            <a:r>
              <a:rPr dirty="0" sz="750" spc="150" b="1">
                <a:solidFill>
                  <a:srgbClr val="0000FF"/>
                </a:solidFill>
                <a:latin typeface="Book Antiqua"/>
                <a:cs typeface="Book Antiqua"/>
              </a:rPr>
              <a:t> </a:t>
            </a:r>
            <a:r>
              <a:rPr dirty="0" sz="750" spc="5" b="1">
                <a:solidFill>
                  <a:srgbClr val="0000FF"/>
                </a:solidFill>
                <a:latin typeface="Book Antiqua"/>
                <a:cs typeface="Book Antiqua"/>
              </a:rPr>
              <a:t>1</a:t>
            </a:r>
            <a:endParaRPr sz="750">
              <a:latin typeface="Book Antiqua"/>
              <a:cs typeface="Book Antiqua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337483" y="2424233"/>
            <a:ext cx="233679" cy="123189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600" spc="45" b="1">
                <a:latin typeface="Book Antiqua"/>
                <a:cs typeface="Book Antiqua"/>
              </a:rPr>
              <a:t>50:50</a:t>
            </a:r>
            <a:endParaRPr sz="600">
              <a:latin typeface="Book Antiqua"/>
              <a:cs typeface="Book Antiqua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134272" y="2511050"/>
            <a:ext cx="192405" cy="123189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600" spc="40" b="1">
                <a:latin typeface="Book Antiqua"/>
                <a:cs typeface="Book Antiqua"/>
              </a:rPr>
              <a:t>B.S.</a:t>
            </a:r>
            <a:endParaRPr sz="600">
              <a:latin typeface="Book Antiqua"/>
              <a:cs typeface="Book Antiqua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031304" y="1976527"/>
            <a:ext cx="544830" cy="123189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600" spc="10" b="1">
                <a:latin typeface="Book Antiqua"/>
                <a:cs typeface="Book Antiqua"/>
              </a:rPr>
              <a:t>Control</a:t>
            </a:r>
            <a:r>
              <a:rPr dirty="0" sz="600" spc="290" b="1">
                <a:latin typeface="Book Antiqua"/>
                <a:cs typeface="Book Antiqua"/>
              </a:rPr>
              <a:t> </a:t>
            </a:r>
            <a:r>
              <a:rPr dirty="0" sz="600" spc="-20" b="1">
                <a:latin typeface="Book Antiqua"/>
                <a:cs typeface="Book Antiqua"/>
              </a:rPr>
              <a:t>laser</a:t>
            </a:r>
            <a:endParaRPr sz="600">
              <a:latin typeface="Book Antiqua"/>
              <a:cs typeface="Book Antiqua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1222968" y="2470397"/>
            <a:ext cx="1419225" cy="41275"/>
            <a:chOff x="1222968" y="2470397"/>
            <a:chExt cx="1419225" cy="41275"/>
          </a:xfrm>
        </p:grpSpPr>
        <p:pic>
          <p:nvPicPr>
            <p:cNvPr id="18" name="object 1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3912" y="2471340"/>
              <a:ext cx="88991" cy="39322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1223912" y="2471340"/>
              <a:ext cx="89535" cy="39370"/>
            </a:xfrm>
            <a:custGeom>
              <a:avLst/>
              <a:gdLst/>
              <a:ahLst/>
              <a:cxnLst/>
              <a:rect l="l" t="t" r="r" b="b"/>
              <a:pathLst>
                <a:path w="89534" h="39369">
                  <a:moveTo>
                    <a:pt x="0" y="0"/>
                  </a:moveTo>
                  <a:lnTo>
                    <a:pt x="0" y="39322"/>
                  </a:lnTo>
                  <a:lnTo>
                    <a:pt x="88991" y="39322"/>
                  </a:lnTo>
                  <a:lnTo>
                    <a:pt x="88991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67581" y="2474143"/>
              <a:ext cx="73383" cy="35099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2567581" y="2474143"/>
              <a:ext cx="73660" cy="35560"/>
            </a:xfrm>
            <a:custGeom>
              <a:avLst/>
              <a:gdLst/>
              <a:ahLst/>
              <a:cxnLst/>
              <a:rect l="l" t="t" r="r" b="b"/>
              <a:pathLst>
                <a:path w="73660" h="35560">
                  <a:moveTo>
                    <a:pt x="0" y="0"/>
                  </a:moveTo>
                  <a:lnTo>
                    <a:pt x="0" y="35099"/>
                  </a:lnTo>
                  <a:lnTo>
                    <a:pt x="73383" y="35099"/>
                  </a:lnTo>
                  <a:lnTo>
                    <a:pt x="73383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  <p:transition spd="fast">
    <p:cut thruBlk="0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72527"/>
            <a:ext cx="634365" cy="2444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00" spc="-20" b="1">
                <a:latin typeface="Gill Sans MT"/>
                <a:cs typeface="Gill Sans MT"/>
              </a:rPr>
              <a:t>Outline</a:t>
            </a:r>
            <a:endParaRPr sz="1400">
              <a:latin typeface="Gill Sans MT"/>
              <a:cs typeface="Gill Sans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08004" cy="34560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371157" y="538452"/>
            <a:ext cx="3545204" cy="201803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88900">
              <a:lnSpc>
                <a:spcPct val="100000"/>
              </a:lnSpc>
              <a:spcBef>
                <a:spcPts val="434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79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10">
                <a:latin typeface="Tahoma"/>
                <a:cs typeface="Tahoma"/>
              </a:rPr>
              <a:t>Qubits/QIP,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45">
                <a:latin typeface="Tahoma"/>
                <a:cs typeface="Tahoma"/>
              </a:rPr>
              <a:t>why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do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95">
                <a:latin typeface="Tahoma"/>
                <a:cs typeface="Tahoma"/>
              </a:rPr>
              <a:t>we</a:t>
            </a:r>
            <a:r>
              <a:rPr dirty="0" sz="1100" spc="1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care?</a:t>
            </a:r>
            <a:endParaRPr sz="1100">
              <a:latin typeface="Tahoma"/>
              <a:cs typeface="Tahoma"/>
            </a:endParaRPr>
          </a:p>
          <a:p>
            <a:pPr marL="265430">
              <a:lnSpc>
                <a:spcPct val="100000"/>
              </a:lnSpc>
              <a:spcBef>
                <a:spcPts val="334"/>
              </a:spcBef>
            </a:pPr>
            <a:r>
              <a:rPr dirty="0" sz="1100" spc="-35">
                <a:latin typeface="Tahoma"/>
                <a:cs typeface="Tahoma"/>
              </a:rPr>
              <a:t>Technologically </a:t>
            </a:r>
            <a:r>
              <a:rPr dirty="0" sz="1100" spc="-40">
                <a:latin typeface="Tahoma"/>
                <a:cs typeface="Tahoma"/>
              </a:rPr>
              <a:t>promising</a:t>
            </a:r>
            <a:r>
              <a:rPr dirty="0" sz="1100" spc="-30">
                <a:latin typeface="Tahoma"/>
                <a:cs typeface="Tahoma"/>
              </a:rPr>
              <a:t> materials </a:t>
            </a:r>
            <a:r>
              <a:rPr dirty="0" sz="1100" spc="-35">
                <a:latin typeface="Tahoma"/>
                <a:cs typeface="Tahoma"/>
              </a:rPr>
              <a:t>and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their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challenge</a:t>
            </a:r>
            <a:endParaRPr sz="1100">
              <a:latin typeface="Tahoma"/>
              <a:cs typeface="Tahoma"/>
            </a:endParaRPr>
          </a:p>
          <a:p>
            <a:pPr marL="88900">
              <a:lnSpc>
                <a:spcPct val="100000"/>
              </a:lnSpc>
              <a:spcBef>
                <a:spcPts val="132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87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>
                <a:latin typeface="Tahoma"/>
                <a:cs typeface="Tahoma"/>
              </a:rPr>
              <a:t>Limits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of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classical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computation</a:t>
            </a:r>
            <a:endParaRPr sz="1100">
              <a:latin typeface="Tahoma"/>
              <a:cs typeface="Tahoma"/>
            </a:endParaRPr>
          </a:p>
          <a:p>
            <a:pPr marL="88900">
              <a:lnSpc>
                <a:spcPct val="100000"/>
              </a:lnSpc>
              <a:spcBef>
                <a:spcPts val="132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95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40">
                <a:latin typeface="Tahoma"/>
                <a:cs typeface="Tahoma"/>
              </a:rPr>
              <a:t>Challenges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at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the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interface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of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quantum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optics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and</a:t>
            </a:r>
            <a:r>
              <a:rPr dirty="0" sz="1100" spc="-25">
                <a:latin typeface="Tahoma"/>
                <a:cs typeface="Tahoma"/>
              </a:rPr>
              <a:t> QIP</a:t>
            </a:r>
            <a:endParaRPr sz="1100">
              <a:latin typeface="Tahoma"/>
              <a:cs typeface="Tahoma"/>
            </a:endParaRPr>
          </a:p>
          <a:p>
            <a:pPr marL="88900">
              <a:lnSpc>
                <a:spcPct val="100000"/>
              </a:lnSpc>
              <a:spcBef>
                <a:spcPts val="132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09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20">
                <a:latin typeface="Tahoma"/>
                <a:cs typeface="Tahoma"/>
              </a:rPr>
              <a:t>Spectral </a:t>
            </a:r>
            <a:r>
              <a:rPr dirty="0" sz="1100" spc="-30">
                <a:latin typeface="Tahoma"/>
                <a:cs typeface="Tahoma"/>
              </a:rPr>
              <a:t>diffusion,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restoring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-30">
                <a:latin typeface="Tahoma"/>
                <a:cs typeface="Tahoma"/>
              </a:rPr>
              <a:t>photon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indistinguishability</a:t>
            </a:r>
            <a:endParaRPr sz="1100">
              <a:latin typeface="Tahoma"/>
              <a:cs typeface="Tahoma"/>
            </a:endParaRPr>
          </a:p>
          <a:p>
            <a:pPr marL="265430" marR="184150" indent="-177165">
              <a:lnSpc>
                <a:spcPct val="136000"/>
              </a:lnSpc>
              <a:spcBef>
                <a:spcPts val="85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4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30">
                <a:latin typeface="Tahoma"/>
                <a:cs typeface="Tahoma"/>
              </a:rPr>
              <a:t>Experimentally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45">
                <a:latin typeface="Tahoma"/>
                <a:cs typeface="Tahoma"/>
              </a:rPr>
              <a:t>achievable</a:t>
            </a:r>
            <a:r>
              <a:rPr dirty="0" sz="1100" spc="-5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external</a:t>
            </a:r>
            <a:r>
              <a:rPr dirty="0" sz="1100" spc="-5">
                <a:latin typeface="Tahoma"/>
                <a:cs typeface="Tahoma"/>
              </a:rPr>
              <a:t> </a:t>
            </a:r>
            <a:r>
              <a:rPr dirty="0" sz="1100" spc="-30">
                <a:latin typeface="Tahoma"/>
                <a:cs typeface="Tahoma"/>
              </a:rPr>
              <a:t>fields</a:t>
            </a:r>
            <a:r>
              <a:rPr dirty="0" sz="1100" spc="-10">
                <a:latin typeface="Tahoma"/>
                <a:cs typeface="Tahoma"/>
              </a:rPr>
              <a:t> protocols </a:t>
            </a:r>
            <a:r>
              <a:rPr dirty="0" sz="1100" spc="50">
                <a:latin typeface="Tahoma"/>
                <a:cs typeface="Tahoma"/>
              </a:rPr>
              <a:t>VFRP</a:t>
            </a:r>
            <a:r>
              <a:rPr dirty="0" sz="1100" spc="5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and</a:t>
            </a:r>
            <a:r>
              <a:rPr dirty="0" sz="1100" spc="10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Collaboration</a:t>
            </a:r>
            <a:r>
              <a:rPr dirty="0" sz="1100" spc="1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with</a:t>
            </a:r>
            <a:r>
              <a:rPr dirty="0" sz="1100" spc="1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AFRL</a:t>
            </a:r>
            <a:r>
              <a:rPr dirty="0" sz="1100" spc="10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Quantum</a:t>
            </a:r>
            <a:r>
              <a:rPr dirty="0" sz="1100" spc="10">
                <a:latin typeface="Tahoma"/>
                <a:cs typeface="Tahoma"/>
              </a:rPr>
              <a:t> </a:t>
            </a:r>
            <a:r>
              <a:rPr dirty="0" sz="1100" spc="-30">
                <a:latin typeface="Tahoma"/>
                <a:cs typeface="Tahoma"/>
              </a:rPr>
              <a:t>Group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72527"/>
            <a:ext cx="2088514" cy="2444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00" spc="-25"/>
              <a:t>Collaboration</a:t>
            </a:r>
            <a:r>
              <a:rPr dirty="0" sz="1400" spc="-10"/>
              <a:t> </a:t>
            </a:r>
            <a:r>
              <a:rPr dirty="0" sz="1400"/>
              <a:t>with</a:t>
            </a:r>
            <a:r>
              <a:rPr dirty="0" sz="1400" spc="-10"/>
              <a:t> </a:t>
            </a:r>
            <a:r>
              <a:rPr dirty="0" sz="1400" spc="50"/>
              <a:t>AFRL</a:t>
            </a:r>
            <a:r>
              <a:rPr dirty="0" sz="1400" spc="-10"/>
              <a:t> </a:t>
            </a:r>
            <a:r>
              <a:rPr dirty="0" sz="1400" spc="-25"/>
              <a:t>...</a:t>
            </a:r>
            <a:endParaRPr sz="1400"/>
          </a:p>
        </p:txBody>
      </p:sp>
      <p:grpSp>
        <p:nvGrpSpPr>
          <p:cNvPr id="3" name="object 3" descr=""/>
          <p:cNvGrpSpPr/>
          <p:nvPr/>
        </p:nvGrpSpPr>
        <p:grpSpPr>
          <a:xfrm>
            <a:off x="1133998" y="626085"/>
            <a:ext cx="1539240" cy="681990"/>
            <a:chOff x="1133998" y="626085"/>
            <a:chExt cx="1539240" cy="681990"/>
          </a:xfrm>
        </p:grpSpPr>
        <p:sp>
          <p:nvSpPr>
            <p:cNvPr id="4" name="object 4" descr=""/>
            <p:cNvSpPr/>
            <p:nvPr/>
          </p:nvSpPr>
          <p:spPr>
            <a:xfrm>
              <a:off x="1136033" y="1074580"/>
              <a:ext cx="1536700" cy="0"/>
            </a:xfrm>
            <a:custGeom>
              <a:avLst/>
              <a:gdLst/>
              <a:ahLst/>
              <a:cxnLst/>
              <a:rect l="l" t="t" r="r" b="b"/>
              <a:pathLst>
                <a:path w="1536700" h="0">
                  <a:moveTo>
                    <a:pt x="0" y="0"/>
                  </a:moveTo>
                  <a:lnTo>
                    <a:pt x="1339020" y="0"/>
                  </a:lnTo>
                </a:path>
                <a:path w="1536700" h="0">
                  <a:moveTo>
                    <a:pt x="1442383" y="0"/>
                  </a:moveTo>
                  <a:lnTo>
                    <a:pt x="1536677" y="0"/>
                  </a:lnTo>
                </a:path>
              </a:pathLst>
            </a:custGeom>
            <a:ln w="36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114429" y="891353"/>
              <a:ext cx="103505" cy="184785"/>
            </a:xfrm>
            <a:custGeom>
              <a:avLst/>
              <a:gdLst/>
              <a:ahLst/>
              <a:cxnLst/>
              <a:rect l="l" t="t" r="r" b="b"/>
              <a:pathLst>
                <a:path w="103505" h="184784">
                  <a:moveTo>
                    <a:pt x="103362" y="0"/>
                  </a:moveTo>
                  <a:lnTo>
                    <a:pt x="0" y="0"/>
                  </a:lnTo>
                  <a:lnTo>
                    <a:pt x="0" y="184610"/>
                  </a:lnTo>
                  <a:lnTo>
                    <a:pt x="103362" y="184610"/>
                  </a:lnTo>
                  <a:lnTo>
                    <a:pt x="103362" y="0"/>
                  </a:lnTo>
                  <a:close/>
                </a:path>
              </a:pathLst>
            </a:custGeom>
            <a:solidFill>
              <a:srgbClr val="ACD7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114429" y="891353"/>
              <a:ext cx="103505" cy="184785"/>
            </a:xfrm>
            <a:custGeom>
              <a:avLst/>
              <a:gdLst/>
              <a:ahLst/>
              <a:cxnLst/>
              <a:rect l="l" t="t" r="r" b="b"/>
              <a:pathLst>
                <a:path w="103505" h="184784">
                  <a:moveTo>
                    <a:pt x="0" y="184610"/>
                  </a:moveTo>
                  <a:lnTo>
                    <a:pt x="0" y="0"/>
                  </a:lnTo>
                  <a:lnTo>
                    <a:pt x="103362" y="0"/>
                  </a:lnTo>
                  <a:lnTo>
                    <a:pt x="103362" y="18461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391510" y="891176"/>
              <a:ext cx="103505" cy="184785"/>
            </a:xfrm>
            <a:custGeom>
              <a:avLst/>
              <a:gdLst/>
              <a:ahLst/>
              <a:cxnLst/>
              <a:rect l="l" t="t" r="r" b="b"/>
              <a:pathLst>
                <a:path w="103505" h="184784">
                  <a:moveTo>
                    <a:pt x="103363" y="0"/>
                  </a:moveTo>
                  <a:lnTo>
                    <a:pt x="0" y="0"/>
                  </a:lnTo>
                  <a:lnTo>
                    <a:pt x="0" y="184610"/>
                  </a:lnTo>
                  <a:lnTo>
                    <a:pt x="103363" y="184610"/>
                  </a:lnTo>
                  <a:lnTo>
                    <a:pt x="103363" y="0"/>
                  </a:lnTo>
                  <a:close/>
                </a:path>
              </a:pathLst>
            </a:custGeom>
            <a:solidFill>
              <a:srgbClr val="ACD7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391510" y="891176"/>
              <a:ext cx="103505" cy="184785"/>
            </a:xfrm>
            <a:custGeom>
              <a:avLst/>
              <a:gdLst/>
              <a:ahLst/>
              <a:cxnLst/>
              <a:rect l="l" t="t" r="r" b="b"/>
              <a:pathLst>
                <a:path w="103505" h="184784">
                  <a:moveTo>
                    <a:pt x="0" y="184610"/>
                  </a:moveTo>
                  <a:lnTo>
                    <a:pt x="0" y="0"/>
                  </a:lnTo>
                  <a:lnTo>
                    <a:pt x="103363" y="0"/>
                  </a:lnTo>
                  <a:lnTo>
                    <a:pt x="103363" y="18461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2475053" y="893649"/>
              <a:ext cx="103505" cy="184785"/>
            </a:xfrm>
            <a:custGeom>
              <a:avLst/>
              <a:gdLst/>
              <a:ahLst/>
              <a:cxnLst/>
              <a:rect l="l" t="t" r="r" b="b"/>
              <a:pathLst>
                <a:path w="103505" h="184784">
                  <a:moveTo>
                    <a:pt x="103362" y="0"/>
                  </a:moveTo>
                  <a:lnTo>
                    <a:pt x="0" y="0"/>
                  </a:lnTo>
                  <a:lnTo>
                    <a:pt x="0" y="184610"/>
                  </a:lnTo>
                  <a:lnTo>
                    <a:pt x="103362" y="184610"/>
                  </a:lnTo>
                  <a:lnTo>
                    <a:pt x="103362" y="0"/>
                  </a:lnTo>
                  <a:close/>
                </a:path>
              </a:pathLst>
            </a:custGeom>
            <a:solidFill>
              <a:srgbClr val="ACD7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475053" y="893649"/>
              <a:ext cx="103505" cy="184785"/>
            </a:xfrm>
            <a:custGeom>
              <a:avLst/>
              <a:gdLst/>
              <a:ahLst/>
              <a:cxnLst/>
              <a:rect l="l" t="t" r="r" b="b"/>
              <a:pathLst>
                <a:path w="103505" h="184784">
                  <a:moveTo>
                    <a:pt x="0" y="184610"/>
                  </a:moveTo>
                  <a:lnTo>
                    <a:pt x="0" y="0"/>
                  </a:lnTo>
                  <a:lnTo>
                    <a:pt x="103362" y="0"/>
                  </a:lnTo>
                  <a:lnTo>
                    <a:pt x="103362" y="18461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751681" y="888005"/>
              <a:ext cx="103505" cy="184785"/>
            </a:xfrm>
            <a:custGeom>
              <a:avLst/>
              <a:gdLst/>
              <a:ahLst/>
              <a:cxnLst/>
              <a:rect l="l" t="t" r="r" b="b"/>
              <a:pathLst>
                <a:path w="103505" h="184784">
                  <a:moveTo>
                    <a:pt x="103362" y="0"/>
                  </a:moveTo>
                  <a:lnTo>
                    <a:pt x="0" y="0"/>
                  </a:lnTo>
                  <a:lnTo>
                    <a:pt x="0" y="184610"/>
                  </a:lnTo>
                  <a:lnTo>
                    <a:pt x="103362" y="184610"/>
                  </a:lnTo>
                  <a:lnTo>
                    <a:pt x="103362" y="0"/>
                  </a:lnTo>
                  <a:close/>
                </a:path>
              </a:pathLst>
            </a:custGeom>
            <a:solidFill>
              <a:srgbClr val="ACD7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367101" y="888005"/>
              <a:ext cx="488315" cy="184785"/>
            </a:xfrm>
            <a:custGeom>
              <a:avLst/>
              <a:gdLst/>
              <a:ahLst/>
              <a:cxnLst/>
              <a:rect l="l" t="t" r="r" b="b"/>
              <a:pathLst>
                <a:path w="488314" h="184784">
                  <a:moveTo>
                    <a:pt x="384580" y="184610"/>
                  </a:moveTo>
                  <a:lnTo>
                    <a:pt x="384580" y="0"/>
                  </a:lnTo>
                  <a:lnTo>
                    <a:pt x="487943" y="0"/>
                  </a:lnTo>
                  <a:lnTo>
                    <a:pt x="487943" y="184610"/>
                  </a:lnTo>
                </a:path>
                <a:path w="488314" h="184784">
                  <a:moveTo>
                    <a:pt x="2296" y="10206"/>
                  </a:moveTo>
                  <a:lnTo>
                    <a:pt x="0" y="18018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356957" y="1036293"/>
              <a:ext cx="21590" cy="32384"/>
            </a:xfrm>
            <a:custGeom>
              <a:avLst/>
              <a:gdLst/>
              <a:ahLst/>
              <a:cxnLst/>
              <a:rect l="l" t="t" r="r" b="b"/>
              <a:pathLst>
                <a:path w="21590" h="32384">
                  <a:moveTo>
                    <a:pt x="0" y="0"/>
                  </a:moveTo>
                  <a:lnTo>
                    <a:pt x="10144" y="31895"/>
                  </a:lnTo>
                  <a:lnTo>
                    <a:pt x="21147" y="2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356957" y="1036293"/>
              <a:ext cx="21590" cy="32384"/>
            </a:xfrm>
            <a:custGeom>
              <a:avLst/>
              <a:gdLst/>
              <a:ahLst/>
              <a:cxnLst/>
              <a:rect l="l" t="t" r="r" b="b"/>
              <a:pathLst>
                <a:path w="21590" h="32384">
                  <a:moveTo>
                    <a:pt x="10144" y="31895"/>
                  </a:moveTo>
                  <a:lnTo>
                    <a:pt x="21147" y="285"/>
                  </a:lnTo>
                  <a:lnTo>
                    <a:pt x="0" y="0"/>
                  </a:lnTo>
                  <a:lnTo>
                    <a:pt x="10144" y="318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358396" y="898213"/>
              <a:ext cx="21590" cy="32384"/>
            </a:xfrm>
            <a:custGeom>
              <a:avLst/>
              <a:gdLst/>
              <a:ahLst/>
              <a:cxnLst/>
              <a:rect l="l" t="t" r="r" b="b"/>
              <a:pathLst>
                <a:path w="21590" h="32384">
                  <a:moveTo>
                    <a:pt x="11002" y="0"/>
                  </a:moveTo>
                  <a:lnTo>
                    <a:pt x="0" y="31609"/>
                  </a:lnTo>
                  <a:lnTo>
                    <a:pt x="21146" y="31895"/>
                  </a:lnTo>
                  <a:lnTo>
                    <a:pt x="110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358396" y="862919"/>
              <a:ext cx="135890" cy="67310"/>
            </a:xfrm>
            <a:custGeom>
              <a:avLst/>
              <a:gdLst/>
              <a:ahLst/>
              <a:cxnLst/>
              <a:rect l="l" t="t" r="r" b="b"/>
              <a:pathLst>
                <a:path w="135890" h="67309">
                  <a:moveTo>
                    <a:pt x="11002" y="35293"/>
                  </a:moveTo>
                  <a:lnTo>
                    <a:pt x="0" y="66903"/>
                  </a:lnTo>
                  <a:lnTo>
                    <a:pt x="21146" y="67189"/>
                  </a:lnTo>
                  <a:lnTo>
                    <a:pt x="11002" y="35293"/>
                  </a:lnTo>
                  <a:close/>
                </a:path>
                <a:path w="135890" h="67309">
                  <a:moveTo>
                    <a:pt x="34780" y="0"/>
                  </a:moveTo>
                  <a:lnTo>
                    <a:pt x="13584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471561" y="855366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0" y="0"/>
                  </a:moveTo>
                  <a:lnTo>
                    <a:pt x="0" y="15106"/>
                  </a:lnTo>
                  <a:lnTo>
                    <a:pt x="22682" y="7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471561" y="855366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22682" y="7553"/>
                  </a:moveTo>
                  <a:lnTo>
                    <a:pt x="0" y="0"/>
                  </a:lnTo>
                  <a:lnTo>
                    <a:pt x="0" y="15106"/>
                  </a:lnTo>
                  <a:lnTo>
                    <a:pt x="22682" y="755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393176" y="855366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22682" y="0"/>
                  </a:moveTo>
                  <a:lnTo>
                    <a:pt x="0" y="7553"/>
                  </a:lnTo>
                  <a:lnTo>
                    <a:pt x="22682" y="15106"/>
                  </a:lnTo>
                  <a:lnTo>
                    <a:pt x="226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134905" y="855366"/>
              <a:ext cx="979805" cy="255904"/>
            </a:xfrm>
            <a:custGeom>
              <a:avLst/>
              <a:gdLst/>
              <a:ahLst/>
              <a:cxnLst/>
              <a:rect l="l" t="t" r="r" b="b"/>
              <a:pathLst>
                <a:path w="979805" h="255905">
                  <a:moveTo>
                    <a:pt x="258270" y="7553"/>
                  </a:moveTo>
                  <a:lnTo>
                    <a:pt x="280953" y="15106"/>
                  </a:lnTo>
                  <a:lnTo>
                    <a:pt x="280953" y="0"/>
                  </a:lnTo>
                  <a:lnTo>
                    <a:pt x="258270" y="7553"/>
                  </a:lnTo>
                  <a:close/>
                </a:path>
                <a:path w="979805" h="255905">
                  <a:moveTo>
                    <a:pt x="979482" y="201009"/>
                  </a:moveTo>
                  <a:lnTo>
                    <a:pt x="979482" y="253736"/>
                  </a:lnTo>
                </a:path>
                <a:path w="979805" h="255905">
                  <a:moveTo>
                    <a:pt x="720175" y="203100"/>
                  </a:moveTo>
                  <a:lnTo>
                    <a:pt x="720175" y="255827"/>
                  </a:lnTo>
                </a:path>
                <a:path w="979805" h="255905">
                  <a:moveTo>
                    <a:pt x="0" y="186824"/>
                  </a:moveTo>
                  <a:lnTo>
                    <a:pt x="0" y="239551"/>
                  </a:lnTo>
                </a:path>
                <a:path w="979805" h="255905">
                  <a:moveTo>
                    <a:pt x="361565" y="197874"/>
                  </a:moveTo>
                  <a:lnTo>
                    <a:pt x="361565" y="250602"/>
                  </a:lnTo>
                </a:path>
                <a:path w="979805" h="255905">
                  <a:moveTo>
                    <a:pt x="719644" y="248456"/>
                  </a:moveTo>
                  <a:lnTo>
                    <a:pt x="978847" y="24740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2081952" y="1092331"/>
              <a:ext cx="32384" cy="21590"/>
            </a:xfrm>
            <a:custGeom>
              <a:avLst/>
              <a:gdLst/>
              <a:ahLst/>
              <a:cxnLst/>
              <a:rect l="l" t="t" r="r" b="b"/>
              <a:pathLst>
                <a:path w="32385" h="21590">
                  <a:moveTo>
                    <a:pt x="0" y="0"/>
                  </a:moveTo>
                  <a:lnTo>
                    <a:pt x="86" y="21148"/>
                  </a:lnTo>
                  <a:lnTo>
                    <a:pt x="31800" y="10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2081952" y="1092331"/>
              <a:ext cx="32384" cy="21590"/>
            </a:xfrm>
            <a:custGeom>
              <a:avLst/>
              <a:gdLst/>
              <a:ahLst/>
              <a:cxnLst/>
              <a:rect l="l" t="t" r="r" b="b"/>
              <a:pathLst>
                <a:path w="32385" h="21590">
                  <a:moveTo>
                    <a:pt x="31800" y="10442"/>
                  </a:moveTo>
                  <a:lnTo>
                    <a:pt x="0" y="0"/>
                  </a:lnTo>
                  <a:lnTo>
                    <a:pt x="86" y="21148"/>
                  </a:lnTo>
                  <a:lnTo>
                    <a:pt x="31800" y="1044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854550" y="1093121"/>
              <a:ext cx="32384" cy="21590"/>
            </a:xfrm>
            <a:custGeom>
              <a:avLst/>
              <a:gdLst/>
              <a:ahLst/>
              <a:cxnLst/>
              <a:rect l="l" t="t" r="r" b="b"/>
              <a:pathLst>
                <a:path w="32385" h="21590">
                  <a:moveTo>
                    <a:pt x="31709" y="0"/>
                  </a:moveTo>
                  <a:lnTo>
                    <a:pt x="0" y="10701"/>
                  </a:lnTo>
                  <a:lnTo>
                    <a:pt x="31795" y="21148"/>
                  </a:lnTo>
                  <a:lnTo>
                    <a:pt x="317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144175" y="1093121"/>
              <a:ext cx="742315" cy="21590"/>
            </a:xfrm>
            <a:custGeom>
              <a:avLst/>
              <a:gdLst/>
              <a:ahLst/>
              <a:cxnLst/>
              <a:rect l="l" t="t" r="r" b="b"/>
              <a:pathLst>
                <a:path w="742314" h="21590">
                  <a:moveTo>
                    <a:pt x="710374" y="10701"/>
                  </a:moveTo>
                  <a:lnTo>
                    <a:pt x="742170" y="21148"/>
                  </a:lnTo>
                  <a:lnTo>
                    <a:pt x="742084" y="0"/>
                  </a:lnTo>
                  <a:lnTo>
                    <a:pt x="710374" y="10701"/>
                  </a:lnTo>
                  <a:close/>
                </a:path>
                <a:path w="742314" h="21590">
                  <a:moveTo>
                    <a:pt x="0" y="3384"/>
                  </a:moveTo>
                  <a:lnTo>
                    <a:pt x="351315" y="2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463704" y="1084978"/>
              <a:ext cx="32384" cy="21590"/>
            </a:xfrm>
            <a:custGeom>
              <a:avLst/>
              <a:gdLst/>
              <a:ahLst/>
              <a:cxnLst/>
              <a:rect l="l" t="t" r="r" b="b"/>
              <a:pathLst>
                <a:path w="32384" h="21590">
                  <a:moveTo>
                    <a:pt x="0" y="0"/>
                  </a:moveTo>
                  <a:lnTo>
                    <a:pt x="63" y="21148"/>
                  </a:lnTo>
                  <a:lnTo>
                    <a:pt x="31786" y="104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463704" y="1084978"/>
              <a:ext cx="32384" cy="21590"/>
            </a:xfrm>
            <a:custGeom>
              <a:avLst/>
              <a:gdLst/>
              <a:ahLst/>
              <a:cxnLst/>
              <a:rect l="l" t="t" r="r" b="b"/>
              <a:pathLst>
                <a:path w="32384" h="21590">
                  <a:moveTo>
                    <a:pt x="31786" y="10479"/>
                  </a:moveTo>
                  <a:lnTo>
                    <a:pt x="0" y="0"/>
                  </a:lnTo>
                  <a:lnTo>
                    <a:pt x="63" y="21148"/>
                  </a:lnTo>
                  <a:lnTo>
                    <a:pt x="31786" y="1047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144175" y="1085835"/>
              <a:ext cx="32384" cy="21590"/>
            </a:xfrm>
            <a:custGeom>
              <a:avLst/>
              <a:gdLst/>
              <a:ahLst/>
              <a:cxnLst/>
              <a:rect l="l" t="t" r="r" b="b"/>
              <a:pathLst>
                <a:path w="32384" h="21590">
                  <a:moveTo>
                    <a:pt x="31723" y="0"/>
                  </a:moveTo>
                  <a:lnTo>
                    <a:pt x="0" y="10669"/>
                  </a:lnTo>
                  <a:lnTo>
                    <a:pt x="31786" y="21148"/>
                  </a:lnTo>
                  <a:lnTo>
                    <a:pt x="317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144175" y="866054"/>
              <a:ext cx="709930" cy="241300"/>
            </a:xfrm>
            <a:custGeom>
              <a:avLst/>
              <a:gdLst/>
              <a:ahLst/>
              <a:cxnLst/>
              <a:rect l="l" t="t" r="r" b="b"/>
              <a:pathLst>
                <a:path w="709930" h="241300">
                  <a:moveTo>
                    <a:pt x="0" y="230451"/>
                  </a:moveTo>
                  <a:lnTo>
                    <a:pt x="31786" y="240930"/>
                  </a:lnTo>
                  <a:lnTo>
                    <a:pt x="31723" y="219781"/>
                  </a:lnTo>
                  <a:lnTo>
                    <a:pt x="0" y="230451"/>
                  </a:lnTo>
                  <a:close/>
                </a:path>
                <a:path w="709930" h="241300">
                  <a:moveTo>
                    <a:pt x="608653" y="0"/>
                  </a:moveTo>
                  <a:lnTo>
                    <a:pt x="7097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831214" y="85850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60" h="15240">
                  <a:moveTo>
                    <a:pt x="0" y="0"/>
                  </a:moveTo>
                  <a:lnTo>
                    <a:pt x="0" y="15106"/>
                  </a:lnTo>
                  <a:lnTo>
                    <a:pt x="22682" y="7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831214" y="85850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60" h="15240">
                  <a:moveTo>
                    <a:pt x="22682" y="7553"/>
                  </a:moveTo>
                  <a:lnTo>
                    <a:pt x="0" y="0"/>
                  </a:lnTo>
                  <a:lnTo>
                    <a:pt x="0" y="15106"/>
                  </a:lnTo>
                  <a:lnTo>
                    <a:pt x="22682" y="755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752829" y="85850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60" h="15240">
                  <a:moveTo>
                    <a:pt x="22682" y="0"/>
                  </a:moveTo>
                  <a:lnTo>
                    <a:pt x="0" y="7553"/>
                  </a:lnTo>
                  <a:lnTo>
                    <a:pt x="22682" y="15106"/>
                  </a:lnTo>
                  <a:lnTo>
                    <a:pt x="226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752829" y="626992"/>
              <a:ext cx="358775" cy="247015"/>
            </a:xfrm>
            <a:custGeom>
              <a:avLst/>
              <a:gdLst/>
              <a:ahLst/>
              <a:cxnLst/>
              <a:rect l="l" t="t" r="r" b="b"/>
              <a:pathLst>
                <a:path w="358775" h="247015">
                  <a:moveTo>
                    <a:pt x="0" y="239061"/>
                  </a:moveTo>
                  <a:lnTo>
                    <a:pt x="22682" y="246614"/>
                  </a:lnTo>
                  <a:lnTo>
                    <a:pt x="22682" y="231508"/>
                  </a:lnTo>
                  <a:lnTo>
                    <a:pt x="0" y="239061"/>
                  </a:lnTo>
                  <a:close/>
                </a:path>
                <a:path w="358775" h="247015">
                  <a:moveTo>
                    <a:pt x="47841" y="239061"/>
                  </a:moveTo>
                  <a:lnTo>
                    <a:pt x="66696" y="201548"/>
                  </a:lnTo>
                  <a:lnTo>
                    <a:pt x="95105" y="163840"/>
                  </a:lnTo>
                  <a:lnTo>
                    <a:pt x="131143" y="127125"/>
                  </a:lnTo>
                  <a:lnTo>
                    <a:pt x="172884" y="92589"/>
                  </a:lnTo>
                  <a:lnTo>
                    <a:pt x="218404" y="61421"/>
                  </a:lnTo>
                  <a:lnTo>
                    <a:pt x="265780" y="34808"/>
                  </a:lnTo>
                  <a:lnTo>
                    <a:pt x="313085" y="13938"/>
                  </a:lnTo>
                  <a:lnTo>
                    <a:pt x="358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800670" y="832597"/>
              <a:ext cx="20955" cy="33655"/>
            </a:xfrm>
            <a:custGeom>
              <a:avLst/>
              <a:gdLst/>
              <a:ahLst/>
              <a:cxnLst/>
              <a:rect l="l" t="t" r="r" b="b"/>
              <a:pathLst>
                <a:path w="20955" h="33655">
                  <a:moveTo>
                    <a:pt x="898" y="0"/>
                  </a:moveTo>
                  <a:lnTo>
                    <a:pt x="0" y="33456"/>
                  </a:lnTo>
                  <a:lnTo>
                    <a:pt x="20776" y="7217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800670" y="832597"/>
              <a:ext cx="20955" cy="33655"/>
            </a:xfrm>
            <a:custGeom>
              <a:avLst/>
              <a:gdLst/>
              <a:ahLst/>
              <a:cxnLst/>
              <a:rect l="l" t="t" r="r" b="b"/>
              <a:pathLst>
                <a:path w="20955" h="33655">
                  <a:moveTo>
                    <a:pt x="0" y="33456"/>
                  </a:moveTo>
                  <a:lnTo>
                    <a:pt x="20776" y="7217"/>
                  </a:lnTo>
                  <a:lnTo>
                    <a:pt x="898" y="0"/>
                  </a:lnTo>
                  <a:lnTo>
                    <a:pt x="0" y="3345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6882" y="1102361"/>
              <a:ext cx="226776" cy="205387"/>
            </a:xfrm>
            <a:prstGeom prst="rect">
              <a:avLst/>
            </a:prstGeom>
          </p:spPr>
        </p:pic>
      </p:grpSp>
      <p:grpSp>
        <p:nvGrpSpPr>
          <p:cNvPr id="36" name="object 36" descr=""/>
          <p:cNvGrpSpPr/>
          <p:nvPr/>
        </p:nvGrpSpPr>
        <p:grpSpPr>
          <a:xfrm>
            <a:off x="2886218" y="891871"/>
            <a:ext cx="567690" cy="195580"/>
            <a:chOff x="2886218" y="891871"/>
            <a:chExt cx="567690" cy="195580"/>
          </a:xfrm>
        </p:grpSpPr>
        <p:sp>
          <p:nvSpPr>
            <p:cNvPr id="37" name="object 37" descr=""/>
            <p:cNvSpPr/>
            <p:nvPr/>
          </p:nvSpPr>
          <p:spPr>
            <a:xfrm>
              <a:off x="2886218" y="1074580"/>
              <a:ext cx="565785" cy="0"/>
            </a:xfrm>
            <a:custGeom>
              <a:avLst/>
              <a:gdLst/>
              <a:ahLst/>
              <a:cxnLst/>
              <a:rect l="l" t="t" r="r" b="b"/>
              <a:pathLst>
                <a:path w="565785" h="0">
                  <a:moveTo>
                    <a:pt x="0" y="0"/>
                  </a:moveTo>
                  <a:lnTo>
                    <a:pt x="173781" y="0"/>
                  </a:lnTo>
                </a:path>
                <a:path w="565785" h="0">
                  <a:moveTo>
                    <a:pt x="277144" y="0"/>
                  </a:moveTo>
                  <a:lnTo>
                    <a:pt x="565607" y="0"/>
                  </a:lnTo>
                </a:path>
              </a:pathLst>
            </a:custGeom>
            <a:ln w="36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3420071" y="1064006"/>
              <a:ext cx="31750" cy="21590"/>
            </a:xfrm>
            <a:custGeom>
              <a:avLst/>
              <a:gdLst/>
              <a:ahLst/>
              <a:cxnLst/>
              <a:rect l="l" t="t" r="r" b="b"/>
              <a:pathLst>
                <a:path w="31750" h="21590">
                  <a:moveTo>
                    <a:pt x="0" y="0"/>
                  </a:moveTo>
                  <a:lnTo>
                    <a:pt x="0" y="21148"/>
                  </a:lnTo>
                  <a:lnTo>
                    <a:pt x="31755" y="10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3420071" y="1064006"/>
              <a:ext cx="31750" cy="21590"/>
            </a:xfrm>
            <a:custGeom>
              <a:avLst/>
              <a:gdLst/>
              <a:ahLst/>
              <a:cxnLst/>
              <a:rect l="l" t="t" r="r" b="b"/>
              <a:pathLst>
                <a:path w="31750" h="21590">
                  <a:moveTo>
                    <a:pt x="31755" y="10574"/>
                  </a:moveTo>
                  <a:lnTo>
                    <a:pt x="0" y="0"/>
                  </a:lnTo>
                  <a:lnTo>
                    <a:pt x="0" y="21148"/>
                  </a:lnTo>
                  <a:lnTo>
                    <a:pt x="31755" y="10574"/>
                  </a:lnTo>
                  <a:close/>
                </a:path>
              </a:pathLst>
            </a:custGeom>
            <a:ln w="36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3060000" y="892778"/>
              <a:ext cx="103505" cy="184785"/>
            </a:xfrm>
            <a:custGeom>
              <a:avLst/>
              <a:gdLst/>
              <a:ahLst/>
              <a:cxnLst/>
              <a:rect l="l" t="t" r="r" b="b"/>
              <a:pathLst>
                <a:path w="103505" h="184784">
                  <a:moveTo>
                    <a:pt x="103362" y="0"/>
                  </a:moveTo>
                  <a:lnTo>
                    <a:pt x="0" y="0"/>
                  </a:lnTo>
                  <a:lnTo>
                    <a:pt x="0" y="184610"/>
                  </a:lnTo>
                  <a:lnTo>
                    <a:pt x="103362" y="184610"/>
                  </a:lnTo>
                  <a:lnTo>
                    <a:pt x="103362" y="0"/>
                  </a:lnTo>
                  <a:close/>
                </a:path>
              </a:pathLst>
            </a:custGeom>
            <a:solidFill>
              <a:srgbClr val="ACD7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3060000" y="892778"/>
              <a:ext cx="103505" cy="184785"/>
            </a:xfrm>
            <a:custGeom>
              <a:avLst/>
              <a:gdLst/>
              <a:ahLst/>
              <a:cxnLst/>
              <a:rect l="l" t="t" r="r" b="b"/>
              <a:pathLst>
                <a:path w="103505" h="184784">
                  <a:moveTo>
                    <a:pt x="0" y="184610"/>
                  </a:moveTo>
                  <a:lnTo>
                    <a:pt x="0" y="0"/>
                  </a:lnTo>
                  <a:lnTo>
                    <a:pt x="103362" y="0"/>
                  </a:lnTo>
                  <a:lnTo>
                    <a:pt x="103362" y="18461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 descr=""/>
          <p:cNvSpPr txBox="1"/>
          <p:nvPr/>
        </p:nvSpPr>
        <p:spPr>
          <a:xfrm>
            <a:off x="2742124" y="877301"/>
            <a:ext cx="156845" cy="1606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50">
                <a:latin typeface="Cambria"/>
                <a:cs typeface="Cambria"/>
              </a:rPr>
              <a:t>·</a:t>
            </a:r>
            <a:r>
              <a:rPr dirty="0" sz="850" spc="-35">
                <a:latin typeface="Cambria"/>
                <a:cs typeface="Cambria"/>
              </a:rPr>
              <a:t> </a:t>
            </a:r>
            <a:r>
              <a:rPr dirty="0" sz="850">
                <a:latin typeface="Cambria"/>
                <a:cs typeface="Cambria"/>
              </a:rPr>
              <a:t>·</a:t>
            </a:r>
            <a:r>
              <a:rPr dirty="0" sz="850" spc="-35">
                <a:latin typeface="Cambria"/>
                <a:cs typeface="Cambria"/>
              </a:rPr>
              <a:t> </a:t>
            </a:r>
            <a:r>
              <a:rPr dirty="0" sz="850" spc="-50">
                <a:latin typeface="Cambria"/>
                <a:cs typeface="Cambria"/>
              </a:rPr>
              <a:t>·</a:t>
            </a:r>
            <a:endParaRPr sz="850">
              <a:latin typeface="Cambria"/>
              <a:cs typeface="Cambria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3252370" y="1068021"/>
            <a:ext cx="224790" cy="1193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600" spc="-20" b="1">
                <a:latin typeface="Book Antiqua"/>
                <a:cs typeface="Book Antiqua"/>
              </a:rPr>
              <a:t>Time</a:t>
            </a:r>
            <a:endParaRPr sz="600">
              <a:latin typeface="Book Antiqua"/>
              <a:cs typeface="Book Antiqua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1283326" y="1052079"/>
            <a:ext cx="65405" cy="13843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00" spc="-50" i="1">
                <a:latin typeface="Trebuchet MS"/>
                <a:cs typeface="Trebuchet MS"/>
              </a:rPr>
              <a:t>τ</a:t>
            </a:r>
            <a:endParaRPr sz="700">
              <a:latin typeface="Trebuchet MS"/>
              <a:cs typeface="Trebuchet MS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1283326" y="918414"/>
            <a:ext cx="88900" cy="1193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600" spc="-50" b="1">
                <a:latin typeface="Book Antiqua"/>
                <a:cs typeface="Book Antiqua"/>
              </a:rPr>
              <a:t>Ω</a:t>
            </a:r>
            <a:endParaRPr sz="600">
              <a:latin typeface="Book Antiqua"/>
              <a:cs typeface="Book Antiqua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789622" y="301306"/>
            <a:ext cx="3028950" cy="56896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90"/>
              </a:spcBef>
            </a:pPr>
            <a:r>
              <a:rPr dirty="0" sz="1100" spc="-45">
                <a:latin typeface="Tahoma"/>
                <a:cs typeface="Tahoma"/>
              </a:rPr>
              <a:t>Imperfect </a:t>
            </a:r>
            <a:r>
              <a:rPr dirty="0" sz="1100" spc="-20">
                <a:latin typeface="Tahoma"/>
                <a:cs typeface="Tahoma"/>
              </a:rPr>
              <a:t>Pulses:</a:t>
            </a:r>
            <a:r>
              <a:rPr dirty="0" sz="1100" spc="5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finite</a:t>
            </a:r>
            <a:r>
              <a:rPr dirty="0" sz="1100" spc="-40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width,</a:t>
            </a:r>
            <a:r>
              <a:rPr dirty="0" sz="1100" spc="-40">
                <a:latin typeface="Tahoma"/>
                <a:cs typeface="Tahoma"/>
              </a:rPr>
              <a:t> incomplete </a:t>
            </a:r>
            <a:r>
              <a:rPr dirty="0" sz="1100" spc="-10">
                <a:latin typeface="Tahoma"/>
                <a:cs typeface="Tahoma"/>
              </a:rPr>
              <a:t>rotations</a:t>
            </a:r>
            <a:endParaRPr sz="1100">
              <a:latin typeface="Tahoma"/>
              <a:cs typeface="Tahoma"/>
            </a:endParaRPr>
          </a:p>
          <a:p>
            <a:pPr algn="ctr" marL="156210">
              <a:lnSpc>
                <a:spcPct val="100000"/>
              </a:lnSpc>
              <a:spcBef>
                <a:spcPts val="770"/>
              </a:spcBef>
            </a:pPr>
            <a:r>
              <a:rPr dirty="0" sz="600">
                <a:latin typeface="Times New Roman"/>
                <a:cs typeface="Times New Roman"/>
              </a:rPr>
              <a:t>Control</a:t>
            </a:r>
            <a:r>
              <a:rPr dirty="0" sz="600" spc="30">
                <a:latin typeface="Times New Roman"/>
                <a:cs typeface="Times New Roman"/>
              </a:rPr>
              <a:t> </a:t>
            </a:r>
            <a:r>
              <a:rPr dirty="0" sz="600" spc="-10">
                <a:latin typeface="Times New Roman"/>
                <a:cs typeface="Times New Roman"/>
              </a:rPr>
              <a:t>field</a:t>
            </a:r>
            <a:r>
              <a:rPr dirty="0" sz="600" spc="35">
                <a:latin typeface="Times New Roman"/>
                <a:cs typeface="Times New Roman"/>
              </a:rPr>
              <a:t> </a:t>
            </a:r>
            <a:r>
              <a:rPr dirty="0" sz="600" spc="-25">
                <a:latin typeface="Times New Roman"/>
                <a:cs typeface="Times New Roman"/>
              </a:rPr>
              <a:t>ON</a:t>
            </a: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600">
              <a:latin typeface="Times New Roman"/>
              <a:cs typeface="Times New Roman"/>
            </a:endParaRPr>
          </a:p>
          <a:p>
            <a:pPr marL="622300">
              <a:lnSpc>
                <a:spcPct val="100000"/>
              </a:lnSpc>
            </a:pPr>
            <a:r>
              <a:rPr dirty="0" baseline="9259" sz="900" spc="-37" b="1">
                <a:latin typeface="Book Antiqua"/>
                <a:cs typeface="Book Antiqua"/>
              </a:rPr>
              <a:t>t</a:t>
            </a:r>
            <a:r>
              <a:rPr dirty="0" sz="400" spc="-25" i="1">
                <a:latin typeface="Trebuchet MS"/>
                <a:cs typeface="Trebuchet MS"/>
              </a:rPr>
              <a:t>π</a:t>
            </a:r>
            <a:endParaRPr sz="400">
              <a:latin typeface="Trebuchet MS"/>
              <a:cs typeface="Trebuchet MS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2214981" y="1244379"/>
            <a:ext cx="581025" cy="1193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600">
                <a:latin typeface="Times New Roman"/>
                <a:cs typeface="Times New Roman"/>
              </a:rPr>
              <a:t>Control</a:t>
            </a:r>
            <a:r>
              <a:rPr dirty="0" sz="600" spc="-5">
                <a:latin typeface="Times New Roman"/>
                <a:cs typeface="Times New Roman"/>
              </a:rPr>
              <a:t> </a:t>
            </a:r>
            <a:r>
              <a:rPr dirty="0" sz="600" spc="-10">
                <a:latin typeface="Times New Roman"/>
                <a:cs typeface="Times New Roman"/>
              </a:rPr>
              <a:t>field</a:t>
            </a:r>
            <a:r>
              <a:rPr dirty="0" sz="600">
                <a:latin typeface="Times New Roman"/>
                <a:cs typeface="Times New Roman"/>
              </a:rPr>
              <a:t> </a:t>
            </a:r>
            <a:r>
              <a:rPr dirty="0" sz="600" spc="-25">
                <a:latin typeface="Times New Roman"/>
                <a:cs typeface="Times New Roman"/>
              </a:rPr>
              <a:t>OFF</a:t>
            </a:r>
            <a:endParaRPr sz="600">
              <a:latin typeface="Times New Roman"/>
              <a:cs typeface="Times New Roman"/>
            </a:endParaRPr>
          </a:p>
        </p:txBody>
      </p:sp>
      <p:grpSp>
        <p:nvGrpSpPr>
          <p:cNvPr id="48" name="object 48" descr=""/>
          <p:cNvGrpSpPr/>
          <p:nvPr/>
        </p:nvGrpSpPr>
        <p:grpSpPr>
          <a:xfrm>
            <a:off x="552960" y="1492615"/>
            <a:ext cx="1606550" cy="1123315"/>
            <a:chOff x="552960" y="1492615"/>
            <a:chExt cx="1606550" cy="1123315"/>
          </a:xfrm>
        </p:grpSpPr>
        <p:sp>
          <p:nvSpPr>
            <p:cNvPr id="49" name="object 49" descr=""/>
            <p:cNvSpPr/>
            <p:nvPr/>
          </p:nvSpPr>
          <p:spPr>
            <a:xfrm>
              <a:off x="1358619" y="1898648"/>
              <a:ext cx="798830" cy="711835"/>
            </a:xfrm>
            <a:custGeom>
              <a:avLst/>
              <a:gdLst/>
              <a:ahLst/>
              <a:cxnLst/>
              <a:rect l="l" t="t" r="r" b="b"/>
              <a:pathLst>
                <a:path w="798830" h="711835">
                  <a:moveTo>
                    <a:pt x="0" y="711695"/>
                  </a:moveTo>
                  <a:lnTo>
                    <a:pt x="640" y="706729"/>
                  </a:lnTo>
                  <a:lnTo>
                    <a:pt x="1279" y="701447"/>
                  </a:lnTo>
                  <a:lnTo>
                    <a:pt x="1760" y="696003"/>
                  </a:lnTo>
                  <a:lnTo>
                    <a:pt x="2401" y="690080"/>
                  </a:lnTo>
                  <a:lnTo>
                    <a:pt x="3042" y="684154"/>
                  </a:lnTo>
                  <a:lnTo>
                    <a:pt x="3683" y="677909"/>
                  </a:lnTo>
                  <a:lnTo>
                    <a:pt x="4162" y="671345"/>
                  </a:lnTo>
                  <a:lnTo>
                    <a:pt x="4803" y="664622"/>
                  </a:lnTo>
                  <a:lnTo>
                    <a:pt x="5444" y="657736"/>
                  </a:lnTo>
                  <a:lnTo>
                    <a:pt x="6085" y="650531"/>
                  </a:lnTo>
                  <a:lnTo>
                    <a:pt x="6564" y="643166"/>
                  </a:lnTo>
                  <a:lnTo>
                    <a:pt x="7205" y="635642"/>
                  </a:lnTo>
                  <a:lnTo>
                    <a:pt x="7845" y="627956"/>
                  </a:lnTo>
                  <a:lnTo>
                    <a:pt x="8486" y="620110"/>
                  </a:lnTo>
                  <a:lnTo>
                    <a:pt x="8965" y="612104"/>
                  </a:lnTo>
                  <a:lnTo>
                    <a:pt x="9606" y="603939"/>
                  </a:lnTo>
                  <a:lnTo>
                    <a:pt x="10247" y="595614"/>
                  </a:lnTo>
                  <a:lnTo>
                    <a:pt x="10888" y="587127"/>
                  </a:lnTo>
                  <a:lnTo>
                    <a:pt x="11367" y="578481"/>
                  </a:lnTo>
                  <a:lnTo>
                    <a:pt x="12008" y="569834"/>
                  </a:lnTo>
                  <a:lnTo>
                    <a:pt x="12649" y="561031"/>
                  </a:lnTo>
                  <a:lnTo>
                    <a:pt x="13290" y="552224"/>
                  </a:lnTo>
                  <a:lnTo>
                    <a:pt x="13769" y="543256"/>
                  </a:lnTo>
                  <a:lnTo>
                    <a:pt x="14410" y="534290"/>
                  </a:lnTo>
                  <a:lnTo>
                    <a:pt x="15050" y="525165"/>
                  </a:lnTo>
                  <a:lnTo>
                    <a:pt x="15691" y="516037"/>
                  </a:lnTo>
                  <a:lnTo>
                    <a:pt x="16170" y="506912"/>
                  </a:lnTo>
                  <a:lnTo>
                    <a:pt x="16811" y="497624"/>
                  </a:lnTo>
                  <a:lnTo>
                    <a:pt x="17452" y="488499"/>
                  </a:lnTo>
                  <a:lnTo>
                    <a:pt x="18093" y="479211"/>
                  </a:lnTo>
                  <a:lnTo>
                    <a:pt x="18572" y="469927"/>
                  </a:lnTo>
                  <a:lnTo>
                    <a:pt x="19213" y="460799"/>
                  </a:lnTo>
                  <a:lnTo>
                    <a:pt x="19854" y="451514"/>
                  </a:lnTo>
                  <a:lnTo>
                    <a:pt x="20495" y="442226"/>
                  </a:lnTo>
                  <a:lnTo>
                    <a:pt x="20974" y="433101"/>
                  </a:lnTo>
                  <a:lnTo>
                    <a:pt x="21615" y="423973"/>
                  </a:lnTo>
                  <a:lnTo>
                    <a:pt x="22256" y="414848"/>
                  </a:lnTo>
                  <a:lnTo>
                    <a:pt x="22896" y="405879"/>
                  </a:lnTo>
                  <a:lnTo>
                    <a:pt x="23375" y="396916"/>
                  </a:lnTo>
                  <a:lnTo>
                    <a:pt x="24016" y="387948"/>
                  </a:lnTo>
                  <a:lnTo>
                    <a:pt x="24657" y="379142"/>
                  </a:lnTo>
                  <a:lnTo>
                    <a:pt x="25298" y="370336"/>
                  </a:lnTo>
                  <a:lnTo>
                    <a:pt x="25777" y="361689"/>
                  </a:lnTo>
                  <a:lnTo>
                    <a:pt x="26418" y="353045"/>
                  </a:lnTo>
                  <a:lnTo>
                    <a:pt x="27059" y="344558"/>
                  </a:lnTo>
                  <a:lnTo>
                    <a:pt x="27697" y="336234"/>
                  </a:lnTo>
                  <a:lnTo>
                    <a:pt x="28179" y="327906"/>
                  </a:lnTo>
                  <a:lnTo>
                    <a:pt x="28820" y="319741"/>
                  </a:lnTo>
                  <a:lnTo>
                    <a:pt x="29461" y="311735"/>
                  </a:lnTo>
                  <a:lnTo>
                    <a:pt x="30099" y="303730"/>
                  </a:lnTo>
                  <a:lnTo>
                    <a:pt x="30580" y="296043"/>
                  </a:lnTo>
                  <a:lnTo>
                    <a:pt x="31221" y="288360"/>
                  </a:lnTo>
                  <a:lnTo>
                    <a:pt x="31862" y="280835"/>
                  </a:lnTo>
                  <a:lnTo>
                    <a:pt x="32503" y="273468"/>
                  </a:lnTo>
                  <a:lnTo>
                    <a:pt x="32982" y="266263"/>
                  </a:lnTo>
                  <a:lnTo>
                    <a:pt x="33623" y="259058"/>
                  </a:lnTo>
                  <a:lnTo>
                    <a:pt x="34264" y="252175"/>
                  </a:lnTo>
                  <a:lnTo>
                    <a:pt x="34905" y="245289"/>
                  </a:lnTo>
                  <a:lnTo>
                    <a:pt x="35384" y="238725"/>
                  </a:lnTo>
                  <a:lnTo>
                    <a:pt x="36025" y="232161"/>
                  </a:lnTo>
                  <a:lnTo>
                    <a:pt x="36666" y="225754"/>
                  </a:lnTo>
                  <a:lnTo>
                    <a:pt x="37307" y="219512"/>
                  </a:lnTo>
                  <a:lnTo>
                    <a:pt x="37785" y="213426"/>
                  </a:lnTo>
                  <a:lnTo>
                    <a:pt x="38426" y="207503"/>
                  </a:lnTo>
                  <a:lnTo>
                    <a:pt x="39067" y="201578"/>
                  </a:lnTo>
                  <a:lnTo>
                    <a:pt x="39708" y="195974"/>
                  </a:lnTo>
                  <a:lnTo>
                    <a:pt x="40187" y="190370"/>
                  </a:lnTo>
                  <a:lnTo>
                    <a:pt x="40828" y="184928"/>
                  </a:lnTo>
                  <a:lnTo>
                    <a:pt x="41469" y="179803"/>
                  </a:lnTo>
                  <a:lnTo>
                    <a:pt x="42110" y="174681"/>
                  </a:lnTo>
                  <a:lnTo>
                    <a:pt x="42589" y="169718"/>
                  </a:lnTo>
                  <a:lnTo>
                    <a:pt x="43230" y="164752"/>
                  </a:lnTo>
                  <a:lnTo>
                    <a:pt x="43871" y="160111"/>
                  </a:lnTo>
                  <a:lnTo>
                    <a:pt x="44512" y="155627"/>
                  </a:lnTo>
                  <a:lnTo>
                    <a:pt x="44990" y="151143"/>
                  </a:lnTo>
                  <a:lnTo>
                    <a:pt x="45631" y="146980"/>
                  </a:lnTo>
                  <a:lnTo>
                    <a:pt x="46272" y="142818"/>
                  </a:lnTo>
                  <a:lnTo>
                    <a:pt x="46913" y="138815"/>
                  </a:lnTo>
                  <a:lnTo>
                    <a:pt x="47392" y="134972"/>
                  </a:lnTo>
                  <a:lnTo>
                    <a:pt x="48033" y="131291"/>
                  </a:lnTo>
                  <a:lnTo>
                    <a:pt x="48674" y="127767"/>
                  </a:lnTo>
                  <a:lnTo>
                    <a:pt x="49315" y="124245"/>
                  </a:lnTo>
                  <a:lnTo>
                    <a:pt x="49794" y="121043"/>
                  </a:lnTo>
                  <a:lnTo>
                    <a:pt x="50435" y="117841"/>
                  </a:lnTo>
                  <a:lnTo>
                    <a:pt x="51076" y="114798"/>
                  </a:lnTo>
                  <a:lnTo>
                    <a:pt x="51717" y="111918"/>
                  </a:lnTo>
                  <a:lnTo>
                    <a:pt x="52195" y="109035"/>
                  </a:lnTo>
                  <a:lnTo>
                    <a:pt x="52836" y="106311"/>
                  </a:lnTo>
                  <a:lnTo>
                    <a:pt x="53477" y="103750"/>
                  </a:lnTo>
                  <a:lnTo>
                    <a:pt x="54118" y="101348"/>
                  </a:lnTo>
                  <a:lnTo>
                    <a:pt x="54597" y="98947"/>
                  </a:lnTo>
                  <a:lnTo>
                    <a:pt x="55238" y="96707"/>
                  </a:lnTo>
                  <a:lnTo>
                    <a:pt x="55879" y="94625"/>
                  </a:lnTo>
                  <a:lnTo>
                    <a:pt x="56517" y="92542"/>
                  </a:lnTo>
                  <a:lnTo>
                    <a:pt x="56999" y="90622"/>
                  </a:lnTo>
                  <a:lnTo>
                    <a:pt x="57640" y="88699"/>
                  </a:lnTo>
                  <a:lnTo>
                    <a:pt x="58281" y="87098"/>
                  </a:lnTo>
                  <a:lnTo>
                    <a:pt x="58919" y="85337"/>
                  </a:lnTo>
                  <a:lnTo>
                    <a:pt x="59400" y="83736"/>
                  </a:lnTo>
                  <a:lnTo>
                    <a:pt x="60041" y="82295"/>
                  </a:lnTo>
                  <a:lnTo>
                    <a:pt x="60682" y="80856"/>
                  </a:lnTo>
                  <a:lnTo>
                    <a:pt x="61323" y="79574"/>
                  </a:lnTo>
                  <a:lnTo>
                    <a:pt x="61802" y="78292"/>
                  </a:lnTo>
                  <a:lnTo>
                    <a:pt x="62443" y="77172"/>
                  </a:lnTo>
                  <a:lnTo>
                    <a:pt x="63084" y="76052"/>
                  </a:lnTo>
                  <a:lnTo>
                    <a:pt x="63725" y="74930"/>
                  </a:lnTo>
                  <a:lnTo>
                    <a:pt x="64204" y="73970"/>
                  </a:lnTo>
                  <a:lnTo>
                    <a:pt x="64845" y="73010"/>
                  </a:lnTo>
                  <a:lnTo>
                    <a:pt x="65486" y="72209"/>
                  </a:lnTo>
                  <a:lnTo>
                    <a:pt x="66127" y="71409"/>
                  </a:lnTo>
                  <a:lnTo>
                    <a:pt x="66605" y="70608"/>
                  </a:lnTo>
                  <a:lnTo>
                    <a:pt x="67246" y="69967"/>
                  </a:lnTo>
                  <a:lnTo>
                    <a:pt x="67887" y="69326"/>
                  </a:lnTo>
                  <a:lnTo>
                    <a:pt x="68528" y="68685"/>
                  </a:lnTo>
                  <a:lnTo>
                    <a:pt x="69007" y="68206"/>
                  </a:lnTo>
                  <a:lnTo>
                    <a:pt x="69648" y="67725"/>
                  </a:lnTo>
                  <a:lnTo>
                    <a:pt x="70289" y="67246"/>
                  </a:lnTo>
                  <a:lnTo>
                    <a:pt x="70930" y="66765"/>
                  </a:lnTo>
                  <a:lnTo>
                    <a:pt x="71409" y="66284"/>
                  </a:lnTo>
                  <a:lnTo>
                    <a:pt x="72050" y="65964"/>
                  </a:lnTo>
                  <a:lnTo>
                    <a:pt x="72691" y="65643"/>
                  </a:lnTo>
                  <a:lnTo>
                    <a:pt x="73332" y="65323"/>
                  </a:lnTo>
                  <a:lnTo>
                    <a:pt x="73810" y="65004"/>
                  </a:lnTo>
                  <a:lnTo>
                    <a:pt x="74451" y="64845"/>
                  </a:lnTo>
                  <a:lnTo>
                    <a:pt x="75092" y="64523"/>
                  </a:lnTo>
                  <a:lnTo>
                    <a:pt x="75733" y="64363"/>
                  </a:lnTo>
                  <a:lnTo>
                    <a:pt x="76212" y="64204"/>
                  </a:lnTo>
                  <a:lnTo>
                    <a:pt x="76853" y="64044"/>
                  </a:lnTo>
                  <a:lnTo>
                    <a:pt x="77494" y="63882"/>
                  </a:lnTo>
                  <a:lnTo>
                    <a:pt x="78135" y="63722"/>
                  </a:lnTo>
                  <a:lnTo>
                    <a:pt x="78614" y="63563"/>
                  </a:lnTo>
                  <a:lnTo>
                    <a:pt x="79255" y="63563"/>
                  </a:lnTo>
                  <a:lnTo>
                    <a:pt x="79896" y="63403"/>
                  </a:lnTo>
                  <a:lnTo>
                    <a:pt x="80537" y="63403"/>
                  </a:lnTo>
                  <a:lnTo>
                    <a:pt x="81015" y="63244"/>
                  </a:lnTo>
                  <a:lnTo>
                    <a:pt x="82297" y="63244"/>
                  </a:lnTo>
                  <a:lnTo>
                    <a:pt x="82938" y="63084"/>
                  </a:lnTo>
                  <a:lnTo>
                    <a:pt x="84699" y="63084"/>
                  </a:lnTo>
                  <a:lnTo>
                    <a:pt x="85340" y="62922"/>
                  </a:lnTo>
                  <a:lnTo>
                    <a:pt x="88220" y="62922"/>
                  </a:lnTo>
                  <a:lnTo>
                    <a:pt x="88861" y="62762"/>
                  </a:lnTo>
                  <a:lnTo>
                    <a:pt x="90622" y="62762"/>
                  </a:lnTo>
                  <a:lnTo>
                    <a:pt x="91263" y="62603"/>
                  </a:lnTo>
                  <a:lnTo>
                    <a:pt x="92545" y="62603"/>
                  </a:lnTo>
                  <a:lnTo>
                    <a:pt x="93024" y="62443"/>
                  </a:lnTo>
                  <a:lnTo>
                    <a:pt x="93665" y="62443"/>
                  </a:lnTo>
                  <a:lnTo>
                    <a:pt x="94306" y="62281"/>
                  </a:lnTo>
                  <a:lnTo>
                    <a:pt x="94947" y="62281"/>
                  </a:lnTo>
                  <a:lnTo>
                    <a:pt x="95425" y="62121"/>
                  </a:lnTo>
                  <a:lnTo>
                    <a:pt x="96066" y="61962"/>
                  </a:lnTo>
                  <a:lnTo>
                    <a:pt x="96707" y="61962"/>
                  </a:lnTo>
                  <a:lnTo>
                    <a:pt x="97348" y="61802"/>
                  </a:lnTo>
                  <a:lnTo>
                    <a:pt x="97827" y="61642"/>
                  </a:lnTo>
                  <a:lnTo>
                    <a:pt x="98468" y="61480"/>
                  </a:lnTo>
                  <a:lnTo>
                    <a:pt x="99109" y="61321"/>
                  </a:lnTo>
                  <a:lnTo>
                    <a:pt x="99750" y="61161"/>
                  </a:lnTo>
                  <a:lnTo>
                    <a:pt x="100229" y="61001"/>
                  </a:lnTo>
                  <a:lnTo>
                    <a:pt x="100870" y="60842"/>
                  </a:lnTo>
                  <a:lnTo>
                    <a:pt x="101511" y="60682"/>
                  </a:lnTo>
                  <a:lnTo>
                    <a:pt x="102152" y="60360"/>
                  </a:lnTo>
                  <a:lnTo>
                    <a:pt x="102630" y="60201"/>
                  </a:lnTo>
                  <a:lnTo>
                    <a:pt x="103271" y="60041"/>
                  </a:lnTo>
                  <a:lnTo>
                    <a:pt x="103912" y="59719"/>
                  </a:lnTo>
                  <a:lnTo>
                    <a:pt x="104553" y="59560"/>
                  </a:lnTo>
                  <a:lnTo>
                    <a:pt x="105032" y="59400"/>
                  </a:lnTo>
                  <a:lnTo>
                    <a:pt x="105673" y="59079"/>
                  </a:lnTo>
                  <a:lnTo>
                    <a:pt x="106314" y="58759"/>
                  </a:lnTo>
                  <a:lnTo>
                    <a:pt x="106955" y="58600"/>
                  </a:lnTo>
                  <a:lnTo>
                    <a:pt x="107434" y="58278"/>
                  </a:lnTo>
                  <a:lnTo>
                    <a:pt x="108075" y="57959"/>
                  </a:lnTo>
                  <a:lnTo>
                    <a:pt x="108716" y="57799"/>
                  </a:lnTo>
                  <a:lnTo>
                    <a:pt x="109357" y="57477"/>
                  </a:lnTo>
                  <a:lnTo>
                    <a:pt x="109835" y="57158"/>
                  </a:lnTo>
                  <a:lnTo>
                    <a:pt x="110476" y="56836"/>
                  </a:lnTo>
                  <a:lnTo>
                    <a:pt x="111117" y="56517"/>
                  </a:lnTo>
                  <a:lnTo>
                    <a:pt x="111758" y="56198"/>
                  </a:lnTo>
                  <a:lnTo>
                    <a:pt x="112237" y="55876"/>
                  </a:lnTo>
                  <a:lnTo>
                    <a:pt x="112878" y="55557"/>
                  </a:lnTo>
                  <a:lnTo>
                    <a:pt x="113519" y="55238"/>
                  </a:lnTo>
                  <a:lnTo>
                    <a:pt x="114160" y="54916"/>
                  </a:lnTo>
                  <a:lnTo>
                    <a:pt x="114639" y="54597"/>
                  </a:lnTo>
                  <a:lnTo>
                    <a:pt x="115280" y="54278"/>
                  </a:lnTo>
                  <a:lnTo>
                    <a:pt x="115921" y="53796"/>
                  </a:lnTo>
                  <a:lnTo>
                    <a:pt x="116559" y="53475"/>
                  </a:lnTo>
                  <a:lnTo>
                    <a:pt x="117040" y="53155"/>
                  </a:lnTo>
                  <a:lnTo>
                    <a:pt x="117681" y="52836"/>
                  </a:lnTo>
                  <a:lnTo>
                    <a:pt x="118322" y="52514"/>
                  </a:lnTo>
                  <a:lnTo>
                    <a:pt x="118961" y="52036"/>
                  </a:lnTo>
                  <a:lnTo>
                    <a:pt x="119442" y="51714"/>
                  </a:lnTo>
                  <a:lnTo>
                    <a:pt x="120083" y="51395"/>
                  </a:lnTo>
                  <a:lnTo>
                    <a:pt x="120724" y="51073"/>
                  </a:lnTo>
                  <a:lnTo>
                    <a:pt x="121365" y="50594"/>
                  </a:lnTo>
                  <a:lnTo>
                    <a:pt x="121844" y="50272"/>
                  </a:lnTo>
                  <a:lnTo>
                    <a:pt x="122485" y="49953"/>
                  </a:lnTo>
                  <a:lnTo>
                    <a:pt x="123126" y="49474"/>
                  </a:lnTo>
                  <a:lnTo>
                    <a:pt x="123767" y="49153"/>
                  </a:lnTo>
                  <a:lnTo>
                    <a:pt x="124245" y="48671"/>
                  </a:lnTo>
                  <a:lnTo>
                    <a:pt x="124886" y="48352"/>
                  </a:lnTo>
                  <a:lnTo>
                    <a:pt x="125527" y="47873"/>
                  </a:lnTo>
                  <a:lnTo>
                    <a:pt x="126168" y="47552"/>
                  </a:lnTo>
                  <a:lnTo>
                    <a:pt x="126647" y="47070"/>
                  </a:lnTo>
                  <a:lnTo>
                    <a:pt x="127288" y="46751"/>
                  </a:lnTo>
                  <a:lnTo>
                    <a:pt x="127929" y="46270"/>
                  </a:lnTo>
                  <a:lnTo>
                    <a:pt x="128570" y="45791"/>
                  </a:lnTo>
                  <a:lnTo>
                    <a:pt x="129049" y="45472"/>
                  </a:lnTo>
                  <a:lnTo>
                    <a:pt x="129690" y="44990"/>
                  </a:lnTo>
                  <a:lnTo>
                    <a:pt x="130331" y="44509"/>
                  </a:lnTo>
                  <a:lnTo>
                    <a:pt x="130972" y="44030"/>
                  </a:lnTo>
                  <a:lnTo>
                    <a:pt x="131450" y="43708"/>
                  </a:lnTo>
                  <a:lnTo>
                    <a:pt x="132091" y="43230"/>
                  </a:lnTo>
                  <a:lnTo>
                    <a:pt x="132732" y="42748"/>
                  </a:lnTo>
                  <a:lnTo>
                    <a:pt x="133373" y="42267"/>
                  </a:lnTo>
                  <a:lnTo>
                    <a:pt x="133852" y="41788"/>
                  </a:lnTo>
                  <a:lnTo>
                    <a:pt x="134493" y="41307"/>
                  </a:lnTo>
                  <a:lnTo>
                    <a:pt x="135134" y="40828"/>
                  </a:lnTo>
                  <a:lnTo>
                    <a:pt x="135775" y="40347"/>
                  </a:lnTo>
                  <a:lnTo>
                    <a:pt x="136254" y="39865"/>
                  </a:lnTo>
                  <a:lnTo>
                    <a:pt x="136895" y="39386"/>
                  </a:lnTo>
                  <a:lnTo>
                    <a:pt x="137536" y="38905"/>
                  </a:lnTo>
                  <a:lnTo>
                    <a:pt x="138177" y="38426"/>
                  </a:lnTo>
                  <a:lnTo>
                    <a:pt x="138655" y="37945"/>
                  </a:lnTo>
                  <a:lnTo>
                    <a:pt x="139296" y="37463"/>
                  </a:lnTo>
                  <a:lnTo>
                    <a:pt x="139937" y="36823"/>
                  </a:lnTo>
                  <a:lnTo>
                    <a:pt x="140578" y="36344"/>
                  </a:lnTo>
                  <a:lnTo>
                    <a:pt x="141057" y="35862"/>
                  </a:lnTo>
                  <a:lnTo>
                    <a:pt x="141698" y="35384"/>
                  </a:lnTo>
                  <a:lnTo>
                    <a:pt x="142339" y="34743"/>
                  </a:lnTo>
                  <a:lnTo>
                    <a:pt x="142980" y="34264"/>
                  </a:lnTo>
                  <a:lnTo>
                    <a:pt x="143459" y="33782"/>
                  </a:lnTo>
                  <a:lnTo>
                    <a:pt x="144100" y="33142"/>
                  </a:lnTo>
                  <a:lnTo>
                    <a:pt x="144741" y="32660"/>
                  </a:lnTo>
                  <a:lnTo>
                    <a:pt x="145382" y="32181"/>
                  </a:lnTo>
                  <a:lnTo>
                    <a:pt x="145861" y="31540"/>
                  </a:lnTo>
                  <a:lnTo>
                    <a:pt x="146501" y="31059"/>
                  </a:lnTo>
                  <a:lnTo>
                    <a:pt x="147142" y="30421"/>
                  </a:lnTo>
                  <a:lnTo>
                    <a:pt x="147781" y="29939"/>
                  </a:lnTo>
                  <a:lnTo>
                    <a:pt x="148262" y="29458"/>
                  </a:lnTo>
                  <a:lnTo>
                    <a:pt x="148903" y="28820"/>
                  </a:lnTo>
                  <a:lnTo>
                    <a:pt x="149544" y="28338"/>
                  </a:lnTo>
                  <a:lnTo>
                    <a:pt x="150182" y="27697"/>
                  </a:lnTo>
                  <a:lnTo>
                    <a:pt x="150664" y="27056"/>
                  </a:lnTo>
                  <a:lnTo>
                    <a:pt x="151305" y="26577"/>
                  </a:lnTo>
                  <a:lnTo>
                    <a:pt x="151946" y="25937"/>
                  </a:lnTo>
                  <a:lnTo>
                    <a:pt x="152587" y="25458"/>
                  </a:lnTo>
                  <a:lnTo>
                    <a:pt x="153066" y="24817"/>
                  </a:lnTo>
                  <a:lnTo>
                    <a:pt x="153706" y="24176"/>
                  </a:lnTo>
                  <a:lnTo>
                    <a:pt x="154347" y="23694"/>
                  </a:lnTo>
                  <a:lnTo>
                    <a:pt x="154988" y="23056"/>
                  </a:lnTo>
                  <a:lnTo>
                    <a:pt x="155467" y="22575"/>
                  </a:lnTo>
                  <a:lnTo>
                    <a:pt x="156108" y="21934"/>
                  </a:lnTo>
                  <a:lnTo>
                    <a:pt x="156749" y="21452"/>
                  </a:lnTo>
                  <a:lnTo>
                    <a:pt x="157390" y="20814"/>
                  </a:lnTo>
                  <a:lnTo>
                    <a:pt x="157869" y="20333"/>
                  </a:lnTo>
                  <a:lnTo>
                    <a:pt x="158510" y="19692"/>
                  </a:lnTo>
                  <a:lnTo>
                    <a:pt x="159151" y="19210"/>
                  </a:lnTo>
                  <a:lnTo>
                    <a:pt x="159792" y="18572"/>
                  </a:lnTo>
                  <a:lnTo>
                    <a:pt x="160271" y="18091"/>
                  </a:lnTo>
                  <a:lnTo>
                    <a:pt x="160912" y="17612"/>
                  </a:lnTo>
                  <a:lnTo>
                    <a:pt x="161552" y="16971"/>
                  </a:lnTo>
                  <a:lnTo>
                    <a:pt x="162193" y="16489"/>
                  </a:lnTo>
                  <a:lnTo>
                    <a:pt x="162672" y="16011"/>
                  </a:lnTo>
                  <a:lnTo>
                    <a:pt x="163313" y="15529"/>
                  </a:lnTo>
                  <a:lnTo>
                    <a:pt x="163954" y="15048"/>
                  </a:lnTo>
                  <a:lnTo>
                    <a:pt x="164595" y="14569"/>
                  </a:lnTo>
                  <a:lnTo>
                    <a:pt x="165074" y="14088"/>
                  </a:lnTo>
                  <a:lnTo>
                    <a:pt x="165715" y="13609"/>
                  </a:lnTo>
                  <a:lnTo>
                    <a:pt x="166356" y="13128"/>
                  </a:lnTo>
                  <a:lnTo>
                    <a:pt x="166997" y="12646"/>
                  </a:lnTo>
                  <a:lnTo>
                    <a:pt x="167476" y="12167"/>
                  </a:lnTo>
                  <a:lnTo>
                    <a:pt x="168117" y="11686"/>
                  </a:lnTo>
                  <a:lnTo>
                    <a:pt x="168757" y="11207"/>
                  </a:lnTo>
                  <a:lnTo>
                    <a:pt x="169398" y="10726"/>
                  </a:lnTo>
                  <a:lnTo>
                    <a:pt x="169877" y="10407"/>
                  </a:lnTo>
                  <a:lnTo>
                    <a:pt x="170518" y="9925"/>
                  </a:lnTo>
                  <a:lnTo>
                    <a:pt x="171159" y="9606"/>
                  </a:lnTo>
                  <a:lnTo>
                    <a:pt x="171800" y="9125"/>
                  </a:lnTo>
                  <a:lnTo>
                    <a:pt x="172279" y="8643"/>
                  </a:lnTo>
                  <a:lnTo>
                    <a:pt x="172920" y="8324"/>
                  </a:lnTo>
                  <a:lnTo>
                    <a:pt x="173561" y="8002"/>
                  </a:lnTo>
                  <a:lnTo>
                    <a:pt x="174202" y="7524"/>
                  </a:lnTo>
                  <a:lnTo>
                    <a:pt x="174681" y="7205"/>
                  </a:lnTo>
                  <a:lnTo>
                    <a:pt x="175322" y="6883"/>
                  </a:lnTo>
                  <a:lnTo>
                    <a:pt x="175962" y="6564"/>
                  </a:lnTo>
                  <a:lnTo>
                    <a:pt x="176601" y="6242"/>
                  </a:lnTo>
                  <a:lnTo>
                    <a:pt x="177082" y="5763"/>
                  </a:lnTo>
                  <a:lnTo>
                    <a:pt x="177723" y="5444"/>
                  </a:lnTo>
                  <a:lnTo>
                    <a:pt x="178364" y="5282"/>
                  </a:lnTo>
                  <a:lnTo>
                    <a:pt x="179003" y="4962"/>
                  </a:lnTo>
                  <a:lnTo>
                    <a:pt x="179484" y="4641"/>
                  </a:lnTo>
                  <a:lnTo>
                    <a:pt x="180125" y="4321"/>
                  </a:lnTo>
                  <a:lnTo>
                    <a:pt x="180766" y="4002"/>
                  </a:lnTo>
                  <a:lnTo>
                    <a:pt x="181407" y="3840"/>
                  </a:lnTo>
                  <a:lnTo>
                    <a:pt x="181886" y="3521"/>
                  </a:lnTo>
                  <a:lnTo>
                    <a:pt x="182527" y="3202"/>
                  </a:lnTo>
                  <a:lnTo>
                    <a:pt x="183168" y="3042"/>
                  </a:lnTo>
                  <a:lnTo>
                    <a:pt x="183808" y="2720"/>
                  </a:lnTo>
                  <a:lnTo>
                    <a:pt x="184287" y="2561"/>
                  </a:lnTo>
                  <a:lnTo>
                    <a:pt x="184928" y="2401"/>
                  </a:lnTo>
                  <a:lnTo>
                    <a:pt x="185569" y="2079"/>
                  </a:lnTo>
                  <a:lnTo>
                    <a:pt x="186210" y="1920"/>
                  </a:lnTo>
                  <a:lnTo>
                    <a:pt x="186689" y="1760"/>
                  </a:lnTo>
                  <a:lnTo>
                    <a:pt x="187330" y="1601"/>
                  </a:lnTo>
                  <a:lnTo>
                    <a:pt x="187971" y="1438"/>
                  </a:lnTo>
                  <a:lnTo>
                    <a:pt x="188612" y="1279"/>
                  </a:lnTo>
                  <a:lnTo>
                    <a:pt x="189091" y="1119"/>
                  </a:lnTo>
                  <a:lnTo>
                    <a:pt x="189732" y="960"/>
                  </a:lnTo>
                  <a:lnTo>
                    <a:pt x="190373" y="800"/>
                  </a:lnTo>
                  <a:lnTo>
                    <a:pt x="191013" y="800"/>
                  </a:lnTo>
                  <a:lnTo>
                    <a:pt x="191492" y="638"/>
                  </a:lnTo>
                  <a:lnTo>
                    <a:pt x="192133" y="478"/>
                  </a:lnTo>
                  <a:lnTo>
                    <a:pt x="192774" y="478"/>
                  </a:lnTo>
                  <a:lnTo>
                    <a:pt x="193415" y="319"/>
                  </a:lnTo>
                  <a:lnTo>
                    <a:pt x="193894" y="319"/>
                  </a:lnTo>
                  <a:lnTo>
                    <a:pt x="194535" y="159"/>
                  </a:lnTo>
                  <a:lnTo>
                    <a:pt x="195176" y="159"/>
                  </a:lnTo>
                  <a:lnTo>
                    <a:pt x="195817" y="0"/>
                  </a:lnTo>
                  <a:lnTo>
                    <a:pt x="202381" y="0"/>
                  </a:lnTo>
                  <a:lnTo>
                    <a:pt x="203022" y="159"/>
                  </a:lnTo>
                  <a:lnTo>
                    <a:pt x="204142" y="159"/>
                  </a:lnTo>
                  <a:lnTo>
                    <a:pt x="204783" y="319"/>
                  </a:lnTo>
                  <a:lnTo>
                    <a:pt x="205424" y="319"/>
                  </a:lnTo>
                  <a:lnTo>
                    <a:pt x="205902" y="478"/>
                  </a:lnTo>
                  <a:lnTo>
                    <a:pt x="206543" y="638"/>
                  </a:lnTo>
                  <a:lnTo>
                    <a:pt x="207184" y="638"/>
                  </a:lnTo>
                  <a:lnTo>
                    <a:pt x="207823" y="800"/>
                  </a:lnTo>
                  <a:lnTo>
                    <a:pt x="208304" y="960"/>
                  </a:lnTo>
                  <a:lnTo>
                    <a:pt x="208945" y="960"/>
                  </a:lnTo>
                  <a:lnTo>
                    <a:pt x="209586" y="1119"/>
                  </a:lnTo>
                  <a:lnTo>
                    <a:pt x="210227" y="1279"/>
                  </a:lnTo>
                  <a:lnTo>
                    <a:pt x="210706" y="1438"/>
                  </a:lnTo>
                  <a:lnTo>
                    <a:pt x="211347" y="1601"/>
                  </a:lnTo>
                  <a:lnTo>
                    <a:pt x="211988" y="1760"/>
                  </a:lnTo>
                  <a:lnTo>
                    <a:pt x="212629" y="1920"/>
                  </a:lnTo>
                  <a:lnTo>
                    <a:pt x="213107" y="2079"/>
                  </a:lnTo>
                  <a:lnTo>
                    <a:pt x="213748" y="2239"/>
                  </a:lnTo>
                  <a:lnTo>
                    <a:pt x="214389" y="2561"/>
                  </a:lnTo>
                  <a:lnTo>
                    <a:pt x="215030" y="2720"/>
                  </a:lnTo>
                  <a:lnTo>
                    <a:pt x="215509" y="2880"/>
                  </a:lnTo>
                  <a:lnTo>
                    <a:pt x="216150" y="3202"/>
                  </a:lnTo>
                  <a:lnTo>
                    <a:pt x="216791" y="3361"/>
                  </a:lnTo>
                  <a:lnTo>
                    <a:pt x="217432" y="3521"/>
                  </a:lnTo>
                  <a:lnTo>
                    <a:pt x="217911" y="3840"/>
                  </a:lnTo>
                  <a:lnTo>
                    <a:pt x="218552" y="4002"/>
                  </a:lnTo>
                  <a:lnTo>
                    <a:pt x="219193" y="4321"/>
                  </a:lnTo>
                  <a:lnTo>
                    <a:pt x="219834" y="4481"/>
                  </a:lnTo>
                  <a:lnTo>
                    <a:pt x="220312" y="4803"/>
                  </a:lnTo>
                  <a:lnTo>
                    <a:pt x="220953" y="5122"/>
                  </a:lnTo>
                  <a:lnTo>
                    <a:pt x="221594" y="5282"/>
                  </a:lnTo>
                  <a:lnTo>
                    <a:pt x="222235" y="5601"/>
                  </a:lnTo>
                  <a:lnTo>
                    <a:pt x="222714" y="5923"/>
                  </a:lnTo>
                  <a:lnTo>
                    <a:pt x="223355" y="6242"/>
                  </a:lnTo>
                  <a:lnTo>
                    <a:pt x="223996" y="6564"/>
                  </a:lnTo>
                  <a:lnTo>
                    <a:pt x="224637" y="6723"/>
                  </a:lnTo>
                  <a:lnTo>
                    <a:pt x="225116" y="7042"/>
                  </a:lnTo>
                  <a:lnTo>
                    <a:pt x="225757" y="7364"/>
                  </a:lnTo>
                  <a:lnTo>
                    <a:pt x="226398" y="7683"/>
                  </a:lnTo>
                  <a:lnTo>
                    <a:pt x="227039" y="8002"/>
                  </a:lnTo>
                  <a:lnTo>
                    <a:pt x="227517" y="8324"/>
                  </a:lnTo>
                  <a:lnTo>
                    <a:pt x="228158" y="8643"/>
                  </a:lnTo>
                  <a:lnTo>
                    <a:pt x="228799" y="8965"/>
                  </a:lnTo>
                  <a:lnTo>
                    <a:pt x="229440" y="9444"/>
                  </a:lnTo>
                  <a:lnTo>
                    <a:pt x="229919" y="9766"/>
                  </a:lnTo>
                  <a:lnTo>
                    <a:pt x="230560" y="10085"/>
                  </a:lnTo>
                  <a:lnTo>
                    <a:pt x="231201" y="10407"/>
                  </a:lnTo>
                  <a:lnTo>
                    <a:pt x="231842" y="10726"/>
                  </a:lnTo>
                  <a:lnTo>
                    <a:pt x="232321" y="11207"/>
                  </a:lnTo>
                  <a:lnTo>
                    <a:pt x="232962" y="11526"/>
                  </a:lnTo>
                  <a:lnTo>
                    <a:pt x="233603" y="11848"/>
                  </a:lnTo>
                  <a:lnTo>
                    <a:pt x="234244" y="12167"/>
                  </a:lnTo>
                  <a:lnTo>
                    <a:pt x="234722" y="12646"/>
                  </a:lnTo>
                  <a:lnTo>
                    <a:pt x="235363" y="12968"/>
                  </a:lnTo>
                  <a:lnTo>
                    <a:pt x="236004" y="13447"/>
                  </a:lnTo>
                  <a:lnTo>
                    <a:pt x="236643" y="13769"/>
                  </a:lnTo>
                  <a:lnTo>
                    <a:pt x="237124" y="14088"/>
                  </a:lnTo>
                  <a:lnTo>
                    <a:pt x="237765" y="14569"/>
                  </a:lnTo>
                  <a:lnTo>
                    <a:pt x="238406" y="14888"/>
                  </a:lnTo>
                  <a:lnTo>
                    <a:pt x="239044" y="15370"/>
                  </a:lnTo>
                  <a:lnTo>
                    <a:pt x="239526" y="15689"/>
                  </a:lnTo>
                  <a:lnTo>
                    <a:pt x="240167" y="16170"/>
                  </a:lnTo>
                  <a:lnTo>
                    <a:pt x="240808" y="16652"/>
                  </a:lnTo>
                  <a:lnTo>
                    <a:pt x="241446" y="16971"/>
                  </a:lnTo>
                  <a:lnTo>
                    <a:pt x="241927" y="17450"/>
                  </a:lnTo>
                  <a:lnTo>
                    <a:pt x="242568" y="17931"/>
                  </a:lnTo>
                  <a:lnTo>
                    <a:pt x="243209" y="18412"/>
                  </a:lnTo>
                  <a:lnTo>
                    <a:pt x="243850" y="18731"/>
                  </a:lnTo>
                  <a:lnTo>
                    <a:pt x="244329" y="19210"/>
                  </a:lnTo>
                  <a:lnTo>
                    <a:pt x="244970" y="19692"/>
                  </a:lnTo>
                  <a:lnTo>
                    <a:pt x="245611" y="20173"/>
                  </a:lnTo>
                  <a:lnTo>
                    <a:pt x="246252" y="20654"/>
                  </a:lnTo>
                  <a:lnTo>
                    <a:pt x="246731" y="21133"/>
                  </a:lnTo>
                  <a:lnTo>
                    <a:pt x="247372" y="21615"/>
                  </a:lnTo>
                  <a:lnTo>
                    <a:pt x="248013" y="22093"/>
                  </a:lnTo>
                  <a:lnTo>
                    <a:pt x="248654" y="22575"/>
                  </a:lnTo>
                  <a:lnTo>
                    <a:pt x="249132" y="23056"/>
                  </a:lnTo>
                  <a:lnTo>
                    <a:pt x="249773" y="23535"/>
                  </a:lnTo>
                  <a:lnTo>
                    <a:pt x="250414" y="24016"/>
                  </a:lnTo>
                  <a:lnTo>
                    <a:pt x="251055" y="24495"/>
                  </a:lnTo>
                  <a:lnTo>
                    <a:pt x="251534" y="24976"/>
                  </a:lnTo>
                  <a:lnTo>
                    <a:pt x="252175" y="25458"/>
                  </a:lnTo>
                  <a:lnTo>
                    <a:pt x="252816" y="26096"/>
                  </a:lnTo>
                  <a:lnTo>
                    <a:pt x="253457" y="26577"/>
                  </a:lnTo>
                  <a:lnTo>
                    <a:pt x="253936" y="27056"/>
                  </a:lnTo>
                  <a:lnTo>
                    <a:pt x="254577" y="27538"/>
                  </a:lnTo>
                  <a:lnTo>
                    <a:pt x="255218" y="28016"/>
                  </a:lnTo>
                  <a:lnTo>
                    <a:pt x="255859" y="28657"/>
                  </a:lnTo>
                  <a:lnTo>
                    <a:pt x="256337" y="29139"/>
                  </a:lnTo>
                  <a:lnTo>
                    <a:pt x="256978" y="29620"/>
                  </a:lnTo>
                  <a:lnTo>
                    <a:pt x="257619" y="30099"/>
                  </a:lnTo>
                  <a:lnTo>
                    <a:pt x="258260" y="30580"/>
                  </a:lnTo>
                  <a:lnTo>
                    <a:pt x="258739" y="31221"/>
                  </a:lnTo>
                  <a:lnTo>
                    <a:pt x="259380" y="31700"/>
                  </a:lnTo>
                  <a:lnTo>
                    <a:pt x="260021" y="32181"/>
                  </a:lnTo>
                  <a:lnTo>
                    <a:pt x="260662" y="32822"/>
                  </a:lnTo>
                  <a:lnTo>
                    <a:pt x="261141" y="33301"/>
                  </a:lnTo>
                  <a:lnTo>
                    <a:pt x="261782" y="33782"/>
                  </a:lnTo>
                  <a:lnTo>
                    <a:pt x="262423" y="34264"/>
                  </a:lnTo>
                  <a:lnTo>
                    <a:pt x="263064" y="34902"/>
                  </a:lnTo>
                  <a:lnTo>
                    <a:pt x="263542" y="35384"/>
                  </a:lnTo>
                  <a:lnTo>
                    <a:pt x="264183" y="35862"/>
                  </a:lnTo>
                  <a:lnTo>
                    <a:pt x="264824" y="36503"/>
                  </a:lnTo>
                  <a:lnTo>
                    <a:pt x="265465" y="36985"/>
                  </a:lnTo>
                  <a:lnTo>
                    <a:pt x="265944" y="37463"/>
                  </a:lnTo>
                  <a:lnTo>
                    <a:pt x="266585" y="37945"/>
                  </a:lnTo>
                  <a:lnTo>
                    <a:pt x="267226" y="38586"/>
                  </a:lnTo>
                  <a:lnTo>
                    <a:pt x="267864" y="39065"/>
                  </a:lnTo>
                  <a:lnTo>
                    <a:pt x="268346" y="39546"/>
                  </a:lnTo>
                  <a:lnTo>
                    <a:pt x="268987" y="40027"/>
                  </a:lnTo>
                  <a:lnTo>
                    <a:pt x="269628" y="40506"/>
                  </a:lnTo>
                  <a:lnTo>
                    <a:pt x="270266" y="41147"/>
                  </a:lnTo>
                  <a:lnTo>
                    <a:pt x="270747" y="41628"/>
                  </a:lnTo>
                  <a:lnTo>
                    <a:pt x="271388" y="42107"/>
                  </a:lnTo>
                  <a:lnTo>
                    <a:pt x="272029" y="42589"/>
                  </a:lnTo>
                  <a:lnTo>
                    <a:pt x="272670" y="43070"/>
                  </a:lnTo>
                  <a:lnTo>
                    <a:pt x="273149" y="43549"/>
                  </a:lnTo>
                  <a:lnTo>
                    <a:pt x="273790" y="44190"/>
                  </a:lnTo>
                  <a:lnTo>
                    <a:pt x="274431" y="44668"/>
                  </a:lnTo>
                  <a:lnTo>
                    <a:pt x="275072" y="45150"/>
                  </a:lnTo>
                  <a:lnTo>
                    <a:pt x="275551" y="45629"/>
                  </a:lnTo>
                  <a:lnTo>
                    <a:pt x="276192" y="46110"/>
                  </a:lnTo>
                  <a:lnTo>
                    <a:pt x="276833" y="46591"/>
                  </a:lnTo>
                  <a:lnTo>
                    <a:pt x="277474" y="46911"/>
                  </a:lnTo>
                  <a:lnTo>
                    <a:pt x="277952" y="47392"/>
                  </a:lnTo>
                  <a:lnTo>
                    <a:pt x="278593" y="47873"/>
                  </a:lnTo>
                  <a:lnTo>
                    <a:pt x="279234" y="48352"/>
                  </a:lnTo>
                  <a:lnTo>
                    <a:pt x="279875" y="48833"/>
                  </a:lnTo>
                  <a:lnTo>
                    <a:pt x="280354" y="49153"/>
                  </a:lnTo>
                  <a:lnTo>
                    <a:pt x="280995" y="49634"/>
                  </a:lnTo>
                  <a:lnTo>
                    <a:pt x="281636" y="49953"/>
                  </a:lnTo>
                  <a:lnTo>
                    <a:pt x="282277" y="50435"/>
                  </a:lnTo>
                  <a:lnTo>
                    <a:pt x="282756" y="50754"/>
                  </a:lnTo>
                  <a:lnTo>
                    <a:pt x="283397" y="51235"/>
                  </a:lnTo>
                  <a:lnTo>
                    <a:pt x="284038" y="51554"/>
                  </a:lnTo>
                  <a:lnTo>
                    <a:pt x="284679" y="52036"/>
                  </a:lnTo>
                  <a:lnTo>
                    <a:pt x="285157" y="52355"/>
                  </a:lnTo>
                  <a:lnTo>
                    <a:pt x="285798" y="52674"/>
                  </a:lnTo>
                  <a:lnTo>
                    <a:pt x="286439" y="52996"/>
                  </a:lnTo>
                  <a:lnTo>
                    <a:pt x="287080" y="53315"/>
                  </a:lnTo>
                  <a:lnTo>
                    <a:pt x="287559" y="53637"/>
                  </a:lnTo>
                  <a:lnTo>
                    <a:pt x="288200" y="53956"/>
                  </a:lnTo>
                  <a:lnTo>
                    <a:pt x="288841" y="54278"/>
                  </a:lnTo>
                  <a:lnTo>
                    <a:pt x="289482" y="54597"/>
                  </a:lnTo>
                  <a:lnTo>
                    <a:pt x="289961" y="54916"/>
                  </a:lnTo>
                  <a:lnTo>
                    <a:pt x="290602" y="55238"/>
                  </a:lnTo>
                  <a:lnTo>
                    <a:pt x="291243" y="55557"/>
                  </a:lnTo>
                  <a:lnTo>
                    <a:pt x="291884" y="55876"/>
                  </a:lnTo>
                  <a:lnTo>
                    <a:pt x="292362" y="56039"/>
                  </a:lnTo>
                  <a:lnTo>
                    <a:pt x="293003" y="56358"/>
                  </a:lnTo>
                  <a:lnTo>
                    <a:pt x="293644" y="56517"/>
                  </a:lnTo>
                  <a:lnTo>
                    <a:pt x="294285" y="56836"/>
                  </a:lnTo>
                  <a:lnTo>
                    <a:pt x="294764" y="56999"/>
                  </a:lnTo>
                  <a:lnTo>
                    <a:pt x="295405" y="57318"/>
                  </a:lnTo>
                  <a:lnTo>
                    <a:pt x="296046" y="57477"/>
                  </a:lnTo>
                  <a:lnTo>
                    <a:pt x="296684" y="57640"/>
                  </a:lnTo>
                  <a:lnTo>
                    <a:pt x="297166" y="57799"/>
                  </a:lnTo>
                  <a:lnTo>
                    <a:pt x="297807" y="57959"/>
                  </a:lnTo>
                  <a:lnTo>
                    <a:pt x="298448" y="58278"/>
                  </a:lnTo>
                  <a:lnTo>
                    <a:pt x="299086" y="58440"/>
                  </a:lnTo>
                  <a:lnTo>
                    <a:pt x="299567" y="58600"/>
                  </a:lnTo>
                  <a:lnTo>
                    <a:pt x="300208" y="58759"/>
                  </a:lnTo>
                  <a:lnTo>
                    <a:pt x="300849" y="58759"/>
                  </a:lnTo>
                  <a:lnTo>
                    <a:pt x="301490" y="58919"/>
                  </a:lnTo>
                  <a:lnTo>
                    <a:pt x="301969" y="59079"/>
                  </a:lnTo>
                  <a:lnTo>
                    <a:pt x="302610" y="59241"/>
                  </a:lnTo>
                  <a:lnTo>
                    <a:pt x="303251" y="59241"/>
                  </a:lnTo>
                  <a:lnTo>
                    <a:pt x="303892" y="59400"/>
                  </a:lnTo>
                  <a:lnTo>
                    <a:pt x="304371" y="59560"/>
                  </a:lnTo>
                  <a:lnTo>
                    <a:pt x="305012" y="59560"/>
                  </a:lnTo>
                  <a:lnTo>
                    <a:pt x="305653" y="59719"/>
                  </a:lnTo>
                  <a:lnTo>
                    <a:pt x="306773" y="59719"/>
                  </a:lnTo>
                  <a:lnTo>
                    <a:pt x="307413" y="59879"/>
                  </a:lnTo>
                  <a:lnTo>
                    <a:pt x="309174" y="59879"/>
                  </a:lnTo>
                  <a:lnTo>
                    <a:pt x="309815" y="60041"/>
                  </a:lnTo>
                  <a:lnTo>
                    <a:pt x="312858" y="60041"/>
                  </a:lnTo>
                  <a:lnTo>
                    <a:pt x="313499" y="59879"/>
                  </a:lnTo>
                  <a:lnTo>
                    <a:pt x="315900" y="59879"/>
                  </a:lnTo>
                  <a:lnTo>
                    <a:pt x="316379" y="59719"/>
                  </a:lnTo>
                  <a:lnTo>
                    <a:pt x="317020" y="59719"/>
                  </a:lnTo>
                  <a:lnTo>
                    <a:pt x="317661" y="59560"/>
                  </a:lnTo>
                  <a:lnTo>
                    <a:pt x="318781" y="59560"/>
                  </a:lnTo>
                  <a:lnTo>
                    <a:pt x="319422" y="59400"/>
                  </a:lnTo>
                  <a:lnTo>
                    <a:pt x="320063" y="59400"/>
                  </a:lnTo>
                  <a:lnTo>
                    <a:pt x="320704" y="59241"/>
                  </a:lnTo>
                  <a:lnTo>
                    <a:pt x="321183" y="59079"/>
                  </a:lnTo>
                  <a:lnTo>
                    <a:pt x="321824" y="59079"/>
                  </a:lnTo>
                  <a:lnTo>
                    <a:pt x="322464" y="58919"/>
                  </a:lnTo>
                  <a:lnTo>
                    <a:pt x="323105" y="58759"/>
                  </a:lnTo>
                  <a:lnTo>
                    <a:pt x="323584" y="58759"/>
                  </a:lnTo>
                  <a:lnTo>
                    <a:pt x="324225" y="58600"/>
                  </a:lnTo>
                  <a:lnTo>
                    <a:pt x="324866" y="58440"/>
                  </a:lnTo>
                  <a:lnTo>
                    <a:pt x="325507" y="58278"/>
                  </a:lnTo>
                  <a:lnTo>
                    <a:pt x="325986" y="58118"/>
                  </a:lnTo>
                  <a:lnTo>
                    <a:pt x="326627" y="58118"/>
                  </a:lnTo>
                  <a:lnTo>
                    <a:pt x="327268" y="57959"/>
                  </a:lnTo>
                  <a:lnTo>
                    <a:pt x="327906" y="57799"/>
                  </a:lnTo>
                  <a:lnTo>
                    <a:pt x="328388" y="57640"/>
                  </a:lnTo>
                  <a:lnTo>
                    <a:pt x="329029" y="57477"/>
                  </a:lnTo>
                  <a:lnTo>
                    <a:pt x="329669" y="57318"/>
                  </a:lnTo>
                  <a:lnTo>
                    <a:pt x="330308" y="57158"/>
                  </a:lnTo>
                  <a:lnTo>
                    <a:pt x="330789" y="56999"/>
                  </a:lnTo>
                  <a:lnTo>
                    <a:pt x="331430" y="56836"/>
                  </a:lnTo>
                  <a:lnTo>
                    <a:pt x="332071" y="56679"/>
                  </a:lnTo>
                  <a:lnTo>
                    <a:pt x="332712" y="56517"/>
                  </a:lnTo>
                  <a:lnTo>
                    <a:pt x="333191" y="56358"/>
                  </a:lnTo>
                  <a:lnTo>
                    <a:pt x="333832" y="56198"/>
                  </a:lnTo>
                  <a:lnTo>
                    <a:pt x="334473" y="56039"/>
                  </a:lnTo>
                  <a:lnTo>
                    <a:pt x="335114" y="55876"/>
                  </a:lnTo>
                  <a:lnTo>
                    <a:pt x="335593" y="55557"/>
                  </a:lnTo>
                  <a:lnTo>
                    <a:pt x="336234" y="55398"/>
                  </a:lnTo>
                  <a:lnTo>
                    <a:pt x="336874" y="55238"/>
                  </a:lnTo>
                  <a:lnTo>
                    <a:pt x="337515" y="55076"/>
                  </a:lnTo>
                  <a:lnTo>
                    <a:pt x="337994" y="54916"/>
                  </a:lnTo>
                  <a:lnTo>
                    <a:pt x="338635" y="54757"/>
                  </a:lnTo>
                  <a:lnTo>
                    <a:pt x="339276" y="54597"/>
                  </a:lnTo>
                  <a:lnTo>
                    <a:pt x="339917" y="54278"/>
                  </a:lnTo>
                  <a:lnTo>
                    <a:pt x="340396" y="54116"/>
                  </a:lnTo>
                  <a:lnTo>
                    <a:pt x="341037" y="53956"/>
                  </a:lnTo>
                  <a:lnTo>
                    <a:pt x="341678" y="53796"/>
                  </a:lnTo>
                  <a:lnTo>
                    <a:pt x="342319" y="53637"/>
                  </a:lnTo>
                  <a:lnTo>
                    <a:pt x="342798" y="53475"/>
                  </a:lnTo>
                  <a:lnTo>
                    <a:pt x="343439" y="53155"/>
                  </a:lnTo>
                  <a:lnTo>
                    <a:pt x="344080" y="52996"/>
                  </a:lnTo>
                  <a:lnTo>
                    <a:pt x="344720" y="52836"/>
                  </a:lnTo>
                  <a:lnTo>
                    <a:pt x="345199" y="52674"/>
                  </a:lnTo>
                  <a:lnTo>
                    <a:pt x="345840" y="52514"/>
                  </a:lnTo>
                  <a:lnTo>
                    <a:pt x="346481" y="52355"/>
                  </a:lnTo>
                  <a:lnTo>
                    <a:pt x="347122" y="52195"/>
                  </a:lnTo>
                  <a:lnTo>
                    <a:pt x="347601" y="51876"/>
                  </a:lnTo>
                  <a:lnTo>
                    <a:pt x="348242" y="51714"/>
                  </a:lnTo>
                  <a:lnTo>
                    <a:pt x="348883" y="51554"/>
                  </a:lnTo>
                  <a:lnTo>
                    <a:pt x="349524" y="51395"/>
                  </a:lnTo>
                  <a:lnTo>
                    <a:pt x="350003" y="51235"/>
                  </a:lnTo>
                  <a:lnTo>
                    <a:pt x="350644" y="51073"/>
                  </a:lnTo>
                  <a:lnTo>
                    <a:pt x="351285" y="50913"/>
                  </a:lnTo>
                  <a:lnTo>
                    <a:pt x="351925" y="50754"/>
                  </a:lnTo>
                  <a:lnTo>
                    <a:pt x="352404" y="50594"/>
                  </a:lnTo>
                  <a:lnTo>
                    <a:pt x="353045" y="50435"/>
                  </a:lnTo>
                  <a:lnTo>
                    <a:pt x="353686" y="50272"/>
                  </a:lnTo>
                  <a:lnTo>
                    <a:pt x="354327" y="50113"/>
                  </a:lnTo>
                  <a:lnTo>
                    <a:pt x="354806" y="49953"/>
                  </a:lnTo>
                  <a:lnTo>
                    <a:pt x="355447" y="49794"/>
                  </a:lnTo>
                  <a:lnTo>
                    <a:pt x="356088" y="49634"/>
                  </a:lnTo>
                  <a:lnTo>
                    <a:pt x="356726" y="49474"/>
                  </a:lnTo>
                  <a:lnTo>
                    <a:pt x="357208" y="49312"/>
                  </a:lnTo>
                  <a:lnTo>
                    <a:pt x="357849" y="49312"/>
                  </a:lnTo>
                  <a:lnTo>
                    <a:pt x="358490" y="49153"/>
                  </a:lnTo>
                  <a:lnTo>
                    <a:pt x="359128" y="48993"/>
                  </a:lnTo>
                  <a:lnTo>
                    <a:pt x="359609" y="48833"/>
                  </a:lnTo>
                  <a:lnTo>
                    <a:pt x="360250" y="48671"/>
                  </a:lnTo>
                  <a:lnTo>
                    <a:pt x="360891" y="48512"/>
                  </a:lnTo>
                  <a:lnTo>
                    <a:pt x="361532" y="48512"/>
                  </a:lnTo>
                  <a:lnTo>
                    <a:pt x="362011" y="48352"/>
                  </a:lnTo>
                  <a:lnTo>
                    <a:pt x="362652" y="48193"/>
                  </a:lnTo>
                  <a:lnTo>
                    <a:pt x="363293" y="48030"/>
                  </a:lnTo>
                  <a:lnTo>
                    <a:pt x="363934" y="47873"/>
                  </a:lnTo>
                  <a:lnTo>
                    <a:pt x="364413" y="47711"/>
                  </a:lnTo>
                  <a:lnTo>
                    <a:pt x="365054" y="47552"/>
                  </a:lnTo>
                  <a:lnTo>
                    <a:pt x="365695" y="47392"/>
                  </a:lnTo>
                  <a:lnTo>
                    <a:pt x="366336" y="47232"/>
                  </a:lnTo>
                  <a:lnTo>
                    <a:pt x="366814" y="47232"/>
                  </a:lnTo>
                  <a:lnTo>
                    <a:pt x="367455" y="47070"/>
                  </a:lnTo>
                  <a:lnTo>
                    <a:pt x="368096" y="46911"/>
                  </a:lnTo>
                  <a:lnTo>
                    <a:pt x="368737" y="46751"/>
                  </a:lnTo>
                  <a:lnTo>
                    <a:pt x="369216" y="46591"/>
                  </a:lnTo>
                  <a:lnTo>
                    <a:pt x="369857" y="46432"/>
                  </a:lnTo>
                  <a:lnTo>
                    <a:pt x="370498" y="46270"/>
                  </a:lnTo>
                  <a:lnTo>
                    <a:pt x="371139" y="46110"/>
                  </a:lnTo>
                  <a:lnTo>
                    <a:pt x="371618" y="45950"/>
                  </a:lnTo>
                  <a:lnTo>
                    <a:pt x="372259" y="45791"/>
                  </a:lnTo>
                  <a:lnTo>
                    <a:pt x="372900" y="45629"/>
                  </a:lnTo>
                  <a:lnTo>
                    <a:pt x="373541" y="45472"/>
                  </a:lnTo>
                  <a:lnTo>
                    <a:pt x="374019" y="45472"/>
                  </a:lnTo>
                  <a:lnTo>
                    <a:pt x="374660" y="45309"/>
                  </a:lnTo>
                  <a:lnTo>
                    <a:pt x="375301" y="45150"/>
                  </a:lnTo>
                  <a:lnTo>
                    <a:pt x="375942" y="44990"/>
                  </a:lnTo>
                  <a:lnTo>
                    <a:pt x="376421" y="44831"/>
                  </a:lnTo>
                  <a:lnTo>
                    <a:pt x="377062" y="44668"/>
                  </a:lnTo>
                  <a:lnTo>
                    <a:pt x="377703" y="44509"/>
                  </a:lnTo>
                  <a:lnTo>
                    <a:pt x="378344" y="44349"/>
                  </a:lnTo>
                  <a:lnTo>
                    <a:pt x="378823" y="44190"/>
                  </a:lnTo>
                  <a:lnTo>
                    <a:pt x="379464" y="44030"/>
                  </a:lnTo>
                  <a:lnTo>
                    <a:pt x="380105" y="43868"/>
                  </a:lnTo>
                  <a:lnTo>
                    <a:pt x="380746" y="43708"/>
                  </a:lnTo>
                  <a:lnTo>
                    <a:pt x="381224" y="43549"/>
                  </a:lnTo>
                  <a:lnTo>
                    <a:pt x="381865" y="43389"/>
                  </a:lnTo>
                  <a:lnTo>
                    <a:pt x="382506" y="43230"/>
                  </a:lnTo>
                  <a:lnTo>
                    <a:pt x="383147" y="43070"/>
                  </a:lnTo>
                  <a:lnTo>
                    <a:pt x="383626" y="42908"/>
                  </a:lnTo>
                  <a:lnTo>
                    <a:pt x="384267" y="42748"/>
                  </a:lnTo>
                  <a:lnTo>
                    <a:pt x="384908" y="42748"/>
                  </a:lnTo>
                  <a:lnTo>
                    <a:pt x="385549" y="42589"/>
                  </a:lnTo>
                  <a:lnTo>
                    <a:pt x="386028" y="42429"/>
                  </a:lnTo>
                  <a:lnTo>
                    <a:pt x="386669" y="42267"/>
                  </a:lnTo>
                  <a:lnTo>
                    <a:pt x="387310" y="42107"/>
                  </a:lnTo>
                  <a:lnTo>
                    <a:pt x="387948" y="41948"/>
                  </a:lnTo>
                  <a:lnTo>
                    <a:pt x="388429" y="41788"/>
                  </a:lnTo>
                  <a:lnTo>
                    <a:pt x="389070" y="41628"/>
                  </a:lnTo>
                  <a:lnTo>
                    <a:pt x="389711" y="41466"/>
                  </a:lnTo>
                  <a:lnTo>
                    <a:pt x="390350" y="41307"/>
                  </a:lnTo>
                  <a:lnTo>
                    <a:pt x="390831" y="41147"/>
                  </a:lnTo>
                  <a:lnTo>
                    <a:pt x="391472" y="40988"/>
                  </a:lnTo>
                  <a:lnTo>
                    <a:pt x="392113" y="40828"/>
                  </a:lnTo>
                  <a:lnTo>
                    <a:pt x="392754" y="40668"/>
                  </a:lnTo>
                  <a:lnTo>
                    <a:pt x="393233" y="40506"/>
                  </a:lnTo>
                  <a:lnTo>
                    <a:pt x="393874" y="40347"/>
                  </a:lnTo>
                  <a:lnTo>
                    <a:pt x="394515" y="40187"/>
                  </a:lnTo>
                  <a:lnTo>
                    <a:pt x="395156" y="40027"/>
                  </a:lnTo>
                  <a:lnTo>
                    <a:pt x="395634" y="39865"/>
                  </a:lnTo>
                  <a:lnTo>
                    <a:pt x="396275" y="39706"/>
                  </a:lnTo>
                  <a:lnTo>
                    <a:pt x="396916" y="39546"/>
                  </a:lnTo>
                  <a:lnTo>
                    <a:pt x="397557" y="39386"/>
                  </a:lnTo>
                  <a:lnTo>
                    <a:pt x="398036" y="39224"/>
                  </a:lnTo>
                  <a:lnTo>
                    <a:pt x="398677" y="39065"/>
                  </a:lnTo>
                  <a:lnTo>
                    <a:pt x="399318" y="38905"/>
                  </a:lnTo>
                  <a:lnTo>
                    <a:pt x="399959" y="38905"/>
                  </a:lnTo>
                  <a:lnTo>
                    <a:pt x="400438" y="38745"/>
                  </a:lnTo>
                  <a:lnTo>
                    <a:pt x="401079" y="38586"/>
                  </a:lnTo>
                  <a:lnTo>
                    <a:pt x="401720" y="38426"/>
                  </a:lnTo>
                  <a:lnTo>
                    <a:pt x="402361" y="38426"/>
                  </a:lnTo>
                  <a:lnTo>
                    <a:pt x="402839" y="38264"/>
                  </a:lnTo>
                  <a:lnTo>
                    <a:pt x="403480" y="38104"/>
                  </a:lnTo>
                  <a:lnTo>
                    <a:pt x="404121" y="38104"/>
                  </a:lnTo>
                  <a:lnTo>
                    <a:pt x="404762" y="37945"/>
                  </a:lnTo>
                  <a:lnTo>
                    <a:pt x="405241" y="37785"/>
                  </a:lnTo>
                  <a:lnTo>
                    <a:pt x="405882" y="37785"/>
                  </a:lnTo>
                  <a:lnTo>
                    <a:pt x="406523" y="37626"/>
                  </a:lnTo>
                  <a:lnTo>
                    <a:pt x="407164" y="37626"/>
                  </a:lnTo>
                  <a:lnTo>
                    <a:pt x="407643" y="37463"/>
                  </a:lnTo>
                  <a:lnTo>
                    <a:pt x="408284" y="37463"/>
                  </a:lnTo>
                  <a:lnTo>
                    <a:pt x="408925" y="37304"/>
                  </a:lnTo>
                  <a:lnTo>
                    <a:pt x="409566" y="37304"/>
                  </a:lnTo>
                  <a:lnTo>
                    <a:pt x="410044" y="37144"/>
                  </a:lnTo>
                  <a:lnTo>
                    <a:pt x="411326" y="37144"/>
                  </a:lnTo>
                  <a:lnTo>
                    <a:pt x="411967" y="36985"/>
                  </a:lnTo>
                  <a:lnTo>
                    <a:pt x="413087" y="36985"/>
                  </a:lnTo>
                  <a:lnTo>
                    <a:pt x="413728" y="36823"/>
                  </a:lnTo>
                  <a:lnTo>
                    <a:pt x="414848" y="36823"/>
                  </a:lnTo>
                  <a:lnTo>
                    <a:pt x="415489" y="36666"/>
                  </a:lnTo>
                  <a:lnTo>
                    <a:pt x="418531" y="36666"/>
                  </a:lnTo>
                  <a:lnTo>
                    <a:pt x="419170" y="36503"/>
                  </a:lnTo>
                  <a:lnTo>
                    <a:pt x="427497" y="36503"/>
                  </a:lnTo>
                  <a:lnTo>
                    <a:pt x="428138" y="36666"/>
                  </a:lnTo>
                  <a:lnTo>
                    <a:pt x="431181" y="36666"/>
                  </a:lnTo>
                  <a:lnTo>
                    <a:pt x="431659" y="36823"/>
                  </a:lnTo>
                  <a:lnTo>
                    <a:pt x="433582" y="36823"/>
                  </a:lnTo>
                  <a:lnTo>
                    <a:pt x="434061" y="36985"/>
                  </a:lnTo>
                  <a:lnTo>
                    <a:pt x="435984" y="36985"/>
                  </a:lnTo>
                  <a:lnTo>
                    <a:pt x="436463" y="37144"/>
                  </a:lnTo>
                  <a:lnTo>
                    <a:pt x="437745" y="37144"/>
                  </a:lnTo>
                  <a:lnTo>
                    <a:pt x="438386" y="37304"/>
                  </a:lnTo>
                  <a:lnTo>
                    <a:pt x="438864" y="37304"/>
                  </a:lnTo>
                  <a:lnTo>
                    <a:pt x="439505" y="37463"/>
                  </a:lnTo>
                  <a:lnTo>
                    <a:pt x="440787" y="37463"/>
                  </a:lnTo>
                  <a:lnTo>
                    <a:pt x="441266" y="37626"/>
                  </a:lnTo>
                  <a:lnTo>
                    <a:pt x="441907" y="37626"/>
                  </a:lnTo>
                  <a:lnTo>
                    <a:pt x="442548" y="37785"/>
                  </a:lnTo>
                  <a:lnTo>
                    <a:pt x="443189" y="37785"/>
                  </a:lnTo>
                  <a:lnTo>
                    <a:pt x="443668" y="37945"/>
                  </a:lnTo>
                  <a:lnTo>
                    <a:pt x="444309" y="37945"/>
                  </a:lnTo>
                  <a:lnTo>
                    <a:pt x="444950" y="38104"/>
                  </a:lnTo>
                  <a:lnTo>
                    <a:pt x="445591" y="38104"/>
                  </a:lnTo>
                  <a:lnTo>
                    <a:pt x="446069" y="38264"/>
                  </a:lnTo>
                  <a:lnTo>
                    <a:pt x="446710" y="38264"/>
                  </a:lnTo>
                  <a:lnTo>
                    <a:pt x="447351" y="38426"/>
                  </a:lnTo>
                  <a:lnTo>
                    <a:pt x="447990" y="38426"/>
                  </a:lnTo>
                  <a:lnTo>
                    <a:pt x="448471" y="38586"/>
                  </a:lnTo>
                  <a:lnTo>
                    <a:pt x="449112" y="38586"/>
                  </a:lnTo>
                  <a:lnTo>
                    <a:pt x="449753" y="38745"/>
                  </a:lnTo>
                  <a:lnTo>
                    <a:pt x="450391" y="38905"/>
                  </a:lnTo>
                  <a:lnTo>
                    <a:pt x="450873" y="38905"/>
                  </a:lnTo>
                  <a:lnTo>
                    <a:pt x="451514" y="39065"/>
                  </a:lnTo>
                  <a:lnTo>
                    <a:pt x="452155" y="39224"/>
                  </a:lnTo>
                  <a:lnTo>
                    <a:pt x="452796" y="39224"/>
                  </a:lnTo>
                  <a:lnTo>
                    <a:pt x="453274" y="39386"/>
                  </a:lnTo>
                  <a:lnTo>
                    <a:pt x="453915" y="39546"/>
                  </a:lnTo>
                  <a:lnTo>
                    <a:pt x="454556" y="39546"/>
                  </a:lnTo>
                  <a:lnTo>
                    <a:pt x="455197" y="39706"/>
                  </a:lnTo>
                  <a:lnTo>
                    <a:pt x="455676" y="39865"/>
                  </a:lnTo>
                  <a:lnTo>
                    <a:pt x="456317" y="40027"/>
                  </a:lnTo>
                  <a:lnTo>
                    <a:pt x="456958" y="40027"/>
                  </a:lnTo>
                  <a:lnTo>
                    <a:pt x="457599" y="40187"/>
                  </a:lnTo>
                  <a:lnTo>
                    <a:pt x="458078" y="40347"/>
                  </a:lnTo>
                  <a:lnTo>
                    <a:pt x="458719" y="40506"/>
                  </a:lnTo>
                  <a:lnTo>
                    <a:pt x="459360" y="40668"/>
                  </a:lnTo>
                  <a:lnTo>
                    <a:pt x="460001" y="40828"/>
                  </a:lnTo>
                  <a:lnTo>
                    <a:pt x="460479" y="40828"/>
                  </a:lnTo>
                  <a:lnTo>
                    <a:pt x="461120" y="40988"/>
                  </a:lnTo>
                  <a:lnTo>
                    <a:pt x="461761" y="41147"/>
                  </a:lnTo>
                  <a:lnTo>
                    <a:pt x="462402" y="41307"/>
                  </a:lnTo>
                  <a:lnTo>
                    <a:pt x="462881" y="41466"/>
                  </a:lnTo>
                  <a:lnTo>
                    <a:pt x="463522" y="41628"/>
                  </a:lnTo>
                  <a:lnTo>
                    <a:pt x="464163" y="41788"/>
                  </a:lnTo>
                  <a:lnTo>
                    <a:pt x="464804" y="41948"/>
                  </a:lnTo>
                  <a:lnTo>
                    <a:pt x="465283" y="42107"/>
                  </a:lnTo>
                  <a:lnTo>
                    <a:pt x="465924" y="42267"/>
                  </a:lnTo>
                  <a:lnTo>
                    <a:pt x="466565" y="42429"/>
                  </a:lnTo>
                  <a:lnTo>
                    <a:pt x="467206" y="42589"/>
                  </a:lnTo>
                  <a:lnTo>
                    <a:pt x="467685" y="42748"/>
                  </a:lnTo>
                  <a:lnTo>
                    <a:pt x="468325" y="42908"/>
                  </a:lnTo>
                  <a:lnTo>
                    <a:pt x="468966" y="43070"/>
                  </a:lnTo>
                  <a:lnTo>
                    <a:pt x="469607" y="43230"/>
                  </a:lnTo>
                  <a:lnTo>
                    <a:pt x="470086" y="43389"/>
                  </a:lnTo>
                  <a:lnTo>
                    <a:pt x="470727" y="43549"/>
                  </a:lnTo>
                  <a:lnTo>
                    <a:pt x="471368" y="43868"/>
                  </a:lnTo>
                  <a:lnTo>
                    <a:pt x="472009" y="44030"/>
                  </a:lnTo>
                  <a:lnTo>
                    <a:pt x="472488" y="44190"/>
                  </a:lnTo>
                  <a:lnTo>
                    <a:pt x="473129" y="44349"/>
                  </a:lnTo>
                  <a:lnTo>
                    <a:pt x="473770" y="44509"/>
                  </a:lnTo>
                  <a:lnTo>
                    <a:pt x="474411" y="44668"/>
                  </a:lnTo>
                  <a:lnTo>
                    <a:pt x="474890" y="44990"/>
                  </a:lnTo>
                  <a:lnTo>
                    <a:pt x="475530" y="45150"/>
                  </a:lnTo>
                  <a:lnTo>
                    <a:pt x="476171" y="45309"/>
                  </a:lnTo>
                  <a:lnTo>
                    <a:pt x="476810" y="45472"/>
                  </a:lnTo>
                  <a:lnTo>
                    <a:pt x="477291" y="45791"/>
                  </a:lnTo>
                  <a:lnTo>
                    <a:pt x="477932" y="45950"/>
                  </a:lnTo>
                  <a:lnTo>
                    <a:pt x="478573" y="46110"/>
                  </a:lnTo>
                  <a:lnTo>
                    <a:pt x="479211" y="46270"/>
                  </a:lnTo>
                  <a:lnTo>
                    <a:pt x="479693" y="46591"/>
                  </a:lnTo>
                  <a:lnTo>
                    <a:pt x="480334" y="46751"/>
                  </a:lnTo>
                  <a:lnTo>
                    <a:pt x="480975" y="46911"/>
                  </a:lnTo>
                  <a:lnTo>
                    <a:pt x="481616" y="47232"/>
                  </a:lnTo>
                  <a:lnTo>
                    <a:pt x="482095" y="47392"/>
                  </a:lnTo>
                  <a:lnTo>
                    <a:pt x="482736" y="47711"/>
                  </a:lnTo>
                  <a:lnTo>
                    <a:pt x="483376" y="47873"/>
                  </a:lnTo>
                  <a:lnTo>
                    <a:pt x="484017" y="48193"/>
                  </a:lnTo>
                  <a:lnTo>
                    <a:pt x="484496" y="48352"/>
                  </a:lnTo>
                  <a:lnTo>
                    <a:pt x="485137" y="48671"/>
                  </a:lnTo>
                  <a:lnTo>
                    <a:pt x="485778" y="48833"/>
                  </a:lnTo>
                  <a:lnTo>
                    <a:pt x="486419" y="49153"/>
                  </a:lnTo>
                  <a:lnTo>
                    <a:pt x="486898" y="49312"/>
                  </a:lnTo>
                  <a:lnTo>
                    <a:pt x="487539" y="49634"/>
                  </a:lnTo>
                  <a:lnTo>
                    <a:pt x="488180" y="49794"/>
                  </a:lnTo>
                  <a:lnTo>
                    <a:pt x="488821" y="50113"/>
                  </a:lnTo>
                  <a:lnTo>
                    <a:pt x="489300" y="50272"/>
                  </a:lnTo>
                  <a:lnTo>
                    <a:pt x="489941" y="50594"/>
                  </a:lnTo>
                  <a:lnTo>
                    <a:pt x="490581" y="50754"/>
                  </a:lnTo>
                  <a:lnTo>
                    <a:pt x="491222" y="51073"/>
                  </a:lnTo>
                  <a:lnTo>
                    <a:pt x="491701" y="51395"/>
                  </a:lnTo>
                  <a:lnTo>
                    <a:pt x="492342" y="51554"/>
                  </a:lnTo>
                  <a:lnTo>
                    <a:pt x="492983" y="51876"/>
                  </a:lnTo>
                  <a:lnTo>
                    <a:pt x="493624" y="52036"/>
                  </a:lnTo>
                  <a:lnTo>
                    <a:pt x="494103" y="52355"/>
                  </a:lnTo>
                  <a:lnTo>
                    <a:pt x="494744" y="52674"/>
                  </a:lnTo>
                  <a:lnTo>
                    <a:pt x="495385" y="52836"/>
                  </a:lnTo>
                  <a:lnTo>
                    <a:pt x="496026" y="53155"/>
                  </a:lnTo>
                  <a:lnTo>
                    <a:pt x="496505" y="53475"/>
                  </a:lnTo>
                  <a:lnTo>
                    <a:pt x="497146" y="53637"/>
                  </a:lnTo>
                  <a:lnTo>
                    <a:pt x="497786" y="53956"/>
                  </a:lnTo>
                  <a:lnTo>
                    <a:pt x="498427" y="54116"/>
                  </a:lnTo>
                  <a:lnTo>
                    <a:pt x="498906" y="54435"/>
                  </a:lnTo>
                  <a:lnTo>
                    <a:pt x="499547" y="54757"/>
                  </a:lnTo>
                  <a:lnTo>
                    <a:pt x="500188" y="54916"/>
                  </a:lnTo>
                  <a:lnTo>
                    <a:pt x="500829" y="55238"/>
                  </a:lnTo>
                  <a:lnTo>
                    <a:pt x="501308" y="55398"/>
                  </a:lnTo>
                  <a:lnTo>
                    <a:pt x="501949" y="55717"/>
                  </a:lnTo>
                  <a:lnTo>
                    <a:pt x="502590" y="56039"/>
                  </a:lnTo>
                  <a:lnTo>
                    <a:pt x="503231" y="56198"/>
                  </a:lnTo>
                  <a:lnTo>
                    <a:pt x="503710" y="56517"/>
                  </a:lnTo>
                  <a:lnTo>
                    <a:pt x="504351" y="56679"/>
                  </a:lnTo>
                  <a:lnTo>
                    <a:pt x="504992" y="56999"/>
                  </a:lnTo>
                  <a:lnTo>
                    <a:pt x="505632" y="57158"/>
                  </a:lnTo>
                  <a:lnTo>
                    <a:pt x="506111" y="57477"/>
                  </a:lnTo>
                  <a:lnTo>
                    <a:pt x="506752" y="57640"/>
                  </a:lnTo>
                  <a:lnTo>
                    <a:pt x="507393" y="57959"/>
                  </a:lnTo>
                  <a:lnTo>
                    <a:pt x="508032" y="58118"/>
                  </a:lnTo>
                  <a:lnTo>
                    <a:pt x="508513" y="58440"/>
                  </a:lnTo>
                  <a:lnTo>
                    <a:pt x="509154" y="58600"/>
                  </a:lnTo>
                  <a:lnTo>
                    <a:pt x="509795" y="58919"/>
                  </a:lnTo>
                  <a:lnTo>
                    <a:pt x="510436" y="59079"/>
                  </a:lnTo>
                  <a:lnTo>
                    <a:pt x="510915" y="59241"/>
                  </a:lnTo>
                  <a:lnTo>
                    <a:pt x="511556" y="59560"/>
                  </a:lnTo>
                  <a:lnTo>
                    <a:pt x="512197" y="59719"/>
                  </a:lnTo>
                  <a:lnTo>
                    <a:pt x="512837" y="60041"/>
                  </a:lnTo>
                  <a:lnTo>
                    <a:pt x="513316" y="60201"/>
                  </a:lnTo>
                  <a:lnTo>
                    <a:pt x="513957" y="60360"/>
                  </a:lnTo>
                  <a:lnTo>
                    <a:pt x="514598" y="60682"/>
                  </a:lnTo>
                  <a:lnTo>
                    <a:pt x="515239" y="60842"/>
                  </a:lnTo>
                  <a:lnTo>
                    <a:pt x="515718" y="61001"/>
                  </a:lnTo>
                  <a:lnTo>
                    <a:pt x="516359" y="61161"/>
                  </a:lnTo>
                  <a:lnTo>
                    <a:pt x="517000" y="61321"/>
                  </a:lnTo>
                  <a:lnTo>
                    <a:pt x="517641" y="61480"/>
                  </a:lnTo>
                  <a:lnTo>
                    <a:pt x="518120" y="61802"/>
                  </a:lnTo>
                  <a:lnTo>
                    <a:pt x="518761" y="61962"/>
                  </a:lnTo>
                  <a:lnTo>
                    <a:pt x="519402" y="62121"/>
                  </a:lnTo>
                  <a:lnTo>
                    <a:pt x="520043" y="62281"/>
                  </a:lnTo>
                  <a:lnTo>
                    <a:pt x="520521" y="62443"/>
                  </a:lnTo>
                  <a:lnTo>
                    <a:pt x="521162" y="62443"/>
                  </a:lnTo>
                  <a:lnTo>
                    <a:pt x="521803" y="62603"/>
                  </a:lnTo>
                  <a:lnTo>
                    <a:pt x="522444" y="62762"/>
                  </a:lnTo>
                  <a:lnTo>
                    <a:pt x="522923" y="62922"/>
                  </a:lnTo>
                  <a:lnTo>
                    <a:pt x="523564" y="63084"/>
                  </a:lnTo>
                  <a:lnTo>
                    <a:pt x="524205" y="63084"/>
                  </a:lnTo>
                  <a:lnTo>
                    <a:pt x="524846" y="63244"/>
                  </a:lnTo>
                  <a:lnTo>
                    <a:pt x="525325" y="63403"/>
                  </a:lnTo>
                  <a:lnTo>
                    <a:pt x="525966" y="63403"/>
                  </a:lnTo>
                  <a:lnTo>
                    <a:pt x="526607" y="63563"/>
                  </a:lnTo>
                  <a:lnTo>
                    <a:pt x="527248" y="63563"/>
                  </a:lnTo>
                  <a:lnTo>
                    <a:pt x="527726" y="63722"/>
                  </a:lnTo>
                  <a:lnTo>
                    <a:pt x="528367" y="63722"/>
                  </a:lnTo>
                  <a:lnTo>
                    <a:pt x="529008" y="63882"/>
                  </a:lnTo>
                  <a:lnTo>
                    <a:pt x="530128" y="63882"/>
                  </a:lnTo>
                  <a:lnTo>
                    <a:pt x="530769" y="64044"/>
                  </a:lnTo>
                  <a:lnTo>
                    <a:pt x="532530" y="64044"/>
                  </a:lnTo>
                  <a:lnTo>
                    <a:pt x="533171" y="64204"/>
                  </a:lnTo>
                  <a:lnTo>
                    <a:pt x="537974" y="64204"/>
                  </a:lnTo>
                  <a:lnTo>
                    <a:pt x="538615" y="64044"/>
                  </a:lnTo>
                  <a:lnTo>
                    <a:pt x="540376" y="64044"/>
                  </a:lnTo>
                  <a:lnTo>
                    <a:pt x="541017" y="63882"/>
                  </a:lnTo>
                  <a:lnTo>
                    <a:pt x="542136" y="63882"/>
                  </a:lnTo>
                  <a:lnTo>
                    <a:pt x="542777" y="63722"/>
                  </a:lnTo>
                  <a:lnTo>
                    <a:pt x="544059" y="63722"/>
                  </a:lnTo>
                  <a:lnTo>
                    <a:pt x="544538" y="63563"/>
                  </a:lnTo>
                  <a:lnTo>
                    <a:pt x="545179" y="63563"/>
                  </a:lnTo>
                  <a:lnTo>
                    <a:pt x="545820" y="63403"/>
                  </a:lnTo>
                  <a:lnTo>
                    <a:pt x="546461" y="63403"/>
                  </a:lnTo>
                  <a:lnTo>
                    <a:pt x="546940" y="63244"/>
                  </a:lnTo>
                  <a:lnTo>
                    <a:pt x="547581" y="63084"/>
                  </a:lnTo>
                  <a:lnTo>
                    <a:pt x="548222" y="63084"/>
                  </a:lnTo>
                  <a:lnTo>
                    <a:pt x="548863" y="62922"/>
                  </a:lnTo>
                  <a:lnTo>
                    <a:pt x="549341" y="62762"/>
                  </a:lnTo>
                  <a:lnTo>
                    <a:pt x="549982" y="62762"/>
                  </a:lnTo>
                  <a:lnTo>
                    <a:pt x="550623" y="62603"/>
                  </a:lnTo>
                  <a:lnTo>
                    <a:pt x="551264" y="62443"/>
                  </a:lnTo>
                  <a:lnTo>
                    <a:pt x="551743" y="62443"/>
                  </a:lnTo>
                  <a:lnTo>
                    <a:pt x="552384" y="62281"/>
                  </a:lnTo>
                  <a:lnTo>
                    <a:pt x="553025" y="62121"/>
                  </a:lnTo>
                  <a:lnTo>
                    <a:pt x="553666" y="61962"/>
                  </a:lnTo>
                  <a:lnTo>
                    <a:pt x="554145" y="61802"/>
                  </a:lnTo>
                  <a:lnTo>
                    <a:pt x="554786" y="61642"/>
                  </a:lnTo>
                  <a:lnTo>
                    <a:pt x="555427" y="61642"/>
                  </a:lnTo>
                  <a:lnTo>
                    <a:pt x="556068" y="61480"/>
                  </a:lnTo>
                  <a:lnTo>
                    <a:pt x="556546" y="61321"/>
                  </a:lnTo>
                  <a:lnTo>
                    <a:pt x="557187" y="61161"/>
                  </a:lnTo>
                  <a:lnTo>
                    <a:pt x="557828" y="61001"/>
                  </a:lnTo>
                  <a:lnTo>
                    <a:pt x="558469" y="60842"/>
                  </a:lnTo>
                  <a:lnTo>
                    <a:pt x="558948" y="60682"/>
                  </a:lnTo>
                  <a:lnTo>
                    <a:pt x="559589" y="60520"/>
                  </a:lnTo>
                  <a:lnTo>
                    <a:pt x="560230" y="60360"/>
                  </a:lnTo>
                  <a:lnTo>
                    <a:pt x="560871" y="60201"/>
                  </a:lnTo>
                  <a:lnTo>
                    <a:pt x="561350" y="60041"/>
                  </a:lnTo>
                  <a:lnTo>
                    <a:pt x="561991" y="59879"/>
                  </a:lnTo>
                  <a:lnTo>
                    <a:pt x="562632" y="59719"/>
                  </a:lnTo>
                  <a:lnTo>
                    <a:pt x="563273" y="59560"/>
                  </a:lnTo>
                  <a:lnTo>
                    <a:pt x="563751" y="59400"/>
                  </a:lnTo>
                  <a:lnTo>
                    <a:pt x="564392" y="59241"/>
                  </a:lnTo>
                  <a:lnTo>
                    <a:pt x="565033" y="59079"/>
                  </a:lnTo>
                  <a:lnTo>
                    <a:pt x="565674" y="58919"/>
                  </a:lnTo>
                  <a:lnTo>
                    <a:pt x="566153" y="58759"/>
                  </a:lnTo>
                  <a:lnTo>
                    <a:pt x="566794" y="58600"/>
                  </a:lnTo>
                  <a:lnTo>
                    <a:pt x="567435" y="58440"/>
                  </a:lnTo>
                  <a:lnTo>
                    <a:pt x="568073" y="58278"/>
                  </a:lnTo>
                  <a:lnTo>
                    <a:pt x="568555" y="58118"/>
                  </a:lnTo>
                  <a:lnTo>
                    <a:pt x="569196" y="57959"/>
                  </a:lnTo>
                  <a:lnTo>
                    <a:pt x="569837" y="57799"/>
                  </a:lnTo>
                  <a:lnTo>
                    <a:pt x="570475" y="57640"/>
                  </a:lnTo>
                  <a:lnTo>
                    <a:pt x="570956" y="57477"/>
                  </a:lnTo>
                  <a:lnTo>
                    <a:pt x="571597" y="57318"/>
                  </a:lnTo>
                  <a:lnTo>
                    <a:pt x="572238" y="57158"/>
                  </a:lnTo>
                  <a:lnTo>
                    <a:pt x="572879" y="56999"/>
                  </a:lnTo>
                  <a:lnTo>
                    <a:pt x="573358" y="56836"/>
                  </a:lnTo>
                  <a:lnTo>
                    <a:pt x="573999" y="56679"/>
                  </a:lnTo>
                  <a:lnTo>
                    <a:pt x="574640" y="56517"/>
                  </a:lnTo>
                  <a:lnTo>
                    <a:pt x="575281" y="56358"/>
                  </a:lnTo>
                  <a:lnTo>
                    <a:pt x="575760" y="56198"/>
                  </a:lnTo>
                  <a:lnTo>
                    <a:pt x="576401" y="56039"/>
                  </a:lnTo>
                  <a:lnTo>
                    <a:pt x="577042" y="55876"/>
                  </a:lnTo>
                  <a:lnTo>
                    <a:pt x="577683" y="55717"/>
                  </a:lnTo>
                  <a:lnTo>
                    <a:pt x="578161" y="55557"/>
                  </a:lnTo>
                  <a:lnTo>
                    <a:pt x="578802" y="55398"/>
                  </a:lnTo>
                  <a:lnTo>
                    <a:pt x="579443" y="55238"/>
                  </a:lnTo>
                  <a:lnTo>
                    <a:pt x="580084" y="55238"/>
                  </a:lnTo>
                  <a:lnTo>
                    <a:pt x="580563" y="55076"/>
                  </a:lnTo>
                  <a:lnTo>
                    <a:pt x="581204" y="54916"/>
                  </a:lnTo>
                  <a:lnTo>
                    <a:pt x="581845" y="54757"/>
                  </a:lnTo>
                  <a:lnTo>
                    <a:pt x="582486" y="54597"/>
                  </a:lnTo>
                  <a:lnTo>
                    <a:pt x="582965" y="54435"/>
                  </a:lnTo>
                  <a:lnTo>
                    <a:pt x="583606" y="54435"/>
                  </a:lnTo>
                  <a:lnTo>
                    <a:pt x="584247" y="54278"/>
                  </a:lnTo>
                  <a:lnTo>
                    <a:pt x="584888" y="54116"/>
                  </a:lnTo>
                  <a:lnTo>
                    <a:pt x="585366" y="53956"/>
                  </a:lnTo>
                  <a:lnTo>
                    <a:pt x="586007" y="53956"/>
                  </a:lnTo>
                  <a:lnTo>
                    <a:pt x="586648" y="53796"/>
                  </a:lnTo>
                  <a:lnTo>
                    <a:pt x="587289" y="53796"/>
                  </a:lnTo>
                  <a:lnTo>
                    <a:pt x="587768" y="53637"/>
                  </a:lnTo>
                  <a:lnTo>
                    <a:pt x="588409" y="53475"/>
                  </a:lnTo>
                  <a:lnTo>
                    <a:pt x="589050" y="53475"/>
                  </a:lnTo>
                  <a:lnTo>
                    <a:pt x="589691" y="53315"/>
                  </a:lnTo>
                  <a:lnTo>
                    <a:pt x="590170" y="53315"/>
                  </a:lnTo>
                  <a:lnTo>
                    <a:pt x="590811" y="53155"/>
                  </a:lnTo>
                  <a:lnTo>
                    <a:pt x="591452" y="53155"/>
                  </a:lnTo>
                  <a:lnTo>
                    <a:pt x="592093" y="52996"/>
                  </a:lnTo>
                  <a:lnTo>
                    <a:pt x="593212" y="52996"/>
                  </a:lnTo>
                  <a:lnTo>
                    <a:pt x="593853" y="52836"/>
                  </a:lnTo>
                  <a:lnTo>
                    <a:pt x="594973" y="52836"/>
                  </a:lnTo>
                  <a:lnTo>
                    <a:pt x="595614" y="52674"/>
                  </a:lnTo>
                  <a:lnTo>
                    <a:pt x="598657" y="52674"/>
                  </a:lnTo>
                  <a:lnTo>
                    <a:pt x="599295" y="52514"/>
                  </a:lnTo>
                  <a:lnTo>
                    <a:pt x="605862" y="52514"/>
                  </a:lnTo>
                  <a:lnTo>
                    <a:pt x="606503" y="52355"/>
                  </a:lnTo>
                  <a:lnTo>
                    <a:pt x="612426" y="52355"/>
                  </a:lnTo>
                  <a:lnTo>
                    <a:pt x="613067" y="52514"/>
                  </a:lnTo>
                  <a:lnTo>
                    <a:pt x="620913" y="52514"/>
                  </a:lnTo>
                  <a:lnTo>
                    <a:pt x="621391" y="52674"/>
                  </a:lnTo>
                  <a:lnTo>
                    <a:pt x="626836" y="52674"/>
                  </a:lnTo>
                  <a:lnTo>
                    <a:pt x="627477" y="52836"/>
                  </a:lnTo>
                  <a:lnTo>
                    <a:pt x="634682" y="52836"/>
                  </a:lnTo>
                  <a:lnTo>
                    <a:pt x="635323" y="52996"/>
                  </a:lnTo>
                  <a:lnTo>
                    <a:pt x="639485" y="52996"/>
                  </a:lnTo>
                  <a:lnTo>
                    <a:pt x="640126" y="53155"/>
                  </a:lnTo>
                  <a:lnTo>
                    <a:pt x="643007" y="53155"/>
                  </a:lnTo>
                  <a:lnTo>
                    <a:pt x="643648" y="53315"/>
                  </a:lnTo>
                  <a:lnTo>
                    <a:pt x="646049" y="53315"/>
                  </a:lnTo>
                  <a:lnTo>
                    <a:pt x="646690" y="53475"/>
                  </a:lnTo>
                  <a:lnTo>
                    <a:pt x="648451" y="53475"/>
                  </a:lnTo>
                  <a:lnTo>
                    <a:pt x="649092" y="53637"/>
                  </a:lnTo>
                  <a:lnTo>
                    <a:pt x="651493" y="53637"/>
                  </a:lnTo>
                  <a:lnTo>
                    <a:pt x="652134" y="53796"/>
                  </a:lnTo>
                  <a:lnTo>
                    <a:pt x="653895" y="53796"/>
                  </a:lnTo>
                  <a:lnTo>
                    <a:pt x="654536" y="53956"/>
                  </a:lnTo>
                  <a:lnTo>
                    <a:pt x="656935" y="53956"/>
                  </a:lnTo>
                  <a:lnTo>
                    <a:pt x="657417" y="54116"/>
                  </a:lnTo>
                  <a:lnTo>
                    <a:pt x="659337" y="54116"/>
                  </a:lnTo>
                  <a:lnTo>
                    <a:pt x="659818" y="54278"/>
                  </a:lnTo>
                  <a:lnTo>
                    <a:pt x="662220" y="54278"/>
                  </a:lnTo>
                  <a:lnTo>
                    <a:pt x="662861" y="54435"/>
                  </a:lnTo>
                  <a:lnTo>
                    <a:pt x="665263" y="54435"/>
                  </a:lnTo>
                  <a:lnTo>
                    <a:pt x="665904" y="54597"/>
                  </a:lnTo>
                  <a:lnTo>
                    <a:pt x="668946" y="54597"/>
                  </a:lnTo>
                  <a:lnTo>
                    <a:pt x="669425" y="54757"/>
                  </a:lnTo>
                  <a:lnTo>
                    <a:pt x="672468" y="54757"/>
                  </a:lnTo>
                  <a:lnTo>
                    <a:pt x="673109" y="54916"/>
                  </a:lnTo>
                  <a:lnTo>
                    <a:pt x="676630" y="54916"/>
                  </a:lnTo>
                  <a:lnTo>
                    <a:pt x="677271" y="55076"/>
                  </a:lnTo>
                  <a:lnTo>
                    <a:pt x="680955" y="55076"/>
                  </a:lnTo>
                  <a:lnTo>
                    <a:pt x="681433" y="55238"/>
                  </a:lnTo>
                  <a:lnTo>
                    <a:pt x="685758" y="55238"/>
                  </a:lnTo>
                  <a:lnTo>
                    <a:pt x="686237" y="55398"/>
                  </a:lnTo>
                  <a:lnTo>
                    <a:pt x="689920" y="55398"/>
                  </a:lnTo>
                  <a:lnTo>
                    <a:pt x="690561" y="55557"/>
                  </a:lnTo>
                  <a:lnTo>
                    <a:pt x="693442" y="55557"/>
                  </a:lnTo>
                  <a:lnTo>
                    <a:pt x="694083" y="55717"/>
                  </a:lnTo>
                  <a:lnTo>
                    <a:pt x="696484" y="55717"/>
                  </a:lnTo>
                  <a:lnTo>
                    <a:pt x="697125" y="55876"/>
                  </a:lnTo>
                  <a:lnTo>
                    <a:pt x="698886" y="55876"/>
                  </a:lnTo>
                  <a:lnTo>
                    <a:pt x="699527" y="56039"/>
                  </a:lnTo>
                  <a:lnTo>
                    <a:pt x="700647" y="56039"/>
                  </a:lnTo>
                  <a:lnTo>
                    <a:pt x="701288" y="56198"/>
                  </a:lnTo>
                  <a:lnTo>
                    <a:pt x="702570" y="56198"/>
                  </a:lnTo>
                  <a:lnTo>
                    <a:pt x="703048" y="56358"/>
                  </a:lnTo>
                  <a:lnTo>
                    <a:pt x="704330" y="56358"/>
                  </a:lnTo>
                  <a:lnTo>
                    <a:pt x="704971" y="56517"/>
                  </a:lnTo>
                  <a:lnTo>
                    <a:pt x="706091" y="56517"/>
                  </a:lnTo>
                  <a:lnTo>
                    <a:pt x="706732" y="56679"/>
                  </a:lnTo>
                  <a:lnTo>
                    <a:pt x="707373" y="56679"/>
                  </a:lnTo>
                  <a:lnTo>
                    <a:pt x="707852" y="56836"/>
                  </a:lnTo>
                  <a:lnTo>
                    <a:pt x="709134" y="56836"/>
                  </a:lnTo>
                  <a:lnTo>
                    <a:pt x="709775" y="56999"/>
                  </a:lnTo>
                  <a:lnTo>
                    <a:pt x="710253" y="56999"/>
                  </a:lnTo>
                  <a:lnTo>
                    <a:pt x="710894" y="57158"/>
                  </a:lnTo>
                  <a:lnTo>
                    <a:pt x="711535" y="57158"/>
                  </a:lnTo>
                  <a:lnTo>
                    <a:pt x="712176" y="57318"/>
                  </a:lnTo>
                  <a:lnTo>
                    <a:pt x="712655" y="57477"/>
                  </a:lnTo>
                  <a:lnTo>
                    <a:pt x="713296" y="57477"/>
                  </a:lnTo>
                  <a:lnTo>
                    <a:pt x="713937" y="57640"/>
                  </a:lnTo>
                  <a:lnTo>
                    <a:pt x="714578" y="57640"/>
                  </a:lnTo>
                  <a:lnTo>
                    <a:pt x="715057" y="57799"/>
                  </a:lnTo>
                  <a:lnTo>
                    <a:pt x="715698" y="57799"/>
                  </a:lnTo>
                  <a:lnTo>
                    <a:pt x="716339" y="57959"/>
                  </a:lnTo>
                  <a:lnTo>
                    <a:pt x="716977" y="58118"/>
                  </a:lnTo>
                  <a:lnTo>
                    <a:pt x="717458" y="58118"/>
                  </a:lnTo>
                  <a:lnTo>
                    <a:pt x="718099" y="58278"/>
                  </a:lnTo>
                  <a:lnTo>
                    <a:pt x="718740" y="58440"/>
                  </a:lnTo>
                  <a:lnTo>
                    <a:pt x="719379" y="58440"/>
                  </a:lnTo>
                  <a:lnTo>
                    <a:pt x="719860" y="58600"/>
                  </a:lnTo>
                  <a:lnTo>
                    <a:pt x="720501" y="58759"/>
                  </a:lnTo>
                  <a:lnTo>
                    <a:pt x="721142" y="58919"/>
                  </a:lnTo>
                  <a:lnTo>
                    <a:pt x="721783" y="58919"/>
                  </a:lnTo>
                  <a:lnTo>
                    <a:pt x="722262" y="59079"/>
                  </a:lnTo>
                  <a:lnTo>
                    <a:pt x="722903" y="59241"/>
                  </a:lnTo>
                  <a:lnTo>
                    <a:pt x="723544" y="59400"/>
                  </a:lnTo>
                  <a:lnTo>
                    <a:pt x="724185" y="59560"/>
                  </a:lnTo>
                  <a:lnTo>
                    <a:pt x="724663" y="59560"/>
                  </a:lnTo>
                  <a:lnTo>
                    <a:pt x="725304" y="59719"/>
                  </a:lnTo>
                  <a:lnTo>
                    <a:pt x="725945" y="59879"/>
                  </a:lnTo>
                  <a:lnTo>
                    <a:pt x="726586" y="60041"/>
                  </a:lnTo>
                  <a:lnTo>
                    <a:pt x="727065" y="60201"/>
                  </a:lnTo>
                  <a:lnTo>
                    <a:pt x="727706" y="60360"/>
                  </a:lnTo>
                  <a:lnTo>
                    <a:pt x="728347" y="60360"/>
                  </a:lnTo>
                  <a:lnTo>
                    <a:pt x="728988" y="60520"/>
                  </a:lnTo>
                  <a:lnTo>
                    <a:pt x="729467" y="60682"/>
                  </a:lnTo>
                  <a:lnTo>
                    <a:pt x="730108" y="60842"/>
                  </a:lnTo>
                  <a:lnTo>
                    <a:pt x="730749" y="61001"/>
                  </a:lnTo>
                  <a:lnTo>
                    <a:pt x="731390" y="61161"/>
                  </a:lnTo>
                  <a:lnTo>
                    <a:pt x="731868" y="61321"/>
                  </a:lnTo>
                  <a:lnTo>
                    <a:pt x="732509" y="61480"/>
                  </a:lnTo>
                  <a:lnTo>
                    <a:pt x="733150" y="61480"/>
                  </a:lnTo>
                  <a:lnTo>
                    <a:pt x="733791" y="61642"/>
                  </a:lnTo>
                  <a:lnTo>
                    <a:pt x="734270" y="61802"/>
                  </a:lnTo>
                  <a:lnTo>
                    <a:pt x="734911" y="61962"/>
                  </a:lnTo>
                  <a:lnTo>
                    <a:pt x="735552" y="62121"/>
                  </a:lnTo>
                  <a:lnTo>
                    <a:pt x="736193" y="62281"/>
                  </a:lnTo>
                  <a:lnTo>
                    <a:pt x="736672" y="62443"/>
                  </a:lnTo>
                  <a:lnTo>
                    <a:pt x="737313" y="62603"/>
                  </a:lnTo>
                  <a:lnTo>
                    <a:pt x="737954" y="62762"/>
                  </a:lnTo>
                  <a:lnTo>
                    <a:pt x="738595" y="62762"/>
                  </a:lnTo>
                  <a:lnTo>
                    <a:pt x="739073" y="62922"/>
                  </a:lnTo>
                  <a:lnTo>
                    <a:pt x="739714" y="63084"/>
                  </a:lnTo>
                  <a:lnTo>
                    <a:pt x="740355" y="63244"/>
                  </a:lnTo>
                  <a:lnTo>
                    <a:pt x="740996" y="63403"/>
                  </a:lnTo>
                  <a:lnTo>
                    <a:pt x="741475" y="63563"/>
                  </a:lnTo>
                  <a:lnTo>
                    <a:pt x="742116" y="63722"/>
                  </a:lnTo>
                  <a:lnTo>
                    <a:pt x="742757" y="63722"/>
                  </a:lnTo>
                  <a:lnTo>
                    <a:pt x="743398" y="63882"/>
                  </a:lnTo>
                  <a:lnTo>
                    <a:pt x="743877" y="64044"/>
                  </a:lnTo>
                  <a:lnTo>
                    <a:pt x="744518" y="64204"/>
                  </a:lnTo>
                  <a:lnTo>
                    <a:pt x="745159" y="64363"/>
                  </a:lnTo>
                  <a:lnTo>
                    <a:pt x="745800" y="64523"/>
                  </a:lnTo>
                  <a:lnTo>
                    <a:pt x="746278" y="64523"/>
                  </a:lnTo>
                  <a:lnTo>
                    <a:pt x="746919" y="64682"/>
                  </a:lnTo>
                  <a:lnTo>
                    <a:pt x="747560" y="64845"/>
                  </a:lnTo>
                  <a:lnTo>
                    <a:pt x="748199" y="65004"/>
                  </a:lnTo>
                  <a:lnTo>
                    <a:pt x="748680" y="65004"/>
                  </a:lnTo>
                  <a:lnTo>
                    <a:pt x="749321" y="65164"/>
                  </a:lnTo>
                  <a:lnTo>
                    <a:pt x="749962" y="65323"/>
                  </a:lnTo>
                  <a:lnTo>
                    <a:pt x="750603" y="65486"/>
                  </a:lnTo>
                  <a:lnTo>
                    <a:pt x="751082" y="65486"/>
                  </a:lnTo>
                  <a:lnTo>
                    <a:pt x="751723" y="65643"/>
                  </a:lnTo>
                  <a:lnTo>
                    <a:pt x="752364" y="65805"/>
                  </a:lnTo>
                  <a:lnTo>
                    <a:pt x="753002" y="65805"/>
                  </a:lnTo>
                  <a:lnTo>
                    <a:pt x="753483" y="65964"/>
                  </a:lnTo>
                  <a:lnTo>
                    <a:pt x="754124" y="66124"/>
                  </a:lnTo>
                  <a:lnTo>
                    <a:pt x="754765" y="66124"/>
                  </a:lnTo>
                  <a:lnTo>
                    <a:pt x="755406" y="66284"/>
                  </a:lnTo>
                  <a:lnTo>
                    <a:pt x="755885" y="66284"/>
                  </a:lnTo>
                  <a:lnTo>
                    <a:pt x="756526" y="66446"/>
                  </a:lnTo>
                  <a:lnTo>
                    <a:pt x="757167" y="66446"/>
                  </a:lnTo>
                  <a:lnTo>
                    <a:pt x="757808" y="66605"/>
                  </a:lnTo>
                  <a:lnTo>
                    <a:pt x="758287" y="66605"/>
                  </a:lnTo>
                  <a:lnTo>
                    <a:pt x="758928" y="66765"/>
                  </a:lnTo>
                  <a:lnTo>
                    <a:pt x="759569" y="66765"/>
                  </a:lnTo>
                  <a:lnTo>
                    <a:pt x="760210" y="66925"/>
                  </a:lnTo>
                  <a:lnTo>
                    <a:pt x="761970" y="66925"/>
                  </a:lnTo>
                  <a:lnTo>
                    <a:pt x="762611" y="67084"/>
                  </a:lnTo>
                  <a:lnTo>
                    <a:pt x="764372" y="67084"/>
                  </a:lnTo>
                  <a:lnTo>
                    <a:pt x="765013" y="67246"/>
                  </a:lnTo>
                  <a:lnTo>
                    <a:pt x="771577" y="67246"/>
                  </a:lnTo>
                  <a:lnTo>
                    <a:pt x="772218" y="67084"/>
                  </a:lnTo>
                  <a:lnTo>
                    <a:pt x="773979" y="67084"/>
                  </a:lnTo>
                  <a:lnTo>
                    <a:pt x="774620" y="66925"/>
                  </a:lnTo>
                  <a:lnTo>
                    <a:pt x="776380" y="66925"/>
                  </a:lnTo>
                  <a:lnTo>
                    <a:pt x="777019" y="66765"/>
                  </a:lnTo>
                  <a:lnTo>
                    <a:pt x="777500" y="66765"/>
                  </a:lnTo>
                  <a:lnTo>
                    <a:pt x="778141" y="66605"/>
                  </a:lnTo>
                  <a:lnTo>
                    <a:pt x="779420" y="66605"/>
                  </a:lnTo>
                  <a:lnTo>
                    <a:pt x="779902" y="66446"/>
                  </a:lnTo>
                  <a:lnTo>
                    <a:pt x="780543" y="66446"/>
                  </a:lnTo>
                  <a:lnTo>
                    <a:pt x="781184" y="66284"/>
                  </a:lnTo>
                  <a:lnTo>
                    <a:pt x="781822" y="66284"/>
                  </a:lnTo>
                  <a:lnTo>
                    <a:pt x="782303" y="66124"/>
                  </a:lnTo>
                  <a:lnTo>
                    <a:pt x="782944" y="65964"/>
                  </a:lnTo>
                  <a:lnTo>
                    <a:pt x="783585" y="65964"/>
                  </a:lnTo>
                  <a:lnTo>
                    <a:pt x="784226" y="65805"/>
                  </a:lnTo>
                  <a:lnTo>
                    <a:pt x="784705" y="65805"/>
                  </a:lnTo>
                  <a:lnTo>
                    <a:pt x="785346" y="65643"/>
                  </a:lnTo>
                  <a:lnTo>
                    <a:pt x="785987" y="65486"/>
                  </a:lnTo>
                  <a:lnTo>
                    <a:pt x="786628" y="65486"/>
                  </a:lnTo>
                  <a:lnTo>
                    <a:pt x="787107" y="65323"/>
                  </a:lnTo>
                  <a:lnTo>
                    <a:pt x="787748" y="65164"/>
                  </a:lnTo>
                  <a:lnTo>
                    <a:pt x="788389" y="65164"/>
                  </a:lnTo>
                  <a:lnTo>
                    <a:pt x="789030" y="65004"/>
                  </a:lnTo>
                  <a:lnTo>
                    <a:pt x="789509" y="64845"/>
                  </a:lnTo>
                  <a:lnTo>
                    <a:pt x="790149" y="64682"/>
                  </a:lnTo>
                  <a:lnTo>
                    <a:pt x="790790" y="64682"/>
                  </a:lnTo>
                  <a:lnTo>
                    <a:pt x="791431" y="64523"/>
                  </a:lnTo>
                  <a:lnTo>
                    <a:pt x="791910" y="64363"/>
                  </a:lnTo>
                  <a:lnTo>
                    <a:pt x="792551" y="64204"/>
                  </a:lnTo>
                  <a:lnTo>
                    <a:pt x="793192" y="64044"/>
                  </a:lnTo>
                  <a:lnTo>
                    <a:pt x="793833" y="63882"/>
                  </a:lnTo>
                  <a:lnTo>
                    <a:pt x="794312" y="63882"/>
                  </a:lnTo>
                  <a:lnTo>
                    <a:pt x="794953" y="63722"/>
                  </a:lnTo>
                  <a:lnTo>
                    <a:pt x="795594" y="63563"/>
                  </a:lnTo>
                  <a:lnTo>
                    <a:pt x="796235" y="63403"/>
                  </a:lnTo>
                  <a:lnTo>
                    <a:pt x="796714" y="63244"/>
                  </a:lnTo>
                  <a:lnTo>
                    <a:pt x="797354" y="63084"/>
                  </a:lnTo>
                  <a:lnTo>
                    <a:pt x="797995" y="62922"/>
                  </a:lnTo>
                  <a:lnTo>
                    <a:pt x="798315" y="62922"/>
                  </a:lnTo>
                </a:path>
              </a:pathLst>
            </a:custGeom>
            <a:ln w="48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358619" y="1763354"/>
              <a:ext cx="798830" cy="844550"/>
            </a:xfrm>
            <a:custGeom>
              <a:avLst/>
              <a:gdLst/>
              <a:ahLst/>
              <a:cxnLst/>
              <a:rect l="l" t="t" r="r" b="b"/>
              <a:pathLst>
                <a:path w="798830" h="844550">
                  <a:moveTo>
                    <a:pt x="0" y="844266"/>
                  </a:moveTo>
                  <a:lnTo>
                    <a:pt x="640" y="836741"/>
                  </a:lnTo>
                  <a:lnTo>
                    <a:pt x="1279" y="828576"/>
                  </a:lnTo>
                  <a:lnTo>
                    <a:pt x="1760" y="819930"/>
                  </a:lnTo>
                  <a:lnTo>
                    <a:pt x="2401" y="810802"/>
                  </a:lnTo>
                  <a:lnTo>
                    <a:pt x="3042" y="801355"/>
                  </a:lnTo>
                  <a:lnTo>
                    <a:pt x="3683" y="791429"/>
                  </a:lnTo>
                  <a:lnTo>
                    <a:pt x="4162" y="781184"/>
                  </a:lnTo>
                  <a:lnTo>
                    <a:pt x="4803" y="770614"/>
                  </a:lnTo>
                  <a:lnTo>
                    <a:pt x="5444" y="759728"/>
                  </a:lnTo>
                  <a:lnTo>
                    <a:pt x="6085" y="748680"/>
                  </a:lnTo>
                  <a:lnTo>
                    <a:pt x="6564" y="737472"/>
                  </a:lnTo>
                  <a:lnTo>
                    <a:pt x="7205" y="725943"/>
                  </a:lnTo>
                  <a:lnTo>
                    <a:pt x="7845" y="714416"/>
                  </a:lnTo>
                  <a:lnTo>
                    <a:pt x="8486" y="702727"/>
                  </a:lnTo>
                  <a:lnTo>
                    <a:pt x="8965" y="691040"/>
                  </a:lnTo>
                  <a:lnTo>
                    <a:pt x="9606" y="679351"/>
                  </a:lnTo>
                  <a:lnTo>
                    <a:pt x="10247" y="667505"/>
                  </a:lnTo>
                  <a:lnTo>
                    <a:pt x="10888" y="655815"/>
                  </a:lnTo>
                  <a:lnTo>
                    <a:pt x="11367" y="644286"/>
                  </a:lnTo>
                  <a:lnTo>
                    <a:pt x="12008" y="632759"/>
                  </a:lnTo>
                  <a:lnTo>
                    <a:pt x="12649" y="621229"/>
                  </a:lnTo>
                  <a:lnTo>
                    <a:pt x="13290" y="610021"/>
                  </a:lnTo>
                  <a:lnTo>
                    <a:pt x="13769" y="598976"/>
                  </a:lnTo>
                  <a:lnTo>
                    <a:pt x="14410" y="587928"/>
                  </a:lnTo>
                  <a:lnTo>
                    <a:pt x="15050" y="577201"/>
                  </a:lnTo>
                  <a:lnTo>
                    <a:pt x="15691" y="566794"/>
                  </a:lnTo>
                  <a:lnTo>
                    <a:pt x="16170" y="556387"/>
                  </a:lnTo>
                  <a:lnTo>
                    <a:pt x="16811" y="546299"/>
                  </a:lnTo>
                  <a:lnTo>
                    <a:pt x="17452" y="536532"/>
                  </a:lnTo>
                  <a:lnTo>
                    <a:pt x="18093" y="526926"/>
                  </a:lnTo>
                  <a:lnTo>
                    <a:pt x="18572" y="517479"/>
                  </a:lnTo>
                  <a:lnTo>
                    <a:pt x="19213" y="508353"/>
                  </a:lnTo>
                  <a:lnTo>
                    <a:pt x="19854" y="499547"/>
                  </a:lnTo>
                  <a:lnTo>
                    <a:pt x="20495" y="490901"/>
                  </a:lnTo>
                  <a:lnTo>
                    <a:pt x="20974" y="482414"/>
                  </a:lnTo>
                  <a:lnTo>
                    <a:pt x="21615" y="474249"/>
                  </a:lnTo>
                  <a:lnTo>
                    <a:pt x="22256" y="466243"/>
                  </a:lnTo>
                  <a:lnTo>
                    <a:pt x="22896" y="458559"/>
                  </a:lnTo>
                  <a:lnTo>
                    <a:pt x="23375" y="451032"/>
                  </a:lnTo>
                  <a:lnTo>
                    <a:pt x="24016" y="443668"/>
                  </a:lnTo>
                  <a:lnTo>
                    <a:pt x="24657" y="436463"/>
                  </a:lnTo>
                  <a:lnTo>
                    <a:pt x="25298" y="429417"/>
                  </a:lnTo>
                  <a:lnTo>
                    <a:pt x="25777" y="422532"/>
                  </a:lnTo>
                  <a:lnTo>
                    <a:pt x="26418" y="415808"/>
                  </a:lnTo>
                  <a:lnTo>
                    <a:pt x="27059" y="409084"/>
                  </a:lnTo>
                  <a:lnTo>
                    <a:pt x="27697" y="402680"/>
                  </a:lnTo>
                  <a:lnTo>
                    <a:pt x="28179" y="396275"/>
                  </a:lnTo>
                  <a:lnTo>
                    <a:pt x="28820" y="390030"/>
                  </a:lnTo>
                  <a:lnTo>
                    <a:pt x="29461" y="383945"/>
                  </a:lnTo>
                  <a:lnTo>
                    <a:pt x="30099" y="377700"/>
                  </a:lnTo>
                  <a:lnTo>
                    <a:pt x="30580" y="371777"/>
                  </a:lnTo>
                  <a:lnTo>
                    <a:pt x="31221" y="365854"/>
                  </a:lnTo>
                  <a:lnTo>
                    <a:pt x="31862" y="359928"/>
                  </a:lnTo>
                  <a:lnTo>
                    <a:pt x="32503" y="354005"/>
                  </a:lnTo>
                  <a:lnTo>
                    <a:pt x="32982" y="348242"/>
                  </a:lnTo>
                  <a:lnTo>
                    <a:pt x="33623" y="342476"/>
                  </a:lnTo>
                  <a:lnTo>
                    <a:pt x="34264" y="336712"/>
                  </a:lnTo>
                  <a:lnTo>
                    <a:pt x="34905" y="331108"/>
                  </a:lnTo>
                  <a:lnTo>
                    <a:pt x="35384" y="325504"/>
                  </a:lnTo>
                  <a:lnTo>
                    <a:pt x="36025" y="319741"/>
                  </a:lnTo>
                  <a:lnTo>
                    <a:pt x="36666" y="314297"/>
                  </a:lnTo>
                  <a:lnTo>
                    <a:pt x="37307" y="308693"/>
                  </a:lnTo>
                  <a:lnTo>
                    <a:pt x="37785" y="303089"/>
                  </a:lnTo>
                  <a:lnTo>
                    <a:pt x="38426" y="297645"/>
                  </a:lnTo>
                  <a:lnTo>
                    <a:pt x="39067" y="292200"/>
                  </a:lnTo>
                  <a:lnTo>
                    <a:pt x="39708" y="286759"/>
                  </a:lnTo>
                  <a:lnTo>
                    <a:pt x="40187" y="281474"/>
                  </a:lnTo>
                  <a:lnTo>
                    <a:pt x="40828" y="276032"/>
                  </a:lnTo>
                  <a:lnTo>
                    <a:pt x="41469" y="270747"/>
                  </a:lnTo>
                  <a:lnTo>
                    <a:pt x="42110" y="265463"/>
                  </a:lnTo>
                  <a:lnTo>
                    <a:pt x="42589" y="260340"/>
                  </a:lnTo>
                  <a:lnTo>
                    <a:pt x="43230" y="255055"/>
                  </a:lnTo>
                  <a:lnTo>
                    <a:pt x="43871" y="249933"/>
                  </a:lnTo>
                  <a:lnTo>
                    <a:pt x="44512" y="244970"/>
                  </a:lnTo>
                  <a:lnTo>
                    <a:pt x="44990" y="239845"/>
                  </a:lnTo>
                  <a:lnTo>
                    <a:pt x="45631" y="234882"/>
                  </a:lnTo>
                  <a:lnTo>
                    <a:pt x="46272" y="229919"/>
                  </a:lnTo>
                  <a:lnTo>
                    <a:pt x="46913" y="225116"/>
                  </a:lnTo>
                  <a:lnTo>
                    <a:pt x="47392" y="220312"/>
                  </a:lnTo>
                  <a:lnTo>
                    <a:pt x="48033" y="215509"/>
                  </a:lnTo>
                  <a:lnTo>
                    <a:pt x="48674" y="210865"/>
                  </a:lnTo>
                  <a:lnTo>
                    <a:pt x="49315" y="206221"/>
                  </a:lnTo>
                  <a:lnTo>
                    <a:pt x="49794" y="201740"/>
                  </a:lnTo>
                  <a:lnTo>
                    <a:pt x="50435" y="197096"/>
                  </a:lnTo>
                  <a:lnTo>
                    <a:pt x="51076" y="192772"/>
                  </a:lnTo>
                  <a:lnTo>
                    <a:pt x="51717" y="188290"/>
                  </a:lnTo>
                  <a:lnTo>
                    <a:pt x="52195" y="183965"/>
                  </a:lnTo>
                  <a:lnTo>
                    <a:pt x="52836" y="179803"/>
                  </a:lnTo>
                  <a:lnTo>
                    <a:pt x="53477" y="175641"/>
                  </a:lnTo>
                  <a:lnTo>
                    <a:pt x="54118" y="171478"/>
                  </a:lnTo>
                  <a:lnTo>
                    <a:pt x="54597" y="167476"/>
                  </a:lnTo>
                  <a:lnTo>
                    <a:pt x="55238" y="163473"/>
                  </a:lnTo>
                  <a:lnTo>
                    <a:pt x="55879" y="159630"/>
                  </a:lnTo>
                  <a:lnTo>
                    <a:pt x="56517" y="155786"/>
                  </a:lnTo>
                  <a:lnTo>
                    <a:pt x="56999" y="152103"/>
                  </a:lnTo>
                  <a:lnTo>
                    <a:pt x="57640" y="148422"/>
                  </a:lnTo>
                  <a:lnTo>
                    <a:pt x="58281" y="144900"/>
                  </a:lnTo>
                  <a:lnTo>
                    <a:pt x="58919" y="141376"/>
                  </a:lnTo>
                  <a:lnTo>
                    <a:pt x="59400" y="138015"/>
                  </a:lnTo>
                  <a:lnTo>
                    <a:pt x="60041" y="134653"/>
                  </a:lnTo>
                  <a:lnTo>
                    <a:pt x="60682" y="131450"/>
                  </a:lnTo>
                  <a:lnTo>
                    <a:pt x="61323" y="128248"/>
                  </a:lnTo>
                  <a:lnTo>
                    <a:pt x="61802" y="125206"/>
                  </a:lnTo>
                  <a:lnTo>
                    <a:pt x="62443" y="122163"/>
                  </a:lnTo>
                  <a:lnTo>
                    <a:pt x="63084" y="119283"/>
                  </a:lnTo>
                  <a:lnTo>
                    <a:pt x="63725" y="116559"/>
                  </a:lnTo>
                  <a:lnTo>
                    <a:pt x="64204" y="113679"/>
                  </a:lnTo>
                  <a:lnTo>
                    <a:pt x="64845" y="111115"/>
                  </a:lnTo>
                  <a:lnTo>
                    <a:pt x="65486" y="108553"/>
                  </a:lnTo>
                  <a:lnTo>
                    <a:pt x="66127" y="106152"/>
                  </a:lnTo>
                  <a:lnTo>
                    <a:pt x="66605" y="103750"/>
                  </a:lnTo>
                  <a:lnTo>
                    <a:pt x="67246" y="101508"/>
                  </a:lnTo>
                  <a:lnTo>
                    <a:pt x="67887" y="99269"/>
                  </a:lnTo>
                  <a:lnTo>
                    <a:pt x="68528" y="97186"/>
                  </a:lnTo>
                  <a:lnTo>
                    <a:pt x="69007" y="95104"/>
                  </a:lnTo>
                  <a:lnTo>
                    <a:pt x="69648" y="93183"/>
                  </a:lnTo>
                  <a:lnTo>
                    <a:pt x="70289" y="91423"/>
                  </a:lnTo>
                  <a:lnTo>
                    <a:pt x="70930" y="89659"/>
                  </a:lnTo>
                  <a:lnTo>
                    <a:pt x="71409" y="88061"/>
                  </a:lnTo>
                  <a:lnTo>
                    <a:pt x="72050" y="86460"/>
                  </a:lnTo>
                  <a:lnTo>
                    <a:pt x="72691" y="85018"/>
                  </a:lnTo>
                  <a:lnTo>
                    <a:pt x="73332" y="83736"/>
                  </a:lnTo>
                  <a:lnTo>
                    <a:pt x="73810" y="82457"/>
                  </a:lnTo>
                  <a:lnTo>
                    <a:pt x="74451" y="81335"/>
                  </a:lnTo>
                  <a:lnTo>
                    <a:pt x="75092" y="80215"/>
                  </a:lnTo>
                  <a:lnTo>
                    <a:pt x="75733" y="79255"/>
                  </a:lnTo>
                  <a:lnTo>
                    <a:pt x="76212" y="78454"/>
                  </a:lnTo>
                  <a:lnTo>
                    <a:pt x="76853" y="77654"/>
                  </a:lnTo>
                  <a:lnTo>
                    <a:pt x="77494" y="77013"/>
                  </a:lnTo>
                  <a:lnTo>
                    <a:pt x="78135" y="76372"/>
                  </a:lnTo>
                  <a:lnTo>
                    <a:pt x="78614" y="75893"/>
                  </a:lnTo>
                  <a:lnTo>
                    <a:pt x="79255" y="75411"/>
                  </a:lnTo>
                  <a:lnTo>
                    <a:pt x="79896" y="74930"/>
                  </a:lnTo>
                  <a:lnTo>
                    <a:pt x="80537" y="74449"/>
                  </a:lnTo>
                  <a:lnTo>
                    <a:pt x="81015" y="74130"/>
                  </a:lnTo>
                  <a:lnTo>
                    <a:pt x="81656" y="73810"/>
                  </a:lnTo>
                  <a:lnTo>
                    <a:pt x="82297" y="73489"/>
                  </a:lnTo>
                  <a:lnTo>
                    <a:pt x="82938" y="73169"/>
                  </a:lnTo>
                  <a:lnTo>
                    <a:pt x="83417" y="73010"/>
                  </a:lnTo>
                  <a:lnTo>
                    <a:pt x="84058" y="72850"/>
                  </a:lnTo>
                  <a:lnTo>
                    <a:pt x="84699" y="72688"/>
                  </a:lnTo>
                  <a:lnTo>
                    <a:pt x="85340" y="72528"/>
                  </a:lnTo>
                  <a:lnTo>
                    <a:pt x="85819" y="72369"/>
                  </a:lnTo>
                  <a:lnTo>
                    <a:pt x="86460" y="72369"/>
                  </a:lnTo>
                  <a:lnTo>
                    <a:pt x="87101" y="72209"/>
                  </a:lnTo>
                  <a:lnTo>
                    <a:pt x="91263" y="72209"/>
                  </a:lnTo>
                  <a:lnTo>
                    <a:pt x="91904" y="72369"/>
                  </a:lnTo>
                  <a:lnTo>
                    <a:pt x="97827" y="72369"/>
                  </a:lnTo>
                  <a:lnTo>
                    <a:pt x="98468" y="72209"/>
                  </a:lnTo>
                  <a:lnTo>
                    <a:pt x="99109" y="72209"/>
                  </a:lnTo>
                  <a:lnTo>
                    <a:pt x="99750" y="72047"/>
                  </a:lnTo>
                  <a:lnTo>
                    <a:pt x="100229" y="72047"/>
                  </a:lnTo>
                  <a:lnTo>
                    <a:pt x="100870" y="71890"/>
                  </a:lnTo>
                  <a:lnTo>
                    <a:pt x="101511" y="71728"/>
                  </a:lnTo>
                  <a:lnTo>
                    <a:pt x="102152" y="71568"/>
                  </a:lnTo>
                  <a:lnTo>
                    <a:pt x="102630" y="71409"/>
                  </a:lnTo>
                  <a:lnTo>
                    <a:pt x="103271" y="71249"/>
                  </a:lnTo>
                  <a:lnTo>
                    <a:pt x="103912" y="71087"/>
                  </a:lnTo>
                  <a:lnTo>
                    <a:pt x="104553" y="70927"/>
                  </a:lnTo>
                  <a:lnTo>
                    <a:pt x="105032" y="70608"/>
                  </a:lnTo>
                  <a:lnTo>
                    <a:pt x="105673" y="70449"/>
                  </a:lnTo>
                  <a:lnTo>
                    <a:pt x="106314" y="70127"/>
                  </a:lnTo>
                  <a:lnTo>
                    <a:pt x="106955" y="69967"/>
                  </a:lnTo>
                  <a:lnTo>
                    <a:pt x="107434" y="69645"/>
                  </a:lnTo>
                  <a:lnTo>
                    <a:pt x="108075" y="69326"/>
                  </a:lnTo>
                  <a:lnTo>
                    <a:pt x="108716" y="69007"/>
                  </a:lnTo>
                  <a:lnTo>
                    <a:pt x="109357" y="68685"/>
                  </a:lnTo>
                  <a:lnTo>
                    <a:pt x="109835" y="68526"/>
                  </a:lnTo>
                  <a:lnTo>
                    <a:pt x="110476" y="68206"/>
                  </a:lnTo>
                  <a:lnTo>
                    <a:pt x="111117" y="67885"/>
                  </a:lnTo>
                  <a:lnTo>
                    <a:pt x="111758" y="67565"/>
                  </a:lnTo>
                  <a:lnTo>
                    <a:pt x="112237" y="67246"/>
                  </a:lnTo>
                  <a:lnTo>
                    <a:pt x="112878" y="66925"/>
                  </a:lnTo>
                  <a:lnTo>
                    <a:pt x="113519" y="66605"/>
                  </a:lnTo>
                  <a:lnTo>
                    <a:pt x="114160" y="66284"/>
                  </a:lnTo>
                  <a:lnTo>
                    <a:pt x="114639" y="65964"/>
                  </a:lnTo>
                  <a:lnTo>
                    <a:pt x="115280" y="65645"/>
                  </a:lnTo>
                  <a:lnTo>
                    <a:pt x="115921" y="65323"/>
                  </a:lnTo>
                  <a:lnTo>
                    <a:pt x="116559" y="65004"/>
                  </a:lnTo>
                  <a:lnTo>
                    <a:pt x="117040" y="64845"/>
                  </a:lnTo>
                  <a:lnTo>
                    <a:pt x="117681" y="64523"/>
                  </a:lnTo>
                  <a:lnTo>
                    <a:pt x="118322" y="64204"/>
                  </a:lnTo>
                  <a:lnTo>
                    <a:pt x="118961" y="64044"/>
                  </a:lnTo>
                  <a:lnTo>
                    <a:pt x="119442" y="63722"/>
                  </a:lnTo>
                  <a:lnTo>
                    <a:pt x="120083" y="63563"/>
                  </a:lnTo>
                  <a:lnTo>
                    <a:pt x="120724" y="63241"/>
                  </a:lnTo>
                  <a:lnTo>
                    <a:pt x="121365" y="63084"/>
                  </a:lnTo>
                  <a:lnTo>
                    <a:pt x="121844" y="62762"/>
                  </a:lnTo>
                  <a:lnTo>
                    <a:pt x="122485" y="62603"/>
                  </a:lnTo>
                  <a:lnTo>
                    <a:pt x="123126" y="62443"/>
                  </a:lnTo>
                  <a:lnTo>
                    <a:pt x="123767" y="62281"/>
                  </a:lnTo>
                  <a:lnTo>
                    <a:pt x="124245" y="62121"/>
                  </a:lnTo>
                  <a:lnTo>
                    <a:pt x="124886" y="61802"/>
                  </a:lnTo>
                  <a:lnTo>
                    <a:pt x="125527" y="61642"/>
                  </a:lnTo>
                  <a:lnTo>
                    <a:pt x="126168" y="61480"/>
                  </a:lnTo>
                  <a:lnTo>
                    <a:pt x="126647" y="61321"/>
                  </a:lnTo>
                  <a:lnTo>
                    <a:pt x="127288" y="61161"/>
                  </a:lnTo>
                  <a:lnTo>
                    <a:pt x="127929" y="61161"/>
                  </a:lnTo>
                  <a:lnTo>
                    <a:pt x="128570" y="61001"/>
                  </a:lnTo>
                  <a:lnTo>
                    <a:pt x="129049" y="60839"/>
                  </a:lnTo>
                  <a:lnTo>
                    <a:pt x="129690" y="60682"/>
                  </a:lnTo>
                  <a:lnTo>
                    <a:pt x="130331" y="60520"/>
                  </a:lnTo>
                  <a:lnTo>
                    <a:pt x="130972" y="60520"/>
                  </a:lnTo>
                  <a:lnTo>
                    <a:pt x="131450" y="60360"/>
                  </a:lnTo>
                  <a:lnTo>
                    <a:pt x="132091" y="60201"/>
                  </a:lnTo>
                  <a:lnTo>
                    <a:pt x="132732" y="60041"/>
                  </a:lnTo>
                  <a:lnTo>
                    <a:pt x="133373" y="60041"/>
                  </a:lnTo>
                  <a:lnTo>
                    <a:pt x="133852" y="59879"/>
                  </a:lnTo>
                  <a:lnTo>
                    <a:pt x="134493" y="59879"/>
                  </a:lnTo>
                  <a:lnTo>
                    <a:pt x="135134" y="59719"/>
                  </a:lnTo>
                  <a:lnTo>
                    <a:pt x="135775" y="59560"/>
                  </a:lnTo>
                  <a:lnTo>
                    <a:pt x="136254" y="59560"/>
                  </a:lnTo>
                  <a:lnTo>
                    <a:pt x="136895" y="59400"/>
                  </a:lnTo>
                  <a:lnTo>
                    <a:pt x="137536" y="59400"/>
                  </a:lnTo>
                  <a:lnTo>
                    <a:pt x="138177" y="59241"/>
                  </a:lnTo>
                  <a:lnTo>
                    <a:pt x="138655" y="59079"/>
                  </a:lnTo>
                  <a:lnTo>
                    <a:pt x="139296" y="59079"/>
                  </a:lnTo>
                  <a:lnTo>
                    <a:pt x="139937" y="58919"/>
                  </a:lnTo>
                  <a:lnTo>
                    <a:pt x="140578" y="58919"/>
                  </a:lnTo>
                  <a:lnTo>
                    <a:pt x="141057" y="58759"/>
                  </a:lnTo>
                  <a:lnTo>
                    <a:pt x="141698" y="58600"/>
                  </a:lnTo>
                  <a:lnTo>
                    <a:pt x="142339" y="58600"/>
                  </a:lnTo>
                  <a:lnTo>
                    <a:pt x="142980" y="58440"/>
                  </a:lnTo>
                  <a:lnTo>
                    <a:pt x="143459" y="58281"/>
                  </a:lnTo>
                  <a:lnTo>
                    <a:pt x="144100" y="58281"/>
                  </a:lnTo>
                  <a:lnTo>
                    <a:pt x="144741" y="58118"/>
                  </a:lnTo>
                  <a:lnTo>
                    <a:pt x="145382" y="57959"/>
                  </a:lnTo>
                  <a:lnTo>
                    <a:pt x="145861" y="57799"/>
                  </a:lnTo>
                  <a:lnTo>
                    <a:pt x="146501" y="57640"/>
                  </a:lnTo>
                  <a:lnTo>
                    <a:pt x="147142" y="57640"/>
                  </a:lnTo>
                  <a:lnTo>
                    <a:pt x="147781" y="57477"/>
                  </a:lnTo>
                  <a:lnTo>
                    <a:pt x="148262" y="57318"/>
                  </a:lnTo>
                  <a:lnTo>
                    <a:pt x="148903" y="57158"/>
                  </a:lnTo>
                  <a:lnTo>
                    <a:pt x="149544" y="56999"/>
                  </a:lnTo>
                  <a:lnTo>
                    <a:pt x="150182" y="56839"/>
                  </a:lnTo>
                  <a:lnTo>
                    <a:pt x="150664" y="56677"/>
                  </a:lnTo>
                  <a:lnTo>
                    <a:pt x="151305" y="56517"/>
                  </a:lnTo>
                  <a:lnTo>
                    <a:pt x="151946" y="56358"/>
                  </a:lnTo>
                  <a:lnTo>
                    <a:pt x="152587" y="56039"/>
                  </a:lnTo>
                  <a:lnTo>
                    <a:pt x="153066" y="55879"/>
                  </a:lnTo>
                  <a:lnTo>
                    <a:pt x="153706" y="55717"/>
                  </a:lnTo>
                  <a:lnTo>
                    <a:pt x="154347" y="55557"/>
                  </a:lnTo>
                  <a:lnTo>
                    <a:pt x="154988" y="55238"/>
                  </a:lnTo>
                  <a:lnTo>
                    <a:pt x="155467" y="55076"/>
                  </a:lnTo>
                  <a:lnTo>
                    <a:pt x="156108" y="54757"/>
                  </a:lnTo>
                  <a:lnTo>
                    <a:pt x="156749" y="54597"/>
                  </a:lnTo>
                  <a:lnTo>
                    <a:pt x="157390" y="54275"/>
                  </a:lnTo>
                  <a:lnTo>
                    <a:pt x="157869" y="54116"/>
                  </a:lnTo>
                  <a:lnTo>
                    <a:pt x="158510" y="53796"/>
                  </a:lnTo>
                  <a:lnTo>
                    <a:pt x="159151" y="53475"/>
                  </a:lnTo>
                  <a:lnTo>
                    <a:pt x="159792" y="53315"/>
                  </a:lnTo>
                  <a:lnTo>
                    <a:pt x="160271" y="52996"/>
                  </a:lnTo>
                  <a:lnTo>
                    <a:pt x="160912" y="52674"/>
                  </a:lnTo>
                  <a:lnTo>
                    <a:pt x="161552" y="52355"/>
                  </a:lnTo>
                  <a:lnTo>
                    <a:pt x="162193" y="52033"/>
                  </a:lnTo>
                  <a:lnTo>
                    <a:pt x="162672" y="51876"/>
                  </a:lnTo>
                  <a:lnTo>
                    <a:pt x="163313" y="51554"/>
                  </a:lnTo>
                  <a:lnTo>
                    <a:pt x="163954" y="51073"/>
                  </a:lnTo>
                  <a:lnTo>
                    <a:pt x="164595" y="50754"/>
                  </a:lnTo>
                  <a:lnTo>
                    <a:pt x="165074" y="50435"/>
                  </a:lnTo>
                  <a:lnTo>
                    <a:pt x="165715" y="50113"/>
                  </a:lnTo>
                  <a:lnTo>
                    <a:pt x="166356" y="49794"/>
                  </a:lnTo>
                  <a:lnTo>
                    <a:pt x="166997" y="49474"/>
                  </a:lnTo>
                  <a:lnTo>
                    <a:pt x="167476" y="48993"/>
                  </a:lnTo>
                  <a:lnTo>
                    <a:pt x="168117" y="48671"/>
                  </a:lnTo>
                  <a:lnTo>
                    <a:pt x="168757" y="48352"/>
                  </a:lnTo>
                  <a:lnTo>
                    <a:pt x="169398" y="47871"/>
                  </a:lnTo>
                  <a:lnTo>
                    <a:pt x="169877" y="47552"/>
                  </a:lnTo>
                  <a:lnTo>
                    <a:pt x="170518" y="47073"/>
                  </a:lnTo>
                  <a:lnTo>
                    <a:pt x="171159" y="46751"/>
                  </a:lnTo>
                  <a:lnTo>
                    <a:pt x="171800" y="46270"/>
                  </a:lnTo>
                  <a:lnTo>
                    <a:pt x="172279" y="45791"/>
                  </a:lnTo>
                  <a:lnTo>
                    <a:pt x="172920" y="45469"/>
                  </a:lnTo>
                  <a:lnTo>
                    <a:pt x="173561" y="44990"/>
                  </a:lnTo>
                  <a:lnTo>
                    <a:pt x="174202" y="44509"/>
                  </a:lnTo>
                  <a:lnTo>
                    <a:pt x="174681" y="44030"/>
                  </a:lnTo>
                  <a:lnTo>
                    <a:pt x="175322" y="43549"/>
                  </a:lnTo>
                  <a:lnTo>
                    <a:pt x="175962" y="43070"/>
                  </a:lnTo>
                  <a:lnTo>
                    <a:pt x="176601" y="42589"/>
                  </a:lnTo>
                  <a:lnTo>
                    <a:pt x="177082" y="42107"/>
                  </a:lnTo>
                  <a:lnTo>
                    <a:pt x="177723" y="41628"/>
                  </a:lnTo>
                  <a:lnTo>
                    <a:pt x="178364" y="41147"/>
                  </a:lnTo>
                  <a:lnTo>
                    <a:pt x="179003" y="40668"/>
                  </a:lnTo>
                  <a:lnTo>
                    <a:pt x="179484" y="40187"/>
                  </a:lnTo>
                  <a:lnTo>
                    <a:pt x="180125" y="39706"/>
                  </a:lnTo>
                  <a:lnTo>
                    <a:pt x="180766" y="39065"/>
                  </a:lnTo>
                  <a:lnTo>
                    <a:pt x="181407" y="38586"/>
                  </a:lnTo>
                  <a:lnTo>
                    <a:pt x="181886" y="38104"/>
                  </a:lnTo>
                  <a:lnTo>
                    <a:pt x="182527" y="37463"/>
                  </a:lnTo>
                  <a:lnTo>
                    <a:pt x="183168" y="36985"/>
                  </a:lnTo>
                  <a:lnTo>
                    <a:pt x="183808" y="36344"/>
                  </a:lnTo>
                  <a:lnTo>
                    <a:pt x="184287" y="35862"/>
                  </a:lnTo>
                  <a:lnTo>
                    <a:pt x="184928" y="35224"/>
                  </a:lnTo>
                  <a:lnTo>
                    <a:pt x="185569" y="34583"/>
                  </a:lnTo>
                  <a:lnTo>
                    <a:pt x="186210" y="34102"/>
                  </a:lnTo>
                  <a:lnTo>
                    <a:pt x="186689" y="33461"/>
                  </a:lnTo>
                  <a:lnTo>
                    <a:pt x="187330" y="32822"/>
                  </a:lnTo>
                  <a:lnTo>
                    <a:pt x="187971" y="32181"/>
                  </a:lnTo>
                  <a:lnTo>
                    <a:pt x="188612" y="31540"/>
                  </a:lnTo>
                  <a:lnTo>
                    <a:pt x="189091" y="30899"/>
                  </a:lnTo>
                  <a:lnTo>
                    <a:pt x="189732" y="30258"/>
                  </a:lnTo>
                  <a:lnTo>
                    <a:pt x="190373" y="29618"/>
                  </a:lnTo>
                  <a:lnTo>
                    <a:pt x="191013" y="28979"/>
                  </a:lnTo>
                  <a:lnTo>
                    <a:pt x="191492" y="28338"/>
                  </a:lnTo>
                  <a:lnTo>
                    <a:pt x="192133" y="27697"/>
                  </a:lnTo>
                  <a:lnTo>
                    <a:pt x="192774" y="27059"/>
                  </a:lnTo>
                  <a:lnTo>
                    <a:pt x="193415" y="26256"/>
                  </a:lnTo>
                  <a:lnTo>
                    <a:pt x="193894" y="25615"/>
                  </a:lnTo>
                  <a:lnTo>
                    <a:pt x="194535" y="24976"/>
                  </a:lnTo>
                  <a:lnTo>
                    <a:pt x="195176" y="24176"/>
                  </a:lnTo>
                  <a:lnTo>
                    <a:pt x="195817" y="23535"/>
                  </a:lnTo>
                  <a:lnTo>
                    <a:pt x="196296" y="22734"/>
                  </a:lnTo>
                  <a:lnTo>
                    <a:pt x="196937" y="22093"/>
                  </a:lnTo>
                  <a:lnTo>
                    <a:pt x="197578" y="21452"/>
                  </a:lnTo>
                  <a:lnTo>
                    <a:pt x="198219" y="20654"/>
                  </a:lnTo>
                  <a:lnTo>
                    <a:pt x="198697" y="20013"/>
                  </a:lnTo>
                  <a:lnTo>
                    <a:pt x="199338" y="19213"/>
                  </a:lnTo>
                  <a:lnTo>
                    <a:pt x="199979" y="18572"/>
                  </a:lnTo>
                  <a:lnTo>
                    <a:pt x="200620" y="17931"/>
                  </a:lnTo>
                  <a:lnTo>
                    <a:pt x="201099" y="17130"/>
                  </a:lnTo>
                  <a:lnTo>
                    <a:pt x="201740" y="16489"/>
                  </a:lnTo>
                  <a:lnTo>
                    <a:pt x="202381" y="15851"/>
                  </a:lnTo>
                  <a:lnTo>
                    <a:pt x="203022" y="15048"/>
                  </a:lnTo>
                  <a:lnTo>
                    <a:pt x="203501" y="14410"/>
                  </a:lnTo>
                  <a:lnTo>
                    <a:pt x="204142" y="13769"/>
                  </a:lnTo>
                  <a:lnTo>
                    <a:pt x="204783" y="13128"/>
                  </a:lnTo>
                  <a:lnTo>
                    <a:pt x="205424" y="12487"/>
                  </a:lnTo>
                  <a:lnTo>
                    <a:pt x="205902" y="11848"/>
                  </a:lnTo>
                  <a:lnTo>
                    <a:pt x="206543" y="11207"/>
                  </a:lnTo>
                  <a:lnTo>
                    <a:pt x="207184" y="10566"/>
                  </a:lnTo>
                  <a:lnTo>
                    <a:pt x="207823" y="10085"/>
                  </a:lnTo>
                  <a:lnTo>
                    <a:pt x="208304" y="9447"/>
                  </a:lnTo>
                  <a:lnTo>
                    <a:pt x="208945" y="8806"/>
                  </a:lnTo>
                  <a:lnTo>
                    <a:pt x="209586" y="8324"/>
                  </a:lnTo>
                  <a:lnTo>
                    <a:pt x="210227" y="7683"/>
                  </a:lnTo>
                  <a:lnTo>
                    <a:pt x="210706" y="7205"/>
                  </a:lnTo>
                  <a:lnTo>
                    <a:pt x="211347" y="6723"/>
                  </a:lnTo>
                  <a:lnTo>
                    <a:pt x="211988" y="6242"/>
                  </a:lnTo>
                  <a:lnTo>
                    <a:pt x="212629" y="5763"/>
                  </a:lnTo>
                  <a:lnTo>
                    <a:pt x="213107" y="5282"/>
                  </a:lnTo>
                  <a:lnTo>
                    <a:pt x="213748" y="4803"/>
                  </a:lnTo>
                  <a:lnTo>
                    <a:pt x="214389" y="4321"/>
                  </a:lnTo>
                  <a:lnTo>
                    <a:pt x="215030" y="4002"/>
                  </a:lnTo>
                  <a:lnTo>
                    <a:pt x="215509" y="3521"/>
                  </a:lnTo>
                  <a:lnTo>
                    <a:pt x="216150" y="3199"/>
                  </a:lnTo>
                  <a:lnTo>
                    <a:pt x="216791" y="2880"/>
                  </a:lnTo>
                  <a:lnTo>
                    <a:pt x="217432" y="2561"/>
                  </a:lnTo>
                  <a:lnTo>
                    <a:pt x="217911" y="2239"/>
                  </a:lnTo>
                  <a:lnTo>
                    <a:pt x="218552" y="1920"/>
                  </a:lnTo>
                  <a:lnTo>
                    <a:pt x="219193" y="1601"/>
                  </a:lnTo>
                  <a:lnTo>
                    <a:pt x="219834" y="1438"/>
                  </a:lnTo>
                  <a:lnTo>
                    <a:pt x="220312" y="1119"/>
                  </a:lnTo>
                  <a:lnTo>
                    <a:pt x="220953" y="960"/>
                  </a:lnTo>
                  <a:lnTo>
                    <a:pt x="221594" y="797"/>
                  </a:lnTo>
                  <a:lnTo>
                    <a:pt x="222235" y="640"/>
                  </a:lnTo>
                  <a:lnTo>
                    <a:pt x="222714" y="478"/>
                  </a:lnTo>
                  <a:lnTo>
                    <a:pt x="223355" y="319"/>
                  </a:lnTo>
                  <a:lnTo>
                    <a:pt x="223996" y="159"/>
                  </a:lnTo>
                  <a:lnTo>
                    <a:pt x="224637" y="159"/>
                  </a:lnTo>
                  <a:lnTo>
                    <a:pt x="225116" y="0"/>
                  </a:lnTo>
                  <a:lnTo>
                    <a:pt x="229440" y="0"/>
                  </a:lnTo>
                  <a:lnTo>
                    <a:pt x="229919" y="159"/>
                  </a:lnTo>
                  <a:lnTo>
                    <a:pt x="230560" y="319"/>
                  </a:lnTo>
                  <a:lnTo>
                    <a:pt x="231201" y="319"/>
                  </a:lnTo>
                  <a:lnTo>
                    <a:pt x="231842" y="478"/>
                  </a:lnTo>
                  <a:lnTo>
                    <a:pt x="232321" y="640"/>
                  </a:lnTo>
                  <a:lnTo>
                    <a:pt x="232962" y="797"/>
                  </a:lnTo>
                  <a:lnTo>
                    <a:pt x="233603" y="960"/>
                  </a:lnTo>
                  <a:lnTo>
                    <a:pt x="234244" y="1279"/>
                  </a:lnTo>
                  <a:lnTo>
                    <a:pt x="234722" y="1438"/>
                  </a:lnTo>
                  <a:lnTo>
                    <a:pt x="235363" y="1601"/>
                  </a:lnTo>
                  <a:lnTo>
                    <a:pt x="236004" y="1920"/>
                  </a:lnTo>
                  <a:lnTo>
                    <a:pt x="236643" y="2239"/>
                  </a:lnTo>
                  <a:lnTo>
                    <a:pt x="237124" y="2401"/>
                  </a:lnTo>
                  <a:lnTo>
                    <a:pt x="237765" y="2720"/>
                  </a:lnTo>
                  <a:lnTo>
                    <a:pt x="238406" y="3042"/>
                  </a:lnTo>
                  <a:lnTo>
                    <a:pt x="239044" y="3361"/>
                  </a:lnTo>
                  <a:lnTo>
                    <a:pt x="239526" y="3680"/>
                  </a:lnTo>
                  <a:lnTo>
                    <a:pt x="240167" y="4162"/>
                  </a:lnTo>
                  <a:lnTo>
                    <a:pt x="240808" y="4481"/>
                  </a:lnTo>
                  <a:lnTo>
                    <a:pt x="241446" y="4962"/>
                  </a:lnTo>
                  <a:lnTo>
                    <a:pt x="241927" y="5282"/>
                  </a:lnTo>
                  <a:lnTo>
                    <a:pt x="242568" y="5763"/>
                  </a:lnTo>
                  <a:lnTo>
                    <a:pt x="243209" y="6242"/>
                  </a:lnTo>
                  <a:lnTo>
                    <a:pt x="243850" y="6723"/>
                  </a:lnTo>
                  <a:lnTo>
                    <a:pt x="244329" y="7205"/>
                  </a:lnTo>
                  <a:lnTo>
                    <a:pt x="244970" y="7683"/>
                  </a:lnTo>
                  <a:lnTo>
                    <a:pt x="245611" y="8324"/>
                  </a:lnTo>
                  <a:lnTo>
                    <a:pt x="246252" y="8806"/>
                  </a:lnTo>
                  <a:lnTo>
                    <a:pt x="246731" y="9284"/>
                  </a:lnTo>
                  <a:lnTo>
                    <a:pt x="247372" y="9925"/>
                  </a:lnTo>
                  <a:lnTo>
                    <a:pt x="248013" y="10566"/>
                  </a:lnTo>
                  <a:lnTo>
                    <a:pt x="248654" y="11045"/>
                  </a:lnTo>
                  <a:lnTo>
                    <a:pt x="249132" y="11686"/>
                  </a:lnTo>
                  <a:lnTo>
                    <a:pt x="249773" y="12327"/>
                  </a:lnTo>
                  <a:lnTo>
                    <a:pt x="250414" y="12968"/>
                  </a:lnTo>
                  <a:lnTo>
                    <a:pt x="251055" y="13609"/>
                  </a:lnTo>
                  <a:lnTo>
                    <a:pt x="251534" y="14247"/>
                  </a:lnTo>
                  <a:lnTo>
                    <a:pt x="252175" y="14888"/>
                  </a:lnTo>
                  <a:lnTo>
                    <a:pt x="252816" y="15529"/>
                  </a:lnTo>
                  <a:lnTo>
                    <a:pt x="253457" y="16170"/>
                  </a:lnTo>
                  <a:lnTo>
                    <a:pt x="253936" y="16811"/>
                  </a:lnTo>
                  <a:lnTo>
                    <a:pt x="254577" y="17612"/>
                  </a:lnTo>
                  <a:lnTo>
                    <a:pt x="255218" y="18253"/>
                  </a:lnTo>
                  <a:lnTo>
                    <a:pt x="255859" y="18891"/>
                  </a:lnTo>
                  <a:lnTo>
                    <a:pt x="256337" y="19532"/>
                  </a:lnTo>
                  <a:lnTo>
                    <a:pt x="256978" y="20333"/>
                  </a:lnTo>
                  <a:lnTo>
                    <a:pt x="257619" y="20974"/>
                  </a:lnTo>
                  <a:lnTo>
                    <a:pt x="258260" y="21615"/>
                  </a:lnTo>
                  <a:lnTo>
                    <a:pt x="258739" y="22415"/>
                  </a:lnTo>
                  <a:lnTo>
                    <a:pt x="259380" y="23056"/>
                  </a:lnTo>
                  <a:lnTo>
                    <a:pt x="260021" y="23694"/>
                  </a:lnTo>
                  <a:lnTo>
                    <a:pt x="260662" y="24335"/>
                  </a:lnTo>
                  <a:lnTo>
                    <a:pt x="261141" y="25136"/>
                  </a:lnTo>
                  <a:lnTo>
                    <a:pt x="261782" y="25777"/>
                  </a:lnTo>
                  <a:lnTo>
                    <a:pt x="262423" y="26418"/>
                  </a:lnTo>
                  <a:lnTo>
                    <a:pt x="263064" y="27059"/>
                  </a:lnTo>
                  <a:lnTo>
                    <a:pt x="263542" y="27857"/>
                  </a:lnTo>
                  <a:lnTo>
                    <a:pt x="264183" y="28498"/>
                  </a:lnTo>
                  <a:lnTo>
                    <a:pt x="264824" y="29139"/>
                  </a:lnTo>
                  <a:lnTo>
                    <a:pt x="265465" y="29780"/>
                  </a:lnTo>
                  <a:lnTo>
                    <a:pt x="265944" y="30421"/>
                  </a:lnTo>
                  <a:lnTo>
                    <a:pt x="266585" y="31059"/>
                  </a:lnTo>
                  <a:lnTo>
                    <a:pt x="267226" y="31700"/>
                  </a:lnTo>
                  <a:lnTo>
                    <a:pt x="267864" y="32341"/>
                  </a:lnTo>
                  <a:lnTo>
                    <a:pt x="268346" y="32982"/>
                  </a:lnTo>
                  <a:lnTo>
                    <a:pt x="268987" y="33623"/>
                  </a:lnTo>
                  <a:lnTo>
                    <a:pt x="269628" y="34102"/>
                  </a:lnTo>
                  <a:lnTo>
                    <a:pt x="270266" y="34743"/>
                  </a:lnTo>
                  <a:lnTo>
                    <a:pt x="270747" y="35384"/>
                  </a:lnTo>
                  <a:lnTo>
                    <a:pt x="271388" y="35862"/>
                  </a:lnTo>
                  <a:lnTo>
                    <a:pt x="272029" y="36503"/>
                  </a:lnTo>
                  <a:lnTo>
                    <a:pt x="272670" y="37144"/>
                  </a:lnTo>
                  <a:lnTo>
                    <a:pt x="273149" y="37626"/>
                  </a:lnTo>
                  <a:lnTo>
                    <a:pt x="273790" y="38267"/>
                  </a:lnTo>
                  <a:lnTo>
                    <a:pt x="274431" y="38745"/>
                  </a:lnTo>
                  <a:lnTo>
                    <a:pt x="275072" y="39227"/>
                  </a:lnTo>
                  <a:lnTo>
                    <a:pt x="275551" y="39865"/>
                  </a:lnTo>
                  <a:lnTo>
                    <a:pt x="276192" y="40347"/>
                  </a:lnTo>
                  <a:lnTo>
                    <a:pt x="276833" y="40825"/>
                  </a:lnTo>
                  <a:lnTo>
                    <a:pt x="277474" y="41307"/>
                  </a:lnTo>
                  <a:lnTo>
                    <a:pt x="277952" y="41788"/>
                  </a:lnTo>
                  <a:lnTo>
                    <a:pt x="278593" y="42267"/>
                  </a:lnTo>
                  <a:lnTo>
                    <a:pt x="279234" y="42748"/>
                  </a:lnTo>
                  <a:lnTo>
                    <a:pt x="279875" y="43227"/>
                  </a:lnTo>
                  <a:lnTo>
                    <a:pt x="280354" y="43708"/>
                  </a:lnTo>
                  <a:lnTo>
                    <a:pt x="280995" y="44190"/>
                  </a:lnTo>
                  <a:lnTo>
                    <a:pt x="281636" y="44668"/>
                  </a:lnTo>
                  <a:lnTo>
                    <a:pt x="282277" y="45150"/>
                  </a:lnTo>
                  <a:lnTo>
                    <a:pt x="282756" y="45469"/>
                  </a:lnTo>
                  <a:lnTo>
                    <a:pt x="283397" y="45950"/>
                  </a:lnTo>
                  <a:lnTo>
                    <a:pt x="284038" y="46432"/>
                  </a:lnTo>
                  <a:lnTo>
                    <a:pt x="284679" y="46751"/>
                  </a:lnTo>
                  <a:lnTo>
                    <a:pt x="285157" y="47232"/>
                  </a:lnTo>
                  <a:lnTo>
                    <a:pt x="285798" y="47552"/>
                  </a:lnTo>
                  <a:lnTo>
                    <a:pt x="286439" y="48033"/>
                  </a:lnTo>
                  <a:lnTo>
                    <a:pt x="287080" y="48352"/>
                  </a:lnTo>
                  <a:lnTo>
                    <a:pt x="287559" y="48833"/>
                  </a:lnTo>
                  <a:lnTo>
                    <a:pt x="288200" y="49153"/>
                  </a:lnTo>
                  <a:lnTo>
                    <a:pt x="288841" y="49474"/>
                  </a:lnTo>
                  <a:lnTo>
                    <a:pt x="289482" y="49794"/>
                  </a:lnTo>
                  <a:lnTo>
                    <a:pt x="289961" y="50272"/>
                  </a:lnTo>
                  <a:lnTo>
                    <a:pt x="290602" y="50594"/>
                  </a:lnTo>
                  <a:lnTo>
                    <a:pt x="291243" y="50913"/>
                  </a:lnTo>
                  <a:lnTo>
                    <a:pt x="291884" y="51235"/>
                  </a:lnTo>
                  <a:lnTo>
                    <a:pt x="294764" y="52674"/>
                  </a:lnTo>
                  <a:lnTo>
                    <a:pt x="295405" y="52996"/>
                  </a:lnTo>
                  <a:lnTo>
                    <a:pt x="296046" y="53315"/>
                  </a:lnTo>
                  <a:lnTo>
                    <a:pt x="296684" y="53637"/>
                  </a:lnTo>
                  <a:lnTo>
                    <a:pt x="297166" y="53796"/>
                  </a:lnTo>
                  <a:lnTo>
                    <a:pt x="297807" y="54116"/>
                  </a:lnTo>
                  <a:lnTo>
                    <a:pt x="298448" y="54275"/>
                  </a:lnTo>
                  <a:lnTo>
                    <a:pt x="299086" y="54597"/>
                  </a:lnTo>
                  <a:lnTo>
                    <a:pt x="299567" y="54757"/>
                  </a:lnTo>
                  <a:lnTo>
                    <a:pt x="300208" y="55076"/>
                  </a:lnTo>
                  <a:lnTo>
                    <a:pt x="300849" y="55238"/>
                  </a:lnTo>
                  <a:lnTo>
                    <a:pt x="301490" y="55557"/>
                  </a:lnTo>
                  <a:lnTo>
                    <a:pt x="301969" y="55717"/>
                  </a:lnTo>
                  <a:lnTo>
                    <a:pt x="302610" y="55879"/>
                  </a:lnTo>
                  <a:lnTo>
                    <a:pt x="303251" y="56039"/>
                  </a:lnTo>
                  <a:lnTo>
                    <a:pt x="303892" y="56198"/>
                  </a:lnTo>
                  <a:lnTo>
                    <a:pt x="304371" y="56517"/>
                  </a:lnTo>
                  <a:lnTo>
                    <a:pt x="305012" y="56677"/>
                  </a:lnTo>
                  <a:lnTo>
                    <a:pt x="305653" y="56839"/>
                  </a:lnTo>
                  <a:lnTo>
                    <a:pt x="306294" y="56999"/>
                  </a:lnTo>
                  <a:lnTo>
                    <a:pt x="306773" y="57158"/>
                  </a:lnTo>
                  <a:lnTo>
                    <a:pt x="307413" y="57158"/>
                  </a:lnTo>
                  <a:lnTo>
                    <a:pt x="308054" y="57318"/>
                  </a:lnTo>
                  <a:lnTo>
                    <a:pt x="308695" y="57477"/>
                  </a:lnTo>
                  <a:lnTo>
                    <a:pt x="309174" y="57640"/>
                  </a:lnTo>
                  <a:lnTo>
                    <a:pt x="309815" y="57799"/>
                  </a:lnTo>
                  <a:lnTo>
                    <a:pt x="310456" y="57799"/>
                  </a:lnTo>
                  <a:lnTo>
                    <a:pt x="311097" y="57959"/>
                  </a:lnTo>
                  <a:lnTo>
                    <a:pt x="311576" y="57959"/>
                  </a:lnTo>
                  <a:lnTo>
                    <a:pt x="312217" y="58118"/>
                  </a:lnTo>
                  <a:lnTo>
                    <a:pt x="312858" y="58118"/>
                  </a:lnTo>
                  <a:lnTo>
                    <a:pt x="313499" y="58281"/>
                  </a:lnTo>
                  <a:lnTo>
                    <a:pt x="313978" y="58281"/>
                  </a:lnTo>
                  <a:lnTo>
                    <a:pt x="314618" y="58440"/>
                  </a:lnTo>
                  <a:lnTo>
                    <a:pt x="316379" y="58440"/>
                  </a:lnTo>
                  <a:lnTo>
                    <a:pt x="317020" y="58600"/>
                  </a:lnTo>
                  <a:lnTo>
                    <a:pt x="320704" y="58600"/>
                  </a:lnTo>
                  <a:lnTo>
                    <a:pt x="321183" y="58440"/>
                  </a:lnTo>
                  <a:lnTo>
                    <a:pt x="322464" y="58440"/>
                  </a:lnTo>
                  <a:lnTo>
                    <a:pt x="323105" y="58281"/>
                  </a:lnTo>
                  <a:lnTo>
                    <a:pt x="323584" y="58281"/>
                  </a:lnTo>
                  <a:lnTo>
                    <a:pt x="324225" y="58118"/>
                  </a:lnTo>
                  <a:lnTo>
                    <a:pt x="324866" y="58118"/>
                  </a:lnTo>
                  <a:lnTo>
                    <a:pt x="325507" y="57959"/>
                  </a:lnTo>
                  <a:lnTo>
                    <a:pt x="325986" y="57799"/>
                  </a:lnTo>
                  <a:lnTo>
                    <a:pt x="326627" y="57640"/>
                  </a:lnTo>
                  <a:lnTo>
                    <a:pt x="327268" y="57477"/>
                  </a:lnTo>
                  <a:lnTo>
                    <a:pt x="327906" y="57318"/>
                  </a:lnTo>
                  <a:lnTo>
                    <a:pt x="328388" y="57158"/>
                  </a:lnTo>
                  <a:lnTo>
                    <a:pt x="329029" y="56999"/>
                  </a:lnTo>
                  <a:lnTo>
                    <a:pt x="329669" y="56839"/>
                  </a:lnTo>
                  <a:lnTo>
                    <a:pt x="330308" y="56517"/>
                  </a:lnTo>
                  <a:lnTo>
                    <a:pt x="330789" y="56358"/>
                  </a:lnTo>
                  <a:lnTo>
                    <a:pt x="331430" y="56198"/>
                  </a:lnTo>
                  <a:lnTo>
                    <a:pt x="332071" y="55879"/>
                  </a:lnTo>
                  <a:lnTo>
                    <a:pt x="332712" y="55717"/>
                  </a:lnTo>
                  <a:lnTo>
                    <a:pt x="333191" y="55398"/>
                  </a:lnTo>
                  <a:lnTo>
                    <a:pt x="333832" y="55076"/>
                  </a:lnTo>
                  <a:lnTo>
                    <a:pt x="334473" y="54916"/>
                  </a:lnTo>
                  <a:lnTo>
                    <a:pt x="335114" y="54597"/>
                  </a:lnTo>
                  <a:lnTo>
                    <a:pt x="335593" y="54275"/>
                  </a:lnTo>
                  <a:lnTo>
                    <a:pt x="336234" y="53956"/>
                  </a:lnTo>
                  <a:lnTo>
                    <a:pt x="336874" y="53637"/>
                  </a:lnTo>
                  <a:lnTo>
                    <a:pt x="337515" y="53315"/>
                  </a:lnTo>
                  <a:lnTo>
                    <a:pt x="337994" y="52996"/>
                  </a:lnTo>
                  <a:lnTo>
                    <a:pt x="338635" y="52674"/>
                  </a:lnTo>
                  <a:lnTo>
                    <a:pt x="339276" y="52355"/>
                  </a:lnTo>
                  <a:lnTo>
                    <a:pt x="339917" y="52033"/>
                  </a:lnTo>
                  <a:lnTo>
                    <a:pt x="340396" y="51714"/>
                  </a:lnTo>
                  <a:lnTo>
                    <a:pt x="341037" y="51395"/>
                  </a:lnTo>
                  <a:lnTo>
                    <a:pt x="341678" y="51073"/>
                  </a:lnTo>
                  <a:lnTo>
                    <a:pt x="342319" y="50754"/>
                  </a:lnTo>
                  <a:lnTo>
                    <a:pt x="342798" y="50435"/>
                  </a:lnTo>
                  <a:lnTo>
                    <a:pt x="343439" y="49953"/>
                  </a:lnTo>
                  <a:lnTo>
                    <a:pt x="344080" y="49631"/>
                  </a:lnTo>
                  <a:lnTo>
                    <a:pt x="344720" y="49312"/>
                  </a:lnTo>
                  <a:lnTo>
                    <a:pt x="345199" y="48993"/>
                  </a:lnTo>
                  <a:lnTo>
                    <a:pt x="345840" y="48671"/>
                  </a:lnTo>
                  <a:lnTo>
                    <a:pt x="346481" y="48352"/>
                  </a:lnTo>
                  <a:lnTo>
                    <a:pt x="347122" y="48033"/>
                  </a:lnTo>
                  <a:lnTo>
                    <a:pt x="347601" y="47711"/>
                  </a:lnTo>
                  <a:lnTo>
                    <a:pt x="348242" y="47392"/>
                  </a:lnTo>
                  <a:lnTo>
                    <a:pt x="348883" y="47073"/>
                  </a:lnTo>
                  <a:lnTo>
                    <a:pt x="349524" y="46751"/>
                  </a:lnTo>
                  <a:lnTo>
                    <a:pt x="350003" y="46591"/>
                  </a:lnTo>
                  <a:lnTo>
                    <a:pt x="350644" y="46270"/>
                  </a:lnTo>
                  <a:lnTo>
                    <a:pt x="351285" y="45950"/>
                  </a:lnTo>
                  <a:lnTo>
                    <a:pt x="351925" y="45791"/>
                  </a:lnTo>
                  <a:lnTo>
                    <a:pt x="352404" y="45469"/>
                  </a:lnTo>
                  <a:lnTo>
                    <a:pt x="353045" y="45309"/>
                  </a:lnTo>
                  <a:lnTo>
                    <a:pt x="353686" y="45150"/>
                  </a:lnTo>
                  <a:lnTo>
                    <a:pt x="354327" y="44831"/>
                  </a:lnTo>
                  <a:lnTo>
                    <a:pt x="354806" y="44668"/>
                  </a:lnTo>
                  <a:lnTo>
                    <a:pt x="355447" y="44509"/>
                  </a:lnTo>
                  <a:lnTo>
                    <a:pt x="356088" y="44349"/>
                  </a:lnTo>
                  <a:lnTo>
                    <a:pt x="356726" y="44190"/>
                  </a:lnTo>
                  <a:lnTo>
                    <a:pt x="357208" y="44030"/>
                  </a:lnTo>
                  <a:lnTo>
                    <a:pt x="357849" y="44030"/>
                  </a:lnTo>
                  <a:lnTo>
                    <a:pt x="358490" y="43868"/>
                  </a:lnTo>
                  <a:lnTo>
                    <a:pt x="359128" y="43868"/>
                  </a:lnTo>
                  <a:lnTo>
                    <a:pt x="359609" y="43708"/>
                  </a:lnTo>
                  <a:lnTo>
                    <a:pt x="364413" y="43708"/>
                  </a:lnTo>
                  <a:lnTo>
                    <a:pt x="365054" y="43868"/>
                  </a:lnTo>
                  <a:lnTo>
                    <a:pt x="366336" y="43868"/>
                  </a:lnTo>
                  <a:lnTo>
                    <a:pt x="366814" y="44030"/>
                  </a:lnTo>
                  <a:lnTo>
                    <a:pt x="367455" y="44190"/>
                  </a:lnTo>
                  <a:lnTo>
                    <a:pt x="368096" y="44190"/>
                  </a:lnTo>
                  <a:lnTo>
                    <a:pt x="368737" y="44349"/>
                  </a:lnTo>
                  <a:lnTo>
                    <a:pt x="369216" y="44509"/>
                  </a:lnTo>
                  <a:lnTo>
                    <a:pt x="369857" y="44668"/>
                  </a:lnTo>
                  <a:lnTo>
                    <a:pt x="370498" y="44831"/>
                  </a:lnTo>
                  <a:lnTo>
                    <a:pt x="371139" y="44990"/>
                  </a:lnTo>
                  <a:lnTo>
                    <a:pt x="371618" y="45150"/>
                  </a:lnTo>
                  <a:lnTo>
                    <a:pt x="372259" y="45309"/>
                  </a:lnTo>
                  <a:lnTo>
                    <a:pt x="372900" y="45469"/>
                  </a:lnTo>
                  <a:lnTo>
                    <a:pt x="373541" y="45631"/>
                  </a:lnTo>
                  <a:lnTo>
                    <a:pt x="374019" y="45791"/>
                  </a:lnTo>
                  <a:lnTo>
                    <a:pt x="374660" y="45950"/>
                  </a:lnTo>
                  <a:lnTo>
                    <a:pt x="375301" y="46110"/>
                  </a:lnTo>
                  <a:lnTo>
                    <a:pt x="375942" y="46432"/>
                  </a:lnTo>
                  <a:lnTo>
                    <a:pt x="376421" y="46591"/>
                  </a:lnTo>
                  <a:lnTo>
                    <a:pt x="377062" y="46751"/>
                  </a:lnTo>
                  <a:lnTo>
                    <a:pt x="377703" y="47073"/>
                  </a:lnTo>
                  <a:lnTo>
                    <a:pt x="378344" y="47232"/>
                  </a:lnTo>
                  <a:lnTo>
                    <a:pt x="378823" y="47392"/>
                  </a:lnTo>
                  <a:lnTo>
                    <a:pt x="379464" y="47552"/>
                  </a:lnTo>
                  <a:lnTo>
                    <a:pt x="380105" y="47871"/>
                  </a:lnTo>
                  <a:lnTo>
                    <a:pt x="380746" y="48033"/>
                  </a:lnTo>
                  <a:lnTo>
                    <a:pt x="381224" y="48352"/>
                  </a:lnTo>
                  <a:lnTo>
                    <a:pt x="381865" y="48512"/>
                  </a:lnTo>
                  <a:lnTo>
                    <a:pt x="382506" y="48671"/>
                  </a:lnTo>
                  <a:lnTo>
                    <a:pt x="383147" y="48833"/>
                  </a:lnTo>
                  <a:lnTo>
                    <a:pt x="383626" y="49153"/>
                  </a:lnTo>
                  <a:lnTo>
                    <a:pt x="384267" y="49312"/>
                  </a:lnTo>
                  <a:lnTo>
                    <a:pt x="384908" y="49474"/>
                  </a:lnTo>
                  <a:lnTo>
                    <a:pt x="385549" y="49794"/>
                  </a:lnTo>
                  <a:lnTo>
                    <a:pt x="386028" y="49953"/>
                  </a:lnTo>
                  <a:lnTo>
                    <a:pt x="386669" y="50113"/>
                  </a:lnTo>
                  <a:lnTo>
                    <a:pt x="387310" y="50272"/>
                  </a:lnTo>
                  <a:lnTo>
                    <a:pt x="387948" y="50435"/>
                  </a:lnTo>
                  <a:lnTo>
                    <a:pt x="388429" y="50594"/>
                  </a:lnTo>
                  <a:lnTo>
                    <a:pt x="389070" y="50754"/>
                  </a:lnTo>
                  <a:lnTo>
                    <a:pt x="389711" y="50913"/>
                  </a:lnTo>
                  <a:lnTo>
                    <a:pt x="390350" y="51073"/>
                  </a:lnTo>
                  <a:lnTo>
                    <a:pt x="390831" y="51235"/>
                  </a:lnTo>
                  <a:lnTo>
                    <a:pt x="391472" y="51395"/>
                  </a:lnTo>
                  <a:lnTo>
                    <a:pt x="392113" y="51554"/>
                  </a:lnTo>
                  <a:lnTo>
                    <a:pt x="392754" y="51714"/>
                  </a:lnTo>
                  <a:lnTo>
                    <a:pt x="393233" y="51876"/>
                  </a:lnTo>
                  <a:lnTo>
                    <a:pt x="393874" y="52033"/>
                  </a:lnTo>
                  <a:lnTo>
                    <a:pt x="394515" y="52033"/>
                  </a:lnTo>
                  <a:lnTo>
                    <a:pt x="395156" y="52195"/>
                  </a:lnTo>
                  <a:lnTo>
                    <a:pt x="395634" y="52355"/>
                  </a:lnTo>
                  <a:lnTo>
                    <a:pt x="396275" y="52355"/>
                  </a:lnTo>
                  <a:lnTo>
                    <a:pt x="396916" y="52514"/>
                  </a:lnTo>
                  <a:lnTo>
                    <a:pt x="397557" y="52514"/>
                  </a:lnTo>
                  <a:lnTo>
                    <a:pt x="398036" y="52674"/>
                  </a:lnTo>
                  <a:lnTo>
                    <a:pt x="399318" y="52674"/>
                  </a:lnTo>
                  <a:lnTo>
                    <a:pt x="399959" y="52836"/>
                  </a:lnTo>
                  <a:lnTo>
                    <a:pt x="407164" y="52836"/>
                  </a:lnTo>
                  <a:lnTo>
                    <a:pt x="407643" y="52674"/>
                  </a:lnTo>
                  <a:lnTo>
                    <a:pt x="408925" y="52674"/>
                  </a:lnTo>
                  <a:lnTo>
                    <a:pt x="409566" y="52514"/>
                  </a:lnTo>
                  <a:lnTo>
                    <a:pt x="410044" y="52514"/>
                  </a:lnTo>
                  <a:lnTo>
                    <a:pt x="410685" y="52355"/>
                  </a:lnTo>
                  <a:lnTo>
                    <a:pt x="411326" y="52355"/>
                  </a:lnTo>
                  <a:lnTo>
                    <a:pt x="411967" y="52195"/>
                  </a:lnTo>
                  <a:lnTo>
                    <a:pt x="412446" y="52033"/>
                  </a:lnTo>
                  <a:lnTo>
                    <a:pt x="413087" y="52033"/>
                  </a:lnTo>
                  <a:lnTo>
                    <a:pt x="413728" y="51876"/>
                  </a:lnTo>
                  <a:lnTo>
                    <a:pt x="414369" y="51714"/>
                  </a:lnTo>
                  <a:lnTo>
                    <a:pt x="414848" y="51554"/>
                  </a:lnTo>
                  <a:lnTo>
                    <a:pt x="415489" y="51554"/>
                  </a:lnTo>
                  <a:lnTo>
                    <a:pt x="416130" y="51395"/>
                  </a:lnTo>
                  <a:lnTo>
                    <a:pt x="416768" y="51235"/>
                  </a:lnTo>
                  <a:lnTo>
                    <a:pt x="417249" y="51073"/>
                  </a:lnTo>
                  <a:lnTo>
                    <a:pt x="417890" y="50913"/>
                  </a:lnTo>
                  <a:lnTo>
                    <a:pt x="418531" y="50754"/>
                  </a:lnTo>
                  <a:lnTo>
                    <a:pt x="419170" y="50435"/>
                  </a:lnTo>
                  <a:lnTo>
                    <a:pt x="419651" y="50272"/>
                  </a:lnTo>
                  <a:lnTo>
                    <a:pt x="420292" y="50113"/>
                  </a:lnTo>
                  <a:lnTo>
                    <a:pt x="420933" y="49953"/>
                  </a:lnTo>
                  <a:lnTo>
                    <a:pt x="421574" y="49631"/>
                  </a:lnTo>
                  <a:lnTo>
                    <a:pt x="422053" y="49474"/>
                  </a:lnTo>
                  <a:lnTo>
                    <a:pt x="422694" y="49312"/>
                  </a:lnTo>
                  <a:lnTo>
                    <a:pt x="423335" y="48993"/>
                  </a:lnTo>
                  <a:lnTo>
                    <a:pt x="423976" y="48833"/>
                  </a:lnTo>
                  <a:lnTo>
                    <a:pt x="424454" y="48512"/>
                  </a:lnTo>
                  <a:lnTo>
                    <a:pt x="425095" y="48352"/>
                  </a:lnTo>
                  <a:lnTo>
                    <a:pt x="425736" y="48033"/>
                  </a:lnTo>
                  <a:lnTo>
                    <a:pt x="426377" y="47711"/>
                  </a:lnTo>
                  <a:lnTo>
                    <a:pt x="426856" y="47392"/>
                  </a:lnTo>
                  <a:lnTo>
                    <a:pt x="427497" y="47232"/>
                  </a:lnTo>
                  <a:lnTo>
                    <a:pt x="428138" y="46911"/>
                  </a:lnTo>
                  <a:lnTo>
                    <a:pt x="428779" y="46591"/>
                  </a:lnTo>
                  <a:lnTo>
                    <a:pt x="429258" y="46270"/>
                  </a:lnTo>
                  <a:lnTo>
                    <a:pt x="429899" y="45950"/>
                  </a:lnTo>
                  <a:lnTo>
                    <a:pt x="430540" y="45631"/>
                  </a:lnTo>
                  <a:lnTo>
                    <a:pt x="431181" y="45309"/>
                  </a:lnTo>
                  <a:lnTo>
                    <a:pt x="431659" y="44990"/>
                  </a:lnTo>
                  <a:lnTo>
                    <a:pt x="432300" y="44668"/>
                  </a:lnTo>
                  <a:lnTo>
                    <a:pt x="432941" y="44349"/>
                  </a:lnTo>
                  <a:lnTo>
                    <a:pt x="433582" y="44030"/>
                  </a:lnTo>
                  <a:lnTo>
                    <a:pt x="434061" y="43549"/>
                  </a:lnTo>
                  <a:lnTo>
                    <a:pt x="434702" y="43227"/>
                  </a:lnTo>
                  <a:lnTo>
                    <a:pt x="435343" y="42908"/>
                  </a:lnTo>
                  <a:lnTo>
                    <a:pt x="435984" y="42429"/>
                  </a:lnTo>
                  <a:lnTo>
                    <a:pt x="436463" y="42107"/>
                  </a:lnTo>
                  <a:lnTo>
                    <a:pt x="437104" y="41628"/>
                  </a:lnTo>
                  <a:lnTo>
                    <a:pt x="437745" y="41307"/>
                  </a:lnTo>
                  <a:lnTo>
                    <a:pt x="438386" y="40825"/>
                  </a:lnTo>
                  <a:lnTo>
                    <a:pt x="438864" y="40506"/>
                  </a:lnTo>
                  <a:lnTo>
                    <a:pt x="439505" y="40027"/>
                  </a:lnTo>
                  <a:lnTo>
                    <a:pt x="440146" y="39706"/>
                  </a:lnTo>
                  <a:lnTo>
                    <a:pt x="440787" y="39227"/>
                  </a:lnTo>
                  <a:lnTo>
                    <a:pt x="441266" y="38905"/>
                  </a:lnTo>
                  <a:lnTo>
                    <a:pt x="441907" y="38426"/>
                  </a:lnTo>
                  <a:lnTo>
                    <a:pt x="442548" y="38104"/>
                  </a:lnTo>
                  <a:lnTo>
                    <a:pt x="443189" y="37626"/>
                  </a:lnTo>
                  <a:lnTo>
                    <a:pt x="443668" y="37304"/>
                  </a:lnTo>
                  <a:lnTo>
                    <a:pt x="444309" y="36825"/>
                  </a:lnTo>
                  <a:lnTo>
                    <a:pt x="444950" y="36503"/>
                  </a:lnTo>
                  <a:lnTo>
                    <a:pt x="445591" y="36184"/>
                  </a:lnTo>
                  <a:lnTo>
                    <a:pt x="446069" y="35703"/>
                  </a:lnTo>
                  <a:lnTo>
                    <a:pt x="446710" y="35384"/>
                  </a:lnTo>
                  <a:lnTo>
                    <a:pt x="447351" y="34902"/>
                  </a:lnTo>
                  <a:lnTo>
                    <a:pt x="447990" y="34583"/>
                  </a:lnTo>
                  <a:lnTo>
                    <a:pt x="448471" y="34102"/>
                  </a:lnTo>
                  <a:lnTo>
                    <a:pt x="449112" y="33782"/>
                  </a:lnTo>
                  <a:lnTo>
                    <a:pt x="449753" y="33461"/>
                  </a:lnTo>
                  <a:lnTo>
                    <a:pt x="450391" y="32982"/>
                  </a:lnTo>
                  <a:lnTo>
                    <a:pt x="450873" y="32660"/>
                  </a:lnTo>
                  <a:lnTo>
                    <a:pt x="451514" y="32341"/>
                  </a:lnTo>
                  <a:lnTo>
                    <a:pt x="452155" y="31862"/>
                  </a:lnTo>
                  <a:lnTo>
                    <a:pt x="452796" y="31540"/>
                  </a:lnTo>
                  <a:lnTo>
                    <a:pt x="453274" y="31221"/>
                  </a:lnTo>
                  <a:lnTo>
                    <a:pt x="453915" y="30899"/>
                  </a:lnTo>
                  <a:lnTo>
                    <a:pt x="454556" y="30580"/>
                  </a:lnTo>
                  <a:lnTo>
                    <a:pt x="455197" y="30258"/>
                  </a:lnTo>
                  <a:lnTo>
                    <a:pt x="455676" y="29939"/>
                  </a:lnTo>
                  <a:lnTo>
                    <a:pt x="456317" y="29618"/>
                  </a:lnTo>
                  <a:lnTo>
                    <a:pt x="456958" y="29298"/>
                  </a:lnTo>
                  <a:lnTo>
                    <a:pt x="457599" y="28979"/>
                  </a:lnTo>
                  <a:lnTo>
                    <a:pt x="458078" y="28657"/>
                  </a:lnTo>
                  <a:lnTo>
                    <a:pt x="458719" y="28498"/>
                  </a:lnTo>
                  <a:lnTo>
                    <a:pt x="459360" y="28179"/>
                  </a:lnTo>
                  <a:lnTo>
                    <a:pt x="460001" y="27857"/>
                  </a:lnTo>
                  <a:lnTo>
                    <a:pt x="460479" y="27697"/>
                  </a:lnTo>
                  <a:lnTo>
                    <a:pt x="461120" y="27378"/>
                  </a:lnTo>
                  <a:lnTo>
                    <a:pt x="461761" y="27218"/>
                  </a:lnTo>
                  <a:lnTo>
                    <a:pt x="462402" y="26897"/>
                  </a:lnTo>
                  <a:lnTo>
                    <a:pt x="462881" y="26737"/>
                  </a:lnTo>
                  <a:lnTo>
                    <a:pt x="463522" y="26577"/>
                  </a:lnTo>
                  <a:lnTo>
                    <a:pt x="464163" y="26418"/>
                  </a:lnTo>
                  <a:lnTo>
                    <a:pt x="464804" y="26256"/>
                  </a:lnTo>
                  <a:lnTo>
                    <a:pt x="465283" y="26096"/>
                  </a:lnTo>
                  <a:lnTo>
                    <a:pt x="465924" y="25937"/>
                  </a:lnTo>
                  <a:lnTo>
                    <a:pt x="466565" y="25777"/>
                  </a:lnTo>
                  <a:lnTo>
                    <a:pt x="467206" y="25615"/>
                  </a:lnTo>
                  <a:lnTo>
                    <a:pt x="467685" y="25455"/>
                  </a:lnTo>
                  <a:lnTo>
                    <a:pt x="468325" y="25455"/>
                  </a:lnTo>
                  <a:lnTo>
                    <a:pt x="468966" y="25296"/>
                  </a:lnTo>
                  <a:lnTo>
                    <a:pt x="470086" y="25296"/>
                  </a:lnTo>
                  <a:lnTo>
                    <a:pt x="470727" y="25136"/>
                  </a:lnTo>
                  <a:lnTo>
                    <a:pt x="473129" y="25136"/>
                  </a:lnTo>
                  <a:lnTo>
                    <a:pt x="473770" y="25296"/>
                  </a:lnTo>
                  <a:lnTo>
                    <a:pt x="474890" y="25296"/>
                  </a:lnTo>
                  <a:lnTo>
                    <a:pt x="475530" y="25455"/>
                  </a:lnTo>
                  <a:lnTo>
                    <a:pt x="476171" y="25455"/>
                  </a:lnTo>
                  <a:lnTo>
                    <a:pt x="476810" y="25615"/>
                  </a:lnTo>
                  <a:lnTo>
                    <a:pt x="477291" y="25777"/>
                  </a:lnTo>
                  <a:lnTo>
                    <a:pt x="477932" y="25937"/>
                  </a:lnTo>
                  <a:lnTo>
                    <a:pt x="478573" y="26096"/>
                  </a:lnTo>
                  <a:lnTo>
                    <a:pt x="479211" y="26256"/>
                  </a:lnTo>
                  <a:lnTo>
                    <a:pt x="479693" y="26418"/>
                  </a:lnTo>
                  <a:lnTo>
                    <a:pt x="480334" y="26577"/>
                  </a:lnTo>
                  <a:lnTo>
                    <a:pt x="480975" y="26897"/>
                  </a:lnTo>
                  <a:lnTo>
                    <a:pt x="481616" y="27059"/>
                  </a:lnTo>
                  <a:lnTo>
                    <a:pt x="482095" y="27378"/>
                  </a:lnTo>
                  <a:lnTo>
                    <a:pt x="482736" y="27697"/>
                  </a:lnTo>
                  <a:lnTo>
                    <a:pt x="483376" y="28019"/>
                  </a:lnTo>
                  <a:lnTo>
                    <a:pt x="484017" y="28338"/>
                  </a:lnTo>
                  <a:lnTo>
                    <a:pt x="484496" y="28657"/>
                  </a:lnTo>
                  <a:lnTo>
                    <a:pt x="485137" y="28979"/>
                  </a:lnTo>
                  <a:lnTo>
                    <a:pt x="485778" y="29298"/>
                  </a:lnTo>
                  <a:lnTo>
                    <a:pt x="486419" y="29618"/>
                  </a:lnTo>
                  <a:lnTo>
                    <a:pt x="486898" y="30099"/>
                  </a:lnTo>
                  <a:lnTo>
                    <a:pt x="487539" y="30421"/>
                  </a:lnTo>
                  <a:lnTo>
                    <a:pt x="488180" y="30899"/>
                  </a:lnTo>
                  <a:lnTo>
                    <a:pt x="488821" y="31221"/>
                  </a:lnTo>
                  <a:lnTo>
                    <a:pt x="489300" y="31700"/>
                  </a:lnTo>
                  <a:lnTo>
                    <a:pt x="489941" y="32181"/>
                  </a:lnTo>
                  <a:lnTo>
                    <a:pt x="490581" y="32660"/>
                  </a:lnTo>
                  <a:lnTo>
                    <a:pt x="491222" y="32982"/>
                  </a:lnTo>
                  <a:lnTo>
                    <a:pt x="491701" y="33461"/>
                  </a:lnTo>
                  <a:lnTo>
                    <a:pt x="492342" y="33942"/>
                  </a:lnTo>
                  <a:lnTo>
                    <a:pt x="492983" y="34421"/>
                  </a:lnTo>
                  <a:lnTo>
                    <a:pt x="493624" y="34902"/>
                  </a:lnTo>
                  <a:lnTo>
                    <a:pt x="494103" y="35384"/>
                  </a:lnTo>
                  <a:lnTo>
                    <a:pt x="494744" y="35862"/>
                  </a:lnTo>
                  <a:lnTo>
                    <a:pt x="495385" y="36344"/>
                  </a:lnTo>
                  <a:lnTo>
                    <a:pt x="496026" y="36825"/>
                  </a:lnTo>
                  <a:lnTo>
                    <a:pt x="496505" y="37304"/>
                  </a:lnTo>
                  <a:lnTo>
                    <a:pt x="497146" y="37785"/>
                  </a:lnTo>
                  <a:lnTo>
                    <a:pt x="497786" y="38267"/>
                  </a:lnTo>
                  <a:lnTo>
                    <a:pt x="498427" y="38905"/>
                  </a:lnTo>
                  <a:lnTo>
                    <a:pt x="498906" y="39386"/>
                  </a:lnTo>
                  <a:lnTo>
                    <a:pt x="499547" y="39865"/>
                  </a:lnTo>
                  <a:lnTo>
                    <a:pt x="500188" y="40347"/>
                  </a:lnTo>
                  <a:lnTo>
                    <a:pt x="500829" y="40825"/>
                  </a:lnTo>
                  <a:lnTo>
                    <a:pt x="501308" y="41307"/>
                  </a:lnTo>
                  <a:lnTo>
                    <a:pt x="501949" y="41788"/>
                  </a:lnTo>
                  <a:lnTo>
                    <a:pt x="502590" y="42267"/>
                  </a:lnTo>
                  <a:lnTo>
                    <a:pt x="503231" y="42748"/>
                  </a:lnTo>
                  <a:lnTo>
                    <a:pt x="503710" y="43227"/>
                  </a:lnTo>
                  <a:lnTo>
                    <a:pt x="504351" y="43708"/>
                  </a:lnTo>
                  <a:lnTo>
                    <a:pt x="504992" y="44190"/>
                  </a:lnTo>
                  <a:lnTo>
                    <a:pt x="505632" y="44668"/>
                  </a:lnTo>
                  <a:lnTo>
                    <a:pt x="506111" y="45150"/>
                  </a:lnTo>
                  <a:lnTo>
                    <a:pt x="506752" y="45469"/>
                  </a:lnTo>
                  <a:lnTo>
                    <a:pt x="507393" y="45950"/>
                  </a:lnTo>
                  <a:lnTo>
                    <a:pt x="508032" y="46432"/>
                  </a:lnTo>
                  <a:lnTo>
                    <a:pt x="508513" y="46911"/>
                  </a:lnTo>
                  <a:lnTo>
                    <a:pt x="509154" y="47232"/>
                  </a:lnTo>
                  <a:lnTo>
                    <a:pt x="509795" y="47711"/>
                  </a:lnTo>
                  <a:lnTo>
                    <a:pt x="510436" y="48033"/>
                  </a:lnTo>
                  <a:lnTo>
                    <a:pt x="510915" y="48512"/>
                  </a:lnTo>
                  <a:lnTo>
                    <a:pt x="511556" y="48833"/>
                  </a:lnTo>
                  <a:lnTo>
                    <a:pt x="512197" y="49312"/>
                  </a:lnTo>
                  <a:lnTo>
                    <a:pt x="512837" y="49631"/>
                  </a:lnTo>
                  <a:lnTo>
                    <a:pt x="513316" y="50113"/>
                  </a:lnTo>
                  <a:lnTo>
                    <a:pt x="513957" y="50435"/>
                  </a:lnTo>
                  <a:lnTo>
                    <a:pt x="514598" y="50754"/>
                  </a:lnTo>
                  <a:lnTo>
                    <a:pt x="515239" y="51073"/>
                  </a:lnTo>
                  <a:lnTo>
                    <a:pt x="515718" y="51395"/>
                  </a:lnTo>
                  <a:lnTo>
                    <a:pt x="516359" y="51876"/>
                  </a:lnTo>
                  <a:lnTo>
                    <a:pt x="517000" y="52195"/>
                  </a:lnTo>
                  <a:lnTo>
                    <a:pt x="517641" y="52514"/>
                  </a:lnTo>
                  <a:lnTo>
                    <a:pt x="518120" y="52836"/>
                  </a:lnTo>
                  <a:lnTo>
                    <a:pt x="518761" y="52996"/>
                  </a:lnTo>
                  <a:lnTo>
                    <a:pt x="519402" y="53315"/>
                  </a:lnTo>
                  <a:lnTo>
                    <a:pt x="520043" y="53637"/>
                  </a:lnTo>
                  <a:lnTo>
                    <a:pt x="520521" y="53956"/>
                  </a:lnTo>
                  <a:lnTo>
                    <a:pt x="521162" y="54275"/>
                  </a:lnTo>
                  <a:lnTo>
                    <a:pt x="521803" y="54435"/>
                  </a:lnTo>
                  <a:lnTo>
                    <a:pt x="522444" y="54757"/>
                  </a:lnTo>
                  <a:lnTo>
                    <a:pt x="522923" y="55076"/>
                  </a:lnTo>
                  <a:lnTo>
                    <a:pt x="523564" y="55238"/>
                  </a:lnTo>
                  <a:lnTo>
                    <a:pt x="524205" y="55557"/>
                  </a:lnTo>
                  <a:lnTo>
                    <a:pt x="524846" y="55717"/>
                  </a:lnTo>
                  <a:lnTo>
                    <a:pt x="525325" y="55879"/>
                  </a:lnTo>
                  <a:lnTo>
                    <a:pt x="525966" y="56198"/>
                  </a:lnTo>
                  <a:lnTo>
                    <a:pt x="526607" y="56358"/>
                  </a:lnTo>
                  <a:lnTo>
                    <a:pt x="527248" y="56517"/>
                  </a:lnTo>
                  <a:lnTo>
                    <a:pt x="527726" y="56839"/>
                  </a:lnTo>
                  <a:lnTo>
                    <a:pt x="528367" y="56999"/>
                  </a:lnTo>
                  <a:lnTo>
                    <a:pt x="529008" y="57158"/>
                  </a:lnTo>
                  <a:lnTo>
                    <a:pt x="529649" y="57318"/>
                  </a:lnTo>
                  <a:lnTo>
                    <a:pt x="530128" y="57477"/>
                  </a:lnTo>
                  <a:lnTo>
                    <a:pt x="530769" y="57640"/>
                  </a:lnTo>
                  <a:lnTo>
                    <a:pt x="531410" y="57799"/>
                  </a:lnTo>
                  <a:lnTo>
                    <a:pt x="532051" y="57959"/>
                  </a:lnTo>
                  <a:lnTo>
                    <a:pt x="532530" y="58118"/>
                  </a:lnTo>
                  <a:lnTo>
                    <a:pt x="533171" y="58281"/>
                  </a:lnTo>
                  <a:lnTo>
                    <a:pt x="533812" y="58281"/>
                  </a:lnTo>
                  <a:lnTo>
                    <a:pt x="534453" y="58440"/>
                  </a:lnTo>
                  <a:lnTo>
                    <a:pt x="534931" y="58600"/>
                  </a:lnTo>
                  <a:lnTo>
                    <a:pt x="535572" y="58600"/>
                  </a:lnTo>
                  <a:lnTo>
                    <a:pt x="536213" y="58759"/>
                  </a:lnTo>
                  <a:lnTo>
                    <a:pt x="536852" y="58919"/>
                  </a:lnTo>
                  <a:lnTo>
                    <a:pt x="537333" y="58919"/>
                  </a:lnTo>
                  <a:lnTo>
                    <a:pt x="537974" y="59079"/>
                  </a:lnTo>
                  <a:lnTo>
                    <a:pt x="539253" y="59079"/>
                  </a:lnTo>
                  <a:lnTo>
                    <a:pt x="539735" y="59241"/>
                  </a:lnTo>
                  <a:lnTo>
                    <a:pt x="541017" y="59241"/>
                  </a:lnTo>
                  <a:lnTo>
                    <a:pt x="541655" y="59400"/>
                  </a:lnTo>
                  <a:lnTo>
                    <a:pt x="546461" y="59400"/>
                  </a:lnTo>
                  <a:lnTo>
                    <a:pt x="546940" y="59241"/>
                  </a:lnTo>
                  <a:lnTo>
                    <a:pt x="548222" y="59241"/>
                  </a:lnTo>
                  <a:lnTo>
                    <a:pt x="548863" y="59079"/>
                  </a:lnTo>
                  <a:lnTo>
                    <a:pt x="549982" y="59079"/>
                  </a:lnTo>
                  <a:lnTo>
                    <a:pt x="550623" y="58919"/>
                  </a:lnTo>
                  <a:lnTo>
                    <a:pt x="551264" y="58919"/>
                  </a:lnTo>
                  <a:lnTo>
                    <a:pt x="551743" y="58759"/>
                  </a:lnTo>
                  <a:lnTo>
                    <a:pt x="552384" y="58759"/>
                  </a:lnTo>
                  <a:lnTo>
                    <a:pt x="553025" y="58600"/>
                  </a:lnTo>
                  <a:lnTo>
                    <a:pt x="553666" y="58440"/>
                  </a:lnTo>
                  <a:lnTo>
                    <a:pt x="554145" y="58440"/>
                  </a:lnTo>
                  <a:lnTo>
                    <a:pt x="554786" y="58281"/>
                  </a:lnTo>
                  <a:lnTo>
                    <a:pt x="555427" y="58118"/>
                  </a:lnTo>
                  <a:lnTo>
                    <a:pt x="556068" y="57959"/>
                  </a:lnTo>
                  <a:lnTo>
                    <a:pt x="556546" y="57799"/>
                  </a:lnTo>
                  <a:lnTo>
                    <a:pt x="557187" y="57640"/>
                  </a:lnTo>
                  <a:lnTo>
                    <a:pt x="557828" y="57477"/>
                  </a:lnTo>
                  <a:lnTo>
                    <a:pt x="558469" y="57318"/>
                  </a:lnTo>
                  <a:lnTo>
                    <a:pt x="558948" y="57158"/>
                  </a:lnTo>
                  <a:lnTo>
                    <a:pt x="559589" y="56999"/>
                  </a:lnTo>
                  <a:lnTo>
                    <a:pt x="560230" y="56677"/>
                  </a:lnTo>
                  <a:lnTo>
                    <a:pt x="560871" y="56517"/>
                  </a:lnTo>
                  <a:lnTo>
                    <a:pt x="561350" y="56358"/>
                  </a:lnTo>
                  <a:lnTo>
                    <a:pt x="561991" y="56039"/>
                  </a:lnTo>
                  <a:lnTo>
                    <a:pt x="562632" y="55879"/>
                  </a:lnTo>
                  <a:lnTo>
                    <a:pt x="563273" y="55557"/>
                  </a:lnTo>
                  <a:lnTo>
                    <a:pt x="563751" y="55238"/>
                  </a:lnTo>
                  <a:lnTo>
                    <a:pt x="564392" y="55076"/>
                  </a:lnTo>
                  <a:lnTo>
                    <a:pt x="565033" y="54757"/>
                  </a:lnTo>
                  <a:lnTo>
                    <a:pt x="565674" y="54435"/>
                  </a:lnTo>
                  <a:lnTo>
                    <a:pt x="566153" y="54116"/>
                  </a:lnTo>
                  <a:lnTo>
                    <a:pt x="566794" y="53796"/>
                  </a:lnTo>
                  <a:lnTo>
                    <a:pt x="567435" y="53475"/>
                  </a:lnTo>
                  <a:lnTo>
                    <a:pt x="568073" y="53155"/>
                  </a:lnTo>
                  <a:lnTo>
                    <a:pt x="568555" y="52836"/>
                  </a:lnTo>
                  <a:lnTo>
                    <a:pt x="569196" y="52514"/>
                  </a:lnTo>
                  <a:lnTo>
                    <a:pt x="569837" y="52195"/>
                  </a:lnTo>
                  <a:lnTo>
                    <a:pt x="570475" y="51714"/>
                  </a:lnTo>
                  <a:lnTo>
                    <a:pt x="570956" y="51395"/>
                  </a:lnTo>
                  <a:lnTo>
                    <a:pt x="571597" y="51073"/>
                  </a:lnTo>
                  <a:lnTo>
                    <a:pt x="572238" y="50594"/>
                  </a:lnTo>
                  <a:lnTo>
                    <a:pt x="572879" y="50272"/>
                  </a:lnTo>
                  <a:lnTo>
                    <a:pt x="573358" y="49953"/>
                  </a:lnTo>
                  <a:lnTo>
                    <a:pt x="573999" y="49474"/>
                  </a:lnTo>
                  <a:lnTo>
                    <a:pt x="574640" y="49153"/>
                  </a:lnTo>
                  <a:lnTo>
                    <a:pt x="575281" y="48671"/>
                  </a:lnTo>
                  <a:lnTo>
                    <a:pt x="575760" y="48352"/>
                  </a:lnTo>
                  <a:lnTo>
                    <a:pt x="576401" y="47871"/>
                  </a:lnTo>
                  <a:lnTo>
                    <a:pt x="577042" y="47552"/>
                  </a:lnTo>
                  <a:lnTo>
                    <a:pt x="577683" y="47073"/>
                  </a:lnTo>
                  <a:lnTo>
                    <a:pt x="578161" y="46751"/>
                  </a:lnTo>
                  <a:lnTo>
                    <a:pt x="578802" y="46270"/>
                  </a:lnTo>
                  <a:lnTo>
                    <a:pt x="579443" y="45950"/>
                  </a:lnTo>
                  <a:lnTo>
                    <a:pt x="580084" y="45469"/>
                  </a:lnTo>
                  <a:lnTo>
                    <a:pt x="580563" y="45150"/>
                  </a:lnTo>
                  <a:lnTo>
                    <a:pt x="581204" y="44668"/>
                  </a:lnTo>
                  <a:lnTo>
                    <a:pt x="581845" y="44349"/>
                  </a:lnTo>
                  <a:lnTo>
                    <a:pt x="582486" y="43868"/>
                  </a:lnTo>
                  <a:lnTo>
                    <a:pt x="582965" y="43549"/>
                  </a:lnTo>
                  <a:lnTo>
                    <a:pt x="583606" y="43227"/>
                  </a:lnTo>
                  <a:lnTo>
                    <a:pt x="584247" y="42748"/>
                  </a:lnTo>
                  <a:lnTo>
                    <a:pt x="584888" y="42429"/>
                  </a:lnTo>
                  <a:lnTo>
                    <a:pt x="585366" y="42107"/>
                  </a:lnTo>
                  <a:lnTo>
                    <a:pt x="586007" y="41788"/>
                  </a:lnTo>
                  <a:lnTo>
                    <a:pt x="586648" y="41466"/>
                  </a:lnTo>
                  <a:lnTo>
                    <a:pt x="587289" y="41147"/>
                  </a:lnTo>
                  <a:lnTo>
                    <a:pt x="587768" y="40825"/>
                  </a:lnTo>
                  <a:lnTo>
                    <a:pt x="588409" y="40506"/>
                  </a:lnTo>
                  <a:lnTo>
                    <a:pt x="589050" y="40187"/>
                  </a:lnTo>
                  <a:lnTo>
                    <a:pt x="589691" y="39865"/>
                  </a:lnTo>
                  <a:lnTo>
                    <a:pt x="590170" y="39706"/>
                  </a:lnTo>
                  <a:lnTo>
                    <a:pt x="590811" y="39386"/>
                  </a:lnTo>
                  <a:lnTo>
                    <a:pt x="591452" y="39227"/>
                  </a:lnTo>
                  <a:lnTo>
                    <a:pt x="592093" y="39065"/>
                  </a:lnTo>
                  <a:lnTo>
                    <a:pt x="592571" y="38745"/>
                  </a:lnTo>
                  <a:lnTo>
                    <a:pt x="593212" y="38586"/>
                  </a:lnTo>
                  <a:lnTo>
                    <a:pt x="593853" y="38426"/>
                  </a:lnTo>
                  <a:lnTo>
                    <a:pt x="594494" y="38267"/>
                  </a:lnTo>
                  <a:lnTo>
                    <a:pt x="594973" y="38267"/>
                  </a:lnTo>
                  <a:lnTo>
                    <a:pt x="595614" y="38104"/>
                  </a:lnTo>
                  <a:lnTo>
                    <a:pt x="596255" y="37945"/>
                  </a:lnTo>
                  <a:lnTo>
                    <a:pt x="597375" y="37945"/>
                  </a:lnTo>
                  <a:lnTo>
                    <a:pt x="598016" y="37785"/>
                  </a:lnTo>
                  <a:lnTo>
                    <a:pt x="599295" y="37785"/>
                  </a:lnTo>
                  <a:lnTo>
                    <a:pt x="599776" y="37945"/>
                  </a:lnTo>
                  <a:lnTo>
                    <a:pt x="601058" y="37945"/>
                  </a:lnTo>
                  <a:lnTo>
                    <a:pt x="601699" y="38104"/>
                  </a:lnTo>
                  <a:lnTo>
                    <a:pt x="602178" y="38104"/>
                  </a:lnTo>
                  <a:lnTo>
                    <a:pt x="602819" y="38267"/>
                  </a:lnTo>
                  <a:lnTo>
                    <a:pt x="603460" y="38267"/>
                  </a:lnTo>
                  <a:lnTo>
                    <a:pt x="604101" y="38426"/>
                  </a:lnTo>
                  <a:lnTo>
                    <a:pt x="604580" y="38586"/>
                  </a:lnTo>
                  <a:lnTo>
                    <a:pt x="605221" y="38745"/>
                  </a:lnTo>
                  <a:lnTo>
                    <a:pt x="605862" y="38905"/>
                  </a:lnTo>
                  <a:lnTo>
                    <a:pt x="606503" y="39065"/>
                  </a:lnTo>
                  <a:lnTo>
                    <a:pt x="606981" y="39227"/>
                  </a:lnTo>
                  <a:lnTo>
                    <a:pt x="607622" y="39546"/>
                  </a:lnTo>
                  <a:lnTo>
                    <a:pt x="608263" y="39706"/>
                  </a:lnTo>
                  <a:lnTo>
                    <a:pt x="608904" y="39865"/>
                  </a:lnTo>
                  <a:lnTo>
                    <a:pt x="609383" y="40187"/>
                  </a:lnTo>
                  <a:lnTo>
                    <a:pt x="610024" y="40347"/>
                  </a:lnTo>
                  <a:lnTo>
                    <a:pt x="610665" y="40668"/>
                  </a:lnTo>
                  <a:lnTo>
                    <a:pt x="611306" y="40988"/>
                  </a:lnTo>
                  <a:lnTo>
                    <a:pt x="611785" y="41147"/>
                  </a:lnTo>
                  <a:lnTo>
                    <a:pt x="612426" y="41466"/>
                  </a:lnTo>
                  <a:lnTo>
                    <a:pt x="613067" y="41788"/>
                  </a:lnTo>
                  <a:lnTo>
                    <a:pt x="613708" y="42107"/>
                  </a:lnTo>
                  <a:lnTo>
                    <a:pt x="614186" y="42429"/>
                  </a:lnTo>
                  <a:lnTo>
                    <a:pt x="614827" y="42748"/>
                  </a:lnTo>
                  <a:lnTo>
                    <a:pt x="615468" y="43070"/>
                  </a:lnTo>
                  <a:lnTo>
                    <a:pt x="616109" y="43389"/>
                  </a:lnTo>
                  <a:lnTo>
                    <a:pt x="616588" y="43708"/>
                  </a:lnTo>
                  <a:lnTo>
                    <a:pt x="617229" y="44030"/>
                  </a:lnTo>
                  <a:lnTo>
                    <a:pt x="617870" y="44349"/>
                  </a:lnTo>
                  <a:lnTo>
                    <a:pt x="618511" y="44668"/>
                  </a:lnTo>
                  <a:lnTo>
                    <a:pt x="618990" y="44990"/>
                  </a:lnTo>
                  <a:lnTo>
                    <a:pt x="619631" y="45309"/>
                  </a:lnTo>
                  <a:lnTo>
                    <a:pt x="620272" y="45631"/>
                  </a:lnTo>
                  <a:lnTo>
                    <a:pt x="620913" y="45950"/>
                  </a:lnTo>
                  <a:lnTo>
                    <a:pt x="621391" y="46270"/>
                  </a:lnTo>
                  <a:lnTo>
                    <a:pt x="622032" y="46591"/>
                  </a:lnTo>
                  <a:lnTo>
                    <a:pt x="622673" y="47073"/>
                  </a:lnTo>
                  <a:lnTo>
                    <a:pt x="623314" y="47392"/>
                  </a:lnTo>
                  <a:lnTo>
                    <a:pt x="623793" y="47711"/>
                  </a:lnTo>
                  <a:lnTo>
                    <a:pt x="624434" y="48033"/>
                  </a:lnTo>
                  <a:lnTo>
                    <a:pt x="625075" y="48352"/>
                  </a:lnTo>
                  <a:lnTo>
                    <a:pt x="625716" y="48671"/>
                  </a:lnTo>
                  <a:lnTo>
                    <a:pt x="626195" y="48993"/>
                  </a:lnTo>
                  <a:lnTo>
                    <a:pt x="626836" y="49312"/>
                  </a:lnTo>
                  <a:lnTo>
                    <a:pt x="627477" y="49631"/>
                  </a:lnTo>
                  <a:lnTo>
                    <a:pt x="628115" y="49953"/>
                  </a:lnTo>
                  <a:lnTo>
                    <a:pt x="628597" y="50113"/>
                  </a:lnTo>
                  <a:lnTo>
                    <a:pt x="629237" y="50435"/>
                  </a:lnTo>
                  <a:lnTo>
                    <a:pt x="629878" y="50754"/>
                  </a:lnTo>
                  <a:lnTo>
                    <a:pt x="630517" y="51073"/>
                  </a:lnTo>
                  <a:lnTo>
                    <a:pt x="630998" y="51235"/>
                  </a:lnTo>
                  <a:lnTo>
                    <a:pt x="631639" y="51554"/>
                  </a:lnTo>
                  <a:lnTo>
                    <a:pt x="632280" y="51876"/>
                  </a:lnTo>
                  <a:lnTo>
                    <a:pt x="632921" y="52033"/>
                  </a:lnTo>
                  <a:lnTo>
                    <a:pt x="633400" y="52355"/>
                  </a:lnTo>
                  <a:lnTo>
                    <a:pt x="634041" y="52514"/>
                  </a:lnTo>
                  <a:lnTo>
                    <a:pt x="634682" y="52836"/>
                  </a:lnTo>
                  <a:lnTo>
                    <a:pt x="635323" y="52996"/>
                  </a:lnTo>
                  <a:lnTo>
                    <a:pt x="635802" y="53315"/>
                  </a:lnTo>
                  <a:lnTo>
                    <a:pt x="636442" y="53475"/>
                  </a:lnTo>
                  <a:lnTo>
                    <a:pt x="637083" y="53637"/>
                  </a:lnTo>
                  <a:lnTo>
                    <a:pt x="637724" y="53956"/>
                  </a:lnTo>
                  <a:lnTo>
                    <a:pt x="638203" y="54116"/>
                  </a:lnTo>
                  <a:lnTo>
                    <a:pt x="638844" y="54275"/>
                  </a:lnTo>
                  <a:lnTo>
                    <a:pt x="639485" y="54435"/>
                  </a:lnTo>
                  <a:lnTo>
                    <a:pt x="640126" y="54597"/>
                  </a:lnTo>
                  <a:lnTo>
                    <a:pt x="640605" y="54757"/>
                  </a:lnTo>
                  <a:lnTo>
                    <a:pt x="641246" y="54916"/>
                  </a:lnTo>
                  <a:lnTo>
                    <a:pt x="641887" y="55076"/>
                  </a:lnTo>
                  <a:lnTo>
                    <a:pt x="642528" y="55238"/>
                  </a:lnTo>
                  <a:lnTo>
                    <a:pt x="643007" y="55398"/>
                  </a:lnTo>
                  <a:lnTo>
                    <a:pt x="643648" y="55398"/>
                  </a:lnTo>
                  <a:lnTo>
                    <a:pt x="644288" y="55557"/>
                  </a:lnTo>
                  <a:lnTo>
                    <a:pt x="644929" y="55717"/>
                  </a:lnTo>
                  <a:lnTo>
                    <a:pt x="645408" y="55717"/>
                  </a:lnTo>
                  <a:lnTo>
                    <a:pt x="646049" y="55879"/>
                  </a:lnTo>
                  <a:lnTo>
                    <a:pt x="646690" y="56039"/>
                  </a:lnTo>
                  <a:lnTo>
                    <a:pt x="647331" y="56039"/>
                  </a:lnTo>
                  <a:lnTo>
                    <a:pt x="647810" y="56198"/>
                  </a:lnTo>
                  <a:lnTo>
                    <a:pt x="649092" y="56198"/>
                  </a:lnTo>
                  <a:lnTo>
                    <a:pt x="649733" y="56358"/>
                  </a:lnTo>
                  <a:lnTo>
                    <a:pt x="651493" y="56358"/>
                  </a:lnTo>
                  <a:lnTo>
                    <a:pt x="652134" y="56517"/>
                  </a:lnTo>
                  <a:lnTo>
                    <a:pt x="655656" y="56517"/>
                  </a:lnTo>
                  <a:lnTo>
                    <a:pt x="656297" y="56358"/>
                  </a:lnTo>
                  <a:lnTo>
                    <a:pt x="658058" y="56358"/>
                  </a:lnTo>
                  <a:lnTo>
                    <a:pt x="658699" y="56198"/>
                  </a:lnTo>
                  <a:lnTo>
                    <a:pt x="659818" y="56198"/>
                  </a:lnTo>
                  <a:lnTo>
                    <a:pt x="660459" y="56039"/>
                  </a:lnTo>
                  <a:lnTo>
                    <a:pt x="661100" y="56039"/>
                  </a:lnTo>
                  <a:lnTo>
                    <a:pt x="661741" y="55879"/>
                  </a:lnTo>
                  <a:lnTo>
                    <a:pt x="662220" y="55717"/>
                  </a:lnTo>
                  <a:lnTo>
                    <a:pt x="662861" y="55717"/>
                  </a:lnTo>
                  <a:lnTo>
                    <a:pt x="663502" y="55557"/>
                  </a:lnTo>
                  <a:lnTo>
                    <a:pt x="664143" y="55398"/>
                  </a:lnTo>
                  <a:lnTo>
                    <a:pt x="664622" y="55398"/>
                  </a:lnTo>
                  <a:lnTo>
                    <a:pt x="665263" y="55238"/>
                  </a:lnTo>
                  <a:lnTo>
                    <a:pt x="665904" y="55076"/>
                  </a:lnTo>
                  <a:lnTo>
                    <a:pt x="666544" y="54916"/>
                  </a:lnTo>
                  <a:lnTo>
                    <a:pt x="667023" y="54757"/>
                  </a:lnTo>
                  <a:lnTo>
                    <a:pt x="667664" y="54597"/>
                  </a:lnTo>
                  <a:lnTo>
                    <a:pt x="668305" y="54435"/>
                  </a:lnTo>
                  <a:lnTo>
                    <a:pt x="668946" y="54275"/>
                  </a:lnTo>
                  <a:lnTo>
                    <a:pt x="669425" y="54116"/>
                  </a:lnTo>
                  <a:lnTo>
                    <a:pt x="670066" y="53796"/>
                  </a:lnTo>
                  <a:lnTo>
                    <a:pt x="670707" y="53637"/>
                  </a:lnTo>
                  <a:lnTo>
                    <a:pt x="671348" y="53475"/>
                  </a:lnTo>
                  <a:lnTo>
                    <a:pt x="671827" y="53315"/>
                  </a:lnTo>
                  <a:lnTo>
                    <a:pt x="672468" y="52996"/>
                  </a:lnTo>
                  <a:lnTo>
                    <a:pt x="673109" y="52836"/>
                  </a:lnTo>
                  <a:lnTo>
                    <a:pt x="673749" y="52514"/>
                  </a:lnTo>
                  <a:lnTo>
                    <a:pt x="674228" y="52355"/>
                  </a:lnTo>
                  <a:lnTo>
                    <a:pt x="674869" y="52033"/>
                  </a:lnTo>
                  <a:lnTo>
                    <a:pt x="675510" y="51876"/>
                  </a:lnTo>
                  <a:lnTo>
                    <a:pt x="676151" y="51554"/>
                  </a:lnTo>
                  <a:lnTo>
                    <a:pt x="676630" y="51395"/>
                  </a:lnTo>
                  <a:lnTo>
                    <a:pt x="677271" y="51073"/>
                  </a:lnTo>
                  <a:lnTo>
                    <a:pt x="677912" y="50754"/>
                  </a:lnTo>
                  <a:lnTo>
                    <a:pt x="678553" y="50435"/>
                  </a:lnTo>
                  <a:lnTo>
                    <a:pt x="679032" y="50272"/>
                  </a:lnTo>
                  <a:lnTo>
                    <a:pt x="679673" y="49953"/>
                  </a:lnTo>
                  <a:lnTo>
                    <a:pt x="680314" y="49631"/>
                  </a:lnTo>
                  <a:lnTo>
                    <a:pt x="680955" y="49312"/>
                  </a:lnTo>
                  <a:lnTo>
                    <a:pt x="681433" y="48993"/>
                  </a:lnTo>
                  <a:lnTo>
                    <a:pt x="682074" y="48671"/>
                  </a:lnTo>
                  <a:lnTo>
                    <a:pt x="682715" y="48352"/>
                  </a:lnTo>
                  <a:lnTo>
                    <a:pt x="683356" y="48033"/>
                  </a:lnTo>
                  <a:lnTo>
                    <a:pt x="683835" y="47711"/>
                  </a:lnTo>
                  <a:lnTo>
                    <a:pt x="684476" y="47392"/>
                  </a:lnTo>
                  <a:lnTo>
                    <a:pt x="685117" y="47073"/>
                  </a:lnTo>
                  <a:lnTo>
                    <a:pt x="685758" y="46751"/>
                  </a:lnTo>
                  <a:lnTo>
                    <a:pt x="686237" y="46432"/>
                  </a:lnTo>
                  <a:lnTo>
                    <a:pt x="686878" y="46110"/>
                  </a:lnTo>
                  <a:lnTo>
                    <a:pt x="687519" y="45791"/>
                  </a:lnTo>
                  <a:lnTo>
                    <a:pt x="688157" y="45469"/>
                  </a:lnTo>
                  <a:lnTo>
                    <a:pt x="688638" y="45150"/>
                  </a:lnTo>
                  <a:lnTo>
                    <a:pt x="689279" y="44831"/>
                  </a:lnTo>
                  <a:lnTo>
                    <a:pt x="689920" y="44509"/>
                  </a:lnTo>
                  <a:lnTo>
                    <a:pt x="690561" y="44190"/>
                  </a:lnTo>
                  <a:lnTo>
                    <a:pt x="691040" y="43868"/>
                  </a:lnTo>
                  <a:lnTo>
                    <a:pt x="691681" y="43389"/>
                  </a:lnTo>
                  <a:lnTo>
                    <a:pt x="692322" y="43070"/>
                  </a:lnTo>
                  <a:lnTo>
                    <a:pt x="692963" y="42748"/>
                  </a:lnTo>
                  <a:lnTo>
                    <a:pt x="693442" y="42429"/>
                  </a:lnTo>
                  <a:lnTo>
                    <a:pt x="694083" y="42107"/>
                  </a:lnTo>
                  <a:lnTo>
                    <a:pt x="694724" y="41788"/>
                  </a:lnTo>
                  <a:lnTo>
                    <a:pt x="695365" y="41466"/>
                  </a:lnTo>
                  <a:lnTo>
                    <a:pt x="695843" y="41147"/>
                  </a:lnTo>
                  <a:lnTo>
                    <a:pt x="696484" y="40825"/>
                  </a:lnTo>
                  <a:lnTo>
                    <a:pt x="697125" y="40506"/>
                  </a:lnTo>
                  <a:lnTo>
                    <a:pt x="697766" y="40187"/>
                  </a:lnTo>
                  <a:lnTo>
                    <a:pt x="698245" y="39865"/>
                  </a:lnTo>
                  <a:lnTo>
                    <a:pt x="698886" y="39546"/>
                  </a:lnTo>
                  <a:lnTo>
                    <a:pt x="699527" y="39227"/>
                  </a:lnTo>
                  <a:lnTo>
                    <a:pt x="700168" y="38905"/>
                  </a:lnTo>
                  <a:lnTo>
                    <a:pt x="700647" y="38586"/>
                  </a:lnTo>
                  <a:lnTo>
                    <a:pt x="701288" y="38426"/>
                  </a:lnTo>
                  <a:lnTo>
                    <a:pt x="701929" y="38104"/>
                  </a:lnTo>
                  <a:lnTo>
                    <a:pt x="702570" y="37785"/>
                  </a:lnTo>
                  <a:lnTo>
                    <a:pt x="703048" y="37463"/>
                  </a:lnTo>
                  <a:lnTo>
                    <a:pt x="703689" y="37304"/>
                  </a:lnTo>
                  <a:lnTo>
                    <a:pt x="704330" y="36985"/>
                  </a:lnTo>
                  <a:lnTo>
                    <a:pt x="704971" y="36825"/>
                  </a:lnTo>
                  <a:lnTo>
                    <a:pt x="705450" y="36663"/>
                  </a:lnTo>
                  <a:lnTo>
                    <a:pt x="706091" y="36344"/>
                  </a:lnTo>
                  <a:lnTo>
                    <a:pt x="706732" y="36184"/>
                  </a:lnTo>
                  <a:lnTo>
                    <a:pt x="707373" y="36025"/>
                  </a:lnTo>
                  <a:lnTo>
                    <a:pt x="707852" y="35862"/>
                  </a:lnTo>
                  <a:lnTo>
                    <a:pt x="708493" y="35703"/>
                  </a:lnTo>
                  <a:lnTo>
                    <a:pt x="709134" y="35543"/>
                  </a:lnTo>
                  <a:lnTo>
                    <a:pt x="709775" y="35384"/>
                  </a:lnTo>
                  <a:lnTo>
                    <a:pt x="710253" y="35224"/>
                  </a:lnTo>
                  <a:lnTo>
                    <a:pt x="710894" y="35062"/>
                  </a:lnTo>
                  <a:lnTo>
                    <a:pt x="711535" y="35062"/>
                  </a:lnTo>
                  <a:lnTo>
                    <a:pt x="712176" y="34902"/>
                  </a:lnTo>
                  <a:lnTo>
                    <a:pt x="712655" y="34902"/>
                  </a:lnTo>
                  <a:lnTo>
                    <a:pt x="713296" y="34743"/>
                  </a:lnTo>
                  <a:lnTo>
                    <a:pt x="716977" y="34743"/>
                  </a:lnTo>
                  <a:lnTo>
                    <a:pt x="717458" y="34902"/>
                  </a:lnTo>
                  <a:lnTo>
                    <a:pt x="718099" y="34902"/>
                  </a:lnTo>
                  <a:lnTo>
                    <a:pt x="718740" y="35062"/>
                  </a:lnTo>
                  <a:lnTo>
                    <a:pt x="719379" y="35224"/>
                  </a:lnTo>
                  <a:lnTo>
                    <a:pt x="719860" y="35224"/>
                  </a:lnTo>
                  <a:lnTo>
                    <a:pt x="720501" y="35384"/>
                  </a:lnTo>
                  <a:lnTo>
                    <a:pt x="721142" y="35543"/>
                  </a:lnTo>
                  <a:lnTo>
                    <a:pt x="721783" y="35703"/>
                  </a:lnTo>
                  <a:lnTo>
                    <a:pt x="722262" y="36025"/>
                  </a:lnTo>
                  <a:lnTo>
                    <a:pt x="722903" y="36184"/>
                  </a:lnTo>
                  <a:lnTo>
                    <a:pt x="723544" y="36344"/>
                  </a:lnTo>
                  <a:lnTo>
                    <a:pt x="724185" y="36663"/>
                  </a:lnTo>
                  <a:lnTo>
                    <a:pt x="724663" y="36825"/>
                  </a:lnTo>
                  <a:lnTo>
                    <a:pt x="725304" y="37144"/>
                  </a:lnTo>
                  <a:lnTo>
                    <a:pt x="725945" y="37463"/>
                  </a:lnTo>
                  <a:lnTo>
                    <a:pt x="726586" y="37785"/>
                  </a:lnTo>
                  <a:lnTo>
                    <a:pt x="727065" y="38104"/>
                  </a:lnTo>
                  <a:lnTo>
                    <a:pt x="727706" y="38426"/>
                  </a:lnTo>
                  <a:lnTo>
                    <a:pt x="728347" y="38745"/>
                  </a:lnTo>
                  <a:lnTo>
                    <a:pt x="728988" y="39065"/>
                  </a:lnTo>
                  <a:lnTo>
                    <a:pt x="729467" y="39386"/>
                  </a:lnTo>
                  <a:lnTo>
                    <a:pt x="730108" y="39706"/>
                  </a:lnTo>
                  <a:lnTo>
                    <a:pt x="730749" y="40027"/>
                  </a:lnTo>
                  <a:lnTo>
                    <a:pt x="731390" y="40506"/>
                  </a:lnTo>
                  <a:lnTo>
                    <a:pt x="731868" y="40825"/>
                  </a:lnTo>
                  <a:lnTo>
                    <a:pt x="732509" y="41307"/>
                  </a:lnTo>
                  <a:lnTo>
                    <a:pt x="733150" y="41628"/>
                  </a:lnTo>
                  <a:lnTo>
                    <a:pt x="733791" y="41948"/>
                  </a:lnTo>
                  <a:lnTo>
                    <a:pt x="734270" y="42429"/>
                  </a:lnTo>
                  <a:lnTo>
                    <a:pt x="734911" y="42908"/>
                  </a:lnTo>
                  <a:lnTo>
                    <a:pt x="735552" y="43227"/>
                  </a:lnTo>
                  <a:lnTo>
                    <a:pt x="736193" y="43708"/>
                  </a:lnTo>
                  <a:lnTo>
                    <a:pt x="736672" y="44030"/>
                  </a:lnTo>
                  <a:lnTo>
                    <a:pt x="737313" y="44509"/>
                  </a:lnTo>
                  <a:lnTo>
                    <a:pt x="737954" y="44990"/>
                  </a:lnTo>
                  <a:lnTo>
                    <a:pt x="738595" y="45309"/>
                  </a:lnTo>
                  <a:lnTo>
                    <a:pt x="739073" y="45791"/>
                  </a:lnTo>
                  <a:lnTo>
                    <a:pt x="739714" y="46110"/>
                  </a:lnTo>
                  <a:lnTo>
                    <a:pt x="740355" y="46591"/>
                  </a:lnTo>
                  <a:lnTo>
                    <a:pt x="740996" y="47073"/>
                  </a:lnTo>
                  <a:lnTo>
                    <a:pt x="741475" y="47392"/>
                  </a:lnTo>
                  <a:lnTo>
                    <a:pt x="742116" y="47871"/>
                  </a:lnTo>
                  <a:lnTo>
                    <a:pt x="742757" y="48193"/>
                  </a:lnTo>
                  <a:lnTo>
                    <a:pt x="743398" y="48671"/>
                  </a:lnTo>
                  <a:lnTo>
                    <a:pt x="743877" y="49153"/>
                  </a:lnTo>
                  <a:lnTo>
                    <a:pt x="744518" y="49474"/>
                  </a:lnTo>
                  <a:lnTo>
                    <a:pt x="745159" y="49953"/>
                  </a:lnTo>
                  <a:lnTo>
                    <a:pt x="745800" y="50272"/>
                  </a:lnTo>
                  <a:lnTo>
                    <a:pt x="746278" y="50594"/>
                  </a:lnTo>
                  <a:lnTo>
                    <a:pt x="746919" y="51073"/>
                  </a:lnTo>
                  <a:lnTo>
                    <a:pt x="747560" y="51395"/>
                  </a:lnTo>
                  <a:lnTo>
                    <a:pt x="748199" y="51714"/>
                  </a:lnTo>
                  <a:lnTo>
                    <a:pt x="748680" y="52195"/>
                  </a:lnTo>
                  <a:lnTo>
                    <a:pt x="749321" y="52514"/>
                  </a:lnTo>
                  <a:lnTo>
                    <a:pt x="749962" y="52836"/>
                  </a:lnTo>
                  <a:lnTo>
                    <a:pt x="750603" y="53155"/>
                  </a:lnTo>
                  <a:lnTo>
                    <a:pt x="751082" y="53475"/>
                  </a:lnTo>
                  <a:lnTo>
                    <a:pt x="751723" y="53796"/>
                  </a:lnTo>
                  <a:lnTo>
                    <a:pt x="752364" y="54116"/>
                  </a:lnTo>
                  <a:lnTo>
                    <a:pt x="753002" y="54435"/>
                  </a:lnTo>
                  <a:lnTo>
                    <a:pt x="753483" y="54757"/>
                  </a:lnTo>
                  <a:lnTo>
                    <a:pt x="754124" y="55076"/>
                  </a:lnTo>
                  <a:lnTo>
                    <a:pt x="754765" y="55398"/>
                  </a:lnTo>
                  <a:lnTo>
                    <a:pt x="755406" y="55717"/>
                  </a:lnTo>
                  <a:lnTo>
                    <a:pt x="755885" y="56039"/>
                  </a:lnTo>
                  <a:lnTo>
                    <a:pt x="756526" y="56198"/>
                  </a:lnTo>
                  <a:lnTo>
                    <a:pt x="757167" y="56517"/>
                  </a:lnTo>
                  <a:lnTo>
                    <a:pt x="757808" y="56677"/>
                  </a:lnTo>
                  <a:lnTo>
                    <a:pt x="758287" y="56999"/>
                  </a:lnTo>
                  <a:lnTo>
                    <a:pt x="758928" y="57318"/>
                  </a:lnTo>
                  <a:lnTo>
                    <a:pt x="759569" y="57477"/>
                  </a:lnTo>
                  <a:lnTo>
                    <a:pt x="760210" y="57640"/>
                  </a:lnTo>
                  <a:lnTo>
                    <a:pt x="760688" y="57959"/>
                  </a:lnTo>
                  <a:lnTo>
                    <a:pt x="761329" y="58118"/>
                  </a:lnTo>
                  <a:lnTo>
                    <a:pt x="761970" y="58281"/>
                  </a:lnTo>
                  <a:lnTo>
                    <a:pt x="762611" y="58600"/>
                  </a:lnTo>
                  <a:lnTo>
                    <a:pt x="763090" y="58759"/>
                  </a:lnTo>
                  <a:lnTo>
                    <a:pt x="763731" y="58919"/>
                  </a:lnTo>
                  <a:lnTo>
                    <a:pt x="764372" y="59079"/>
                  </a:lnTo>
                  <a:lnTo>
                    <a:pt x="765013" y="59241"/>
                  </a:lnTo>
                  <a:lnTo>
                    <a:pt x="765492" y="59400"/>
                  </a:lnTo>
                  <a:lnTo>
                    <a:pt x="766133" y="59560"/>
                  </a:lnTo>
                  <a:lnTo>
                    <a:pt x="766774" y="59719"/>
                  </a:lnTo>
                  <a:lnTo>
                    <a:pt x="767415" y="59879"/>
                  </a:lnTo>
                  <a:lnTo>
                    <a:pt x="767893" y="60041"/>
                  </a:lnTo>
                  <a:lnTo>
                    <a:pt x="768534" y="60041"/>
                  </a:lnTo>
                  <a:lnTo>
                    <a:pt x="769175" y="60201"/>
                  </a:lnTo>
                  <a:lnTo>
                    <a:pt x="769816" y="60360"/>
                  </a:lnTo>
                  <a:lnTo>
                    <a:pt x="770295" y="60360"/>
                  </a:lnTo>
                  <a:lnTo>
                    <a:pt x="770936" y="60520"/>
                  </a:lnTo>
                  <a:lnTo>
                    <a:pt x="771577" y="60682"/>
                  </a:lnTo>
                  <a:lnTo>
                    <a:pt x="772218" y="60682"/>
                  </a:lnTo>
                  <a:lnTo>
                    <a:pt x="772697" y="60839"/>
                  </a:lnTo>
                  <a:lnTo>
                    <a:pt x="773979" y="60839"/>
                  </a:lnTo>
                  <a:lnTo>
                    <a:pt x="774620" y="61001"/>
                  </a:lnTo>
                  <a:lnTo>
                    <a:pt x="775739" y="61001"/>
                  </a:lnTo>
                  <a:lnTo>
                    <a:pt x="776380" y="61161"/>
                  </a:lnTo>
                  <a:lnTo>
                    <a:pt x="781184" y="61161"/>
                  </a:lnTo>
                  <a:lnTo>
                    <a:pt x="781822" y="61001"/>
                  </a:lnTo>
                  <a:lnTo>
                    <a:pt x="782944" y="61001"/>
                  </a:lnTo>
                  <a:lnTo>
                    <a:pt x="783585" y="60839"/>
                  </a:lnTo>
                  <a:lnTo>
                    <a:pt x="784705" y="60839"/>
                  </a:lnTo>
                  <a:lnTo>
                    <a:pt x="785346" y="60682"/>
                  </a:lnTo>
                  <a:lnTo>
                    <a:pt x="785987" y="60682"/>
                  </a:lnTo>
                  <a:lnTo>
                    <a:pt x="786628" y="60520"/>
                  </a:lnTo>
                  <a:lnTo>
                    <a:pt x="787107" y="60520"/>
                  </a:lnTo>
                  <a:lnTo>
                    <a:pt x="787748" y="60360"/>
                  </a:lnTo>
                  <a:lnTo>
                    <a:pt x="788389" y="60201"/>
                  </a:lnTo>
                  <a:lnTo>
                    <a:pt x="789030" y="60201"/>
                  </a:lnTo>
                  <a:lnTo>
                    <a:pt x="789509" y="60041"/>
                  </a:lnTo>
                  <a:lnTo>
                    <a:pt x="790149" y="59879"/>
                  </a:lnTo>
                  <a:lnTo>
                    <a:pt x="790790" y="59719"/>
                  </a:lnTo>
                  <a:lnTo>
                    <a:pt x="791431" y="59560"/>
                  </a:lnTo>
                  <a:lnTo>
                    <a:pt x="791910" y="59400"/>
                  </a:lnTo>
                  <a:lnTo>
                    <a:pt x="792551" y="59241"/>
                  </a:lnTo>
                  <a:lnTo>
                    <a:pt x="793192" y="59079"/>
                  </a:lnTo>
                  <a:lnTo>
                    <a:pt x="793833" y="58919"/>
                  </a:lnTo>
                  <a:lnTo>
                    <a:pt x="794312" y="58759"/>
                  </a:lnTo>
                  <a:lnTo>
                    <a:pt x="794953" y="58600"/>
                  </a:lnTo>
                  <a:lnTo>
                    <a:pt x="795594" y="58440"/>
                  </a:lnTo>
                  <a:lnTo>
                    <a:pt x="796235" y="58118"/>
                  </a:lnTo>
                  <a:lnTo>
                    <a:pt x="796714" y="57959"/>
                  </a:lnTo>
                  <a:lnTo>
                    <a:pt x="797354" y="57799"/>
                  </a:lnTo>
                  <a:lnTo>
                    <a:pt x="797995" y="57477"/>
                  </a:lnTo>
                  <a:lnTo>
                    <a:pt x="798315" y="57318"/>
                  </a:lnTo>
                </a:path>
              </a:pathLst>
            </a:custGeom>
            <a:ln w="48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358619" y="1694825"/>
              <a:ext cx="798830" cy="911225"/>
            </a:xfrm>
            <a:custGeom>
              <a:avLst/>
              <a:gdLst/>
              <a:ahLst/>
              <a:cxnLst/>
              <a:rect l="l" t="t" r="r" b="b"/>
              <a:pathLst>
                <a:path w="798830" h="911225">
                  <a:moveTo>
                    <a:pt x="0" y="910874"/>
                  </a:moveTo>
                  <a:lnTo>
                    <a:pt x="640" y="901267"/>
                  </a:lnTo>
                  <a:lnTo>
                    <a:pt x="1279" y="891020"/>
                  </a:lnTo>
                  <a:lnTo>
                    <a:pt x="1760" y="879971"/>
                  </a:lnTo>
                  <a:lnTo>
                    <a:pt x="2401" y="868444"/>
                  </a:lnTo>
                  <a:lnTo>
                    <a:pt x="3042" y="856436"/>
                  </a:lnTo>
                  <a:lnTo>
                    <a:pt x="3683" y="844106"/>
                  </a:lnTo>
                  <a:lnTo>
                    <a:pt x="4162" y="831619"/>
                  </a:lnTo>
                  <a:lnTo>
                    <a:pt x="4803" y="818810"/>
                  </a:lnTo>
                  <a:lnTo>
                    <a:pt x="5444" y="806161"/>
                  </a:lnTo>
                  <a:lnTo>
                    <a:pt x="6085" y="793511"/>
                  </a:lnTo>
                  <a:lnTo>
                    <a:pt x="6564" y="781022"/>
                  </a:lnTo>
                  <a:lnTo>
                    <a:pt x="7205" y="768694"/>
                  </a:lnTo>
                  <a:lnTo>
                    <a:pt x="7845" y="756686"/>
                  </a:lnTo>
                  <a:lnTo>
                    <a:pt x="8486" y="744999"/>
                  </a:lnTo>
                  <a:lnTo>
                    <a:pt x="8965" y="733791"/>
                  </a:lnTo>
                  <a:lnTo>
                    <a:pt x="9606" y="722903"/>
                  </a:lnTo>
                  <a:lnTo>
                    <a:pt x="10247" y="712495"/>
                  </a:lnTo>
                  <a:lnTo>
                    <a:pt x="10888" y="702570"/>
                  </a:lnTo>
                  <a:lnTo>
                    <a:pt x="11367" y="692963"/>
                  </a:lnTo>
                  <a:lnTo>
                    <a:pt x="12008" y="683835"/>
                  </a:lnTo>
                  <a:lnTo>
                    <a:pt x="12649" y="675188"/>
                  </a:lnTo>
                  <a:lnTo>
                    <a:pt x="13290" y="666704"/>
                  </a:lnTo>
                  <a:lnTo>
                    <a:pt x="13769" y="658699"/>
                  </a:lnTo>
                  <a:lnTo>
                    <a:pt x="14410" y="651012"/>
                  </a:lnTo>
                  <a:lnTo>
                    <a:pt x="15050" y="643648"/>
                  </a:lnTo>
                  <a:lnTo>
                    <a:pt x="15691" y="636442"/>
                  </a:lnTo>
                  <a:lnTo>
                    <a:pt x="16170" y="629397"/>
                  </a:lnTo>
                  <a:lnTo>
                    <a:pt x="16811" y="622514"/>
                  </a:lnTo>
                  <a:lnTo>
                    <a:pt x="17452" y="615788"/>
                  </a:lnTo>
                  <a:lnTo>
                    <a:pt x="18093" y="609064"/>
                  </a:lnTo>
                  <a:lnTo>
                    <a:pt x="18572" y="602338"/>
                  </a:lnTo>
                  <a:lnTo>
                    <a:pt x="19213" y="595774"/>
                  </a:lnTo>
                  <a:lnTo>
                    <a:pt x="19854" y="589210"/>
                  </a:lnTo>
                  <a:lnTo>
                    <a:pt x="20495" y="582486"/>
                  </a:lnTo>
                  <a:lnTo>
                    <a:pt x="20974" y="575922"/>
                  </a:lnTo>
                  <a:lnTo>
                    <a:pt x="21615" y="569196"/>
                  </a:lnTo>
                  <a:lnTo>
                    <a:pt x="22256" y="562472"/>
                  </a:lnTo>
                  <a:lnTo>
                    <a:pt x="22896" y="555746"/>
                  </a:lnTo>
                  <a:lnTo>
                    <a:pt x="23375" y="548863"/>
                  </a:lnTo>
                  <a:lnTo>
                    <a:pt x="24016" y="542136"/>
                  </a:lnTo>
                  <a:lnTo>
                    <a:pt x="24657" y="535253"/>
                  </a:lnTo>
                  <a:lnTo>
                    <a:pt x="25298" y="528367"/>
                  </a:lnTo>
                  <a:lnTo>
                    <a:pt x="25777" y="521481"/>
                  </a:lnTo>
                  <a:lnTo>
                    <a:pt x="26418" y="514598"/>
                  </a:lnTo>
                  <a:lnTo>
                    <a:pt x="27059" y="507712"/>
                  </a:lnTo>
                  <a:lnTo>
                    <a:pt x="27697" y="500827"/>
                  </a:lnTo>
                  <a:lnTo>
                    <a:pt x="28179" y="493943"/>
                  </a:lnTo>
                  <a:lnTo>
                    <a:pt x="28820" y="487060"/>
                  </a:lnTo>
                  <a:lnTo>
                    <a:pt x="29461" y="480015"/>
                  </a:lnTo>
                  <a:lnTo>
                    <a:pt x="30099" y="473129"/>
                  </a:lnTo>
                  <a:lnTo>
                    <a:pt x="30580" y="466243"/>
                  </a:lnTo>
                  <a:lnTo>
                    <a:pt x="31221" y="459360"/>
                  </a:lnTo>
                  <a:lnTo>
                    <a:pt x="31862" y="452314"/>
                  </a:lnTo>
                  <a:lnTo>
                    <a:pt x="32503" y="445428"/>
                  </a:lnTo>
                  <a:lnTo>
                    <a:pt x="32982" y="438545"/>
                  </a:lnTo>
                  <a:lnTo>
                    <a:pt x="33623" y="431659"/>
                  </a:lnTo>
                  <a:lnTo>
                    <a:pt x="34264" y="424776"/>
                  </a:lnTo>
                  <a:lnTo>
                    <a:pt x="34905" y="417890"/>
                  </a:lnTo>
                  <a:lnTo>
                    <a:pt x="35384" y="411005"/>
                  </a:lnTo>
                  <a:lnTo>
                    <a:pt x="36025" y="404121"/>
                  </a:lnTo>
                  <a:lnTo>
                    <a:pt x="36666" y="397395"/>
                  </a:lnTo>
                  <a:lnTo>
                    <a:pt x="37307" y="390512"/>
                  </a:lnTo>
                  <a:lnTo>
                    <a:pt x="37785" y="383786"/>
                  </a:lnTo>
                  <a:lnTo>
                    <a:pt x="38426" y="377062"/>
                  </a:lnTo>
                  <a:lnTo>
                    <a:pt x="39067" y="370338"/>
                  </a:lnTo>
                  <a:lnTo>
                    <a:pt x="39708" y="363612"/>
                  </a:lnTo>
                  <a:lnTo>
                    <a:pt x="40187" y="357048"/>
                  </a:lnTo>
                  <a:lnTo>
                    <a:pt x="40828" y="350324"/>
                  </a:lnTo>
                  <a:lnTo>
                    <a:pt x="41469" y="343758"/>
                  </a:lnTo>
                  <a:lnTo>
                    <a:pt x="42110" y="337194"/>
                  </a:lnTo>
                  <a:lnTo>
                    <a:pt x="42589" y="330789"/>
                  </a:lnTo>
                  <a:lnTo>
                    <a:pt x="43230" y="324225"/>
                  </a:lnTo>
                  <a:lnTo>
                    <a:pt x="43871" y="317821"/>
                  </a:lnTo>
                  <a:lnTo>
                    <a:pt x="44512" y="311416"/>
                  </a:lnTo>
                  <a:lnTo>
                    <a:pt x="44990" y="305171"/>
                  </a:lnTo>
                  <a:lnTo>
                    <a:pt x="45631" y="298927"/>
                  </a:lnTo>
                  <a:lnTo>
                    <a:pt x="46272" y="292684"/>
                  </a:lnTo>
                  <a:lnTo>
                    <a:pt x="46913" y="286439"/>
                  </a:lnTo>
                  <a:lnTo>
                    <a:pt x="47392" y="280354"/>
                  </a:lnTo>
                  <a:lnTo>
                    <a:pt x="48033" y="274271"/>
                  </a:lnTo>
                  <a:lnTo>
                    <a:pt x="48674" y="268186"/>
                  </a:lnTo>
                  <a:lnTo>
                    <a:pt x="49315" y="262263"/>
                  </a:lnTo>
                  <a:lnTo>
                    <a:pt x="49794" y="256337"/>
                  </a:lnTo>
                  <a:lnTo>
                    <a:pt x="50435" y="250574"/>
                  </a:lnTo>
                  <a:lnTo>
                    <a:pt x="51076" y="244810"/>
                  </a:lnTo>
                  <a:lnTo>
                    <a:pt x="51717" y="239047"/>
                  </a:lnTo>
                  <a:lnTo>
                    <a:pt x="52195" y="233443"/>
                  </a:lnTo>
                  <a:lnTo>
                    <a:pt x="52836" y="227839"/>
                  </a:lnTo>
                  <a:lnTo>
                    <a:pt x="53477" y="222395"/>
                  </a:lnTo>
                  <a:lnTo>
                    <a:pt x="54118" y="216951"/>
                  </a:lnTo>
                  <a:lnTo>
                    <a:pt x="54597" y="211668"/>
                  </a:lnTo>
                  <a:lnTo>
                    <a:pt x="55238" y="206384"/>
                  </a:lnTo>
                  <a:lnTo>
                    <a:pt x="55879" y="201099"/>
                  </a:lnTo>
                  <a:lnTo>
                    <a:pt x="56517" y="195976"/>
                  </a:lnTo>
                  <a:lnTo>
                    <a:pt x="56999" y="190851"/>
                  </a:lnTo>
                  <a:lnTo>
                    <a:pt x="57640" y="185888"/>
                  </a:lnTo>
                  <a:lnTo>
                    <a:pt x="58281" y="181085"/>
                  </a:lnTo>
                  <a:lnTo>
                    <a:pt x="58919" y="176282"/>
                  </a:lnTo>
                  <a:lnTo>
                    <a:pt x="59400" y="171478"/>
                  </a:lnTo>
                  <a:lnTo>
                    <a:pt x="60041" y="166837"/>
                  </a:lnTo>
                  <a:lnTo>
                    <a:pt x="60682" y="162193"/>
                  </a:lnTo>
                  <a:lnTo>
                    <a:pt x="61323" y="157709"/>
                  </a:lnTo>
                  <a:lnTo>
                    <a:pt x="61802" y="153387"/>
                  </a:lnTo>
                  <a:lnTo>
                    <a:pt x="62443" y="149063"/>
                  </a:lnTo>
                  <a:lnTo>
                    <a:pt x="63084" y="144900"/>
                  </a:lnTo>
                  <a:lnTo>
                    <a:pt x="63725" y="140738"/>
                  </a:lnTo>
                  <a:lnTo>
                    <a:pt x="64204" y="136576"/>
                  </a:lnTo>
                  <a:lnTo>
                    <a:pt x="64845" y="132732"/>
                  </a:lnTo>
                  <a:lnTo>
                    <a:pt x="65486" y="128889"/>
                  </a:lnTo>
                  <a:lnTo>
                    <a:pt x="66127" y="125046"/>
                  </a:lnTo>
                  <a:lnTo>
                    <a:pt x="66605" y="121365"/>
                  </a:lnTo>
                  <a:lnTo>
                    <a:pt x="67246" y="117841"/>
                  </a:lnTo>
                  <a:lnTo>
                    <a:pt x="67887" y="114320"/>
                  </a:lnTo>
                  <a:lnTo>
                    <a:pt x="68528" y="110958"/>
                  </a:lnTo>
                  <a:lnTo>
                    <a:pt x="69007" y="107593"/>
                  </a:lnTo>
                  <a:lnTo>
                    <a:pt x="69648" y="104391"/>
                  </a:lnTo>
                  <a:lnTo>
                    <a:pt x="70289" y="101351"/>
                  </a:lnTo>
                  <a:lnTo>
                    <a:pt x="70930" y="98308"/>
                  </a:lnTo>
                  <a:lnTo>
                    <a:pt x="71409" y="95425"/>
                  </a:lnTo>
                  <a:lnTo>
                    <a:pt x="72050" y="92705"/>
                  </a:lnTo>
                  <a:lnTo>
                    <a:pt x="72691" y="89981"/>
                  </a:lnTo>
                  <a:lnTo>
                    <a:pt x="73332" y="87420"/>
                  </a:lnTo>
                  <a:lnTo>
                    <a:pt x="73810" y="84859"/>
                  </a:lnTo>
                  <a:lnTo>
                    <a:pt x="74451" y="82457"/>
                  </a:lnTo>
                  <a:lnTo>
                    <a:pt x="75092" y="80215"/>
                  </a:lnTo>
                  <a:lnTo>
                    <a:pt x="75733" y="77975"/>
                  </a:lnTo>
                  <a:lnTo>
                    <a:pt x="76212" y="75893"/>
                  </a:lnTo>
                  <a:lnTo>
                    <a:pt x="76853" y="73810"/>
                  </a:lnTo>
                  <a:lnTo>
                    <a:pt x="77494" y="72050"/>
                  </a:lnTo>
                  <a:lnTo>
                    <a:pt x="78135" y="70289"/>
                  </a:lnTo>
                  <a:lnTo>
                    <a:pt x="78614" y="68528"/>
                  </a:lnTo>
                  <a:lnTo>
                    <a:pt x="79255" y="66927"/>
                  </a:lnTo>
                  <a:lnTo>
                    <a:pt x="79896" y="65486"/>
                  </a:lnTo>
                  <a:lnTo>
                    <a:pt x="80537" y="64204"/>
                  </a:lnTo>
                  <a:lnTo>
                    <a:pt x="81015" y="62924"/>
                  </a:lnTo>
                  <a:lnTo>
                    <a:pt x="81656" y="61802"/>
                  </a:lnTo>
                  <a:lnTo>
                    <a:pt x="82297" y="60682"/>
                  </a:lnTo>
                  <a:lnTo>
                    <a:pt x="82938" y="59722"/>
                  </a:lnTo>
                  <a:lnTo>
                    <a:pt x="83417" y="58922"/>
                  </a:lnTo>
                  <a:lnTo>
                    <a:pt x="84058" y="58118"/>
                  </a:lnTo>
                  <a:lnTo>
                    <a:pt x="84699" y="57480"/>
                  </a:lnTo>
                  <a:lnTo>
                    <a:pt x="85340" y="56999"/>
                  </a:lnTo>
                  <a:lnTo>
                    <a:pt x="85819" y="56520"/>
                  </a:lnTo>
                  <a:lnTo>
                    <a:pt x="86460" y="56198"/>
                  </a:lnTo>
                  <a:lnTo>
                    <a:pt x="87101" y="56039"/>
                  </a:lnTo>
                  <a:lnTo>
                    <a:pt x="87739" y="55879"/>
                  </a:lnTo>
                  <a:lnTo>
                    <a:pt x="88220" y="55879"/>
                  </a:lnTo>
                  <a:lnTo>
                    <a:pt x="88861" y="56039"/>
                  </a:lnTo>
                  <a:lnTo>
                    <a:pt x="89502" y="56198"/>
                  </a:lnTo>
                  <a:lnTo>
                    <a:pt x="90141" y="56520"/>
                  </a:lnTo>
                  <a:lnTo>
                    <a:pt x="90622" y="56999"/>
                  </a:lnTo>
                  <a:lnTo>
                    <a:pt x="91263" y="57480"/>
                  </a:lnTo>
                  <a:lnTo>
                    <a:pt x="91904" y="57961"/>
                  </a:lnTo>
                  <a:lnTo>
                    <a:pt x="92545" y="58759"/>
                  </a:lnTo>
                  <a:lnTo>
                    <a:pt x="93024" y="59560"/>
                  </a:lnTo>
                  <a:lnTo>
                    <a:pt x="93665" y="60520"/>
                  </a:lnTo>
                  <a:lnTo>
                    <a:pt x="94306" y="61483"/>
                  </a:lnTo>
                  <a:lnTo>
                    <a:pt x="94947" y="62603"/>
                  </a:lnTo>
                  <a:lnTo>
                    <a:pt x="95425" y="63563"/>
                  </a:lnTo>
                  <a:lnTo>
                    <a:pt x="96066" y="64685"/>
                  </a:lnTo>
                  <a:lnTo>
                    <a:pt x="96707" y="65805"/>
                  </a:lnTo>
                  <a:lnTo>
                    <a:pt x="97348" y="66927"/>
                  </a:lnTo>
                  <a:lnTo>
                    <a:pt x="97827" y="67887"/>
                  </a:lnTo>
                  <a:lnTo>
                    <a:pt x="98468" y="69007"/>
                  </a:lnTo>
                  <a:lnTo>
                    <a:pt x="99109" y="69967"/>
                  </a:lnTo>
                  <a:lnTo>
                    <a:pt x="99750" y="70930"/>
                  </a:lnTo>
                  <a:lnTo>
                    <a:pt x="100229" y="71728"/>
                  </a:lnTo>
                  <a:lnTo>
                    <a:pt x="100870" y="72691"/>
                  </a:lnTo>
                  <a:lnTo>
                    <a:pt x="101511" y="73332"/>
                  </a:lnTo>
                  <a:lnTo>
                    <a:pt x="102152" y="74132"/>
                  </a:lnTo>
                  <a:lnTo>
                    <a:pt x="102630" y="74611"/>
                  </a:lnTo>
                  <a:lnTo>
                    <a:pt x="103271" y="75252"/>
                  </a:lnTo>
                  <a:lnTo>
                    <a:pt x="103912" y="75733"/>
                  </a:lnTo>
                  <a:lnTo>
                    <a:pt x="104553" y="76052"/>
                  </a:lnTo>
                  <a:lnTo>
                    <a:pt x="105032" y="76372"/>
                  </a:lnTo>
                  <a:lnTo>
                    <a:pt x="105673" y="76534"/>
                  </a:lnTo>
                  <a:lnTo>
                    <a:pt x="106314" y="76693"/>
                  </a:lnTo>
                  <a:lnTo>
                    <a:pt x="108075" y="76693"/>
                  </a:lnTo>
                  <a:lnTo>
                    <a:pt x="111117" y="75574"/>
                  </a:lnTo>
                  <a:lnTo>
                    <a:pt x="111758" y="75411"/>
                  </a:lnTo>
                  <a:lnTo>
                    <a:pt x="112237" y="75092"/>
                  </a:lnTo>
                  <a:lnTo>
                    <a:pt x="112878" y="74770"/>
                  </a:lnTo>
                  <a:lnTo>
                    <a:pt x="113519" y="74292"/>
                  </a:lnTo>
                  <a:lnTo>
                    <a:pt x="114160" y="73970"/>
                  </a:lnTo>
                  <a:lnTo>
                    <a:pt x="114639" y="73651"/>
                  </a:lnTo>
                  <a:lnTo>
                    <a:pt x="115280" y="73332"/>
                  </a:lnTo>
                  <a:lnTo>
                    <a:pt x="115921" y="73010"/>
                  </a:lnTo>
                  <a:lnTo>
                    <a:pt x="116559" y="72691"/>
                  </a:lnTo>
                  <a:lnTo>
                    <a:pt x="117040" y="72531"/>
                  </a:lnTo>
                  <a:lnTo>
                    <a:pt x="117681" y="72209"/>
                  </a:lnTo>
                  <a:lnTo>
                    <a:pt x="118322" y="71890"/>
                  </a:lnTo>
                  <a:lnTo>
                    <a:pt x="118961" y="71728"/>
                  </a:lnTo>
                  <a:lnTo>
                    <a:pt x="119442" y="71571"/>
                  </a:lnTo>
                  <a:lnTo>
                    <a:pt x="120083" y="71409"/>
                  </a:lnTo>
                  <a:lnTo>
                    <a:pt x="120724" y="71249"/>
                  </a:lnTo>
                  <a:lnTo>
                    <a:pt x="121365" y="71090"/>
                  </a:lnTo>
                  <a:lnTo>
                    <a:pt x="121844" y="71090"/>
                  </a:lnTo>
                  <a:lnTo>
                    <a:pt x="122485" y="70930"/>
                  </a:lnTo>
                  <a:lnTo>
                    <a:pt x="123767" y="70930"/>
                  </a:lnTo>
                  <a:lnTo>
                    <a:pt x="124245" y="70768"/>
                  </a:lnTo>
                  <a:lnTo>
                    <a:pt x="125527" y="70768"/>
                  </a:lnTo>
                  <a:lnTo>
                    <a:pt x="126168" y="70930"/>
                  </a:lnTo>
                  <a:lnTo>
                    <a:pt x="127929" y="70930"/>
                  </a:lnTo>
                  <a:lnTo>
                    <a:pt x="128570" y="71090"/>
                  </a:lnTo>
                  <a:lnTo>
                    <a:pt x="129049" y="71090"/>
                  </a:lnTo>
                  <a:lnTo>
                    <a:pt x="129690" y="71249"/>
                  </a:lnTo>
                  <a:lnTo>
                    <a:pt x="130331" y="71249"/>
                  </a:lnTo>
                  <a:lnTo>
                    <a:pt x="130972" y="71409"/>
                  </a:lnTo>
                  <a:lnTo>
                    <a:pt x="131450" y="71409"/>
                  </a:lnTo>
                  <a:lnTo>
                    <a:pt x="132091" y="71571"/>
                  </a:lnTo>
                  <a:lnTo>
                    <a:pt x="132732" y="71571"/>
                  </a:lnTo>
                  <a:lnTo>
                    <a:pt x="133373" y="71728"/>
                  </a:lnTo>
                  <a:lnTo>
                    <a:pt x="133852" y="71728"/>
                  </a:lnTo>
                  <a:lnTo>
                    <a:pt x="134493" y="71890"/>
                  </a:lnTo>
                  <a:lnTo>
                    <a:pt x="135134" y="71890"/>
                  </a:lnTo>
                  <a:lnTo>
                    <a:pt x="135775" y="72050"/>
                  </a:lnTo>
                  <a:lnTo>
                    <a:pt x="136254" y="72050"/>
                  </a:lnTo>
                  <a:lnTo>
                    <a:pt x="136895" y="72209"/>
                  </a:lnTo>
                  <a:lnTo>
                    <a:pt x="138177" y="72209"/>
                  </a:lnTo>
                  <a:lnTo>
                    <a:pt x="138655" y="72369"/>
                  </a:lnTo>
                  <a:lnTo>
                    <a:pt x="145382" y="72369"/>
                  </a:lnTo>
                  <a:lnTo>
                    <a:pt x="145861" y="72209"/>
                  </a:lnTo>
                  <a:lnTo>
                    <a:pt x="147142" y="72209"/>
                  </a:lnTo>
                  <a:lnTo>
                    <a:pt x="147781" y="72050"/>
                  </a:lnTo>
                  <a:lnTo>
                    <a:pt x="148262" y="72050"/>
                  </a:lnTo>
                  <a:lnTo>
                    <a:pt x="148903" y="71890"/>
                  </a:lnTo>
                  <a:lnTo>
                    <a:pt x="149544" y="71728"/>
                  </a:lnTo>
                  <a:lnTo>
                    <a:pt x="150182" y="71728"/>
                  </a:lnTo>
                  <a:lnTo>
                    <a:pt x="150664" y="71571"/>
                  </a:lnTo>
                  <a:lnTo>
                    <a:pt x="151305" y="71409"/>
                  </a:lnTo>
                  <a:lnTo>
                    <a:pt x="151946" y="71409"/>
                  </a:lnTo>
                  <a:lnTo>
                    <a:pt x="152587" y="71249"/>
                  </a:lnTo>
                  <a:lnTo>
                    <a:pt x="153066" y="71090"/>
                  </a:lnTo>
                  <a:lnTo>
                    <a:pt x="153706" y="70930"/>
                  </a:lnTo>
                  <a:lnTo>
                    <a:pt x="154347" y="70768"/>
                  </a:lnTo>
                  <a:lnTo>
                    <a:pt x="154988" y="70608"/>
                  </a:lnTo>
                  <a:lnTo>
                    <a:pt x="155467" y="70449"/>
                  </a:lnTo>
                  <a:lnTo>
                    <a:pt x="156108" y="70289"/>
                  </a:lnTo>
                  <a:lnTo>
                    <a:pt x="156749" y="70129"/>
                  </a:lnTo>
                  <a:lnTo>
                    <a:pt x="157390" y="69967"/>
                  </a:lnTo>
                  <a:lnTo>
                    <a:pt x="157869" y="69648"/>
                  </a:lnTo>
                  <a:lnTo>
                    <a:pt x="158510" y="69488"/>
                  </a:lnTo>
                  <a:lnTo>
                    <a:pt x="159151" y="69326"/>
                  </a:lnTo>
                  <a:lnTo>
                    <a:pt x="159792" y="69007"/>
                  </a:lnTo>
                  <a:lnTo>
                    <a:pt x="160271" y="68847"/>
                  </a:lnTo>
                  <a:lnTo>
                    <a:pt x="160912" y="68528"/>
                  </a:lnTo>
                  <a:lnTo>
                    <a:pt x="161552" y="68366"/>
                  </a:lnTo>
                  <a:lnTo>
                    <a:pt x="162193" y="68047"/>
                  </a:lnTo>
                  <a:lnTo>
                    <a:pt x="162672" y="67887"/>
                  </a:lnTo>
                  <a:lnTo>
                    <a:pt x="163313" y="67565"/>
                  </a:lnTo>
                  <a:lnTo>
                    <a:pt x="163954" y="67246"/>
                  </a:lnTo>
                  <a:lnTo>
                    <a:pt x="164595" y="66927"/>
                  </a:lnTo>
                  <a:lnTo>
                    <a:pt x="165074" y="66605"/>
                  </a:lnTo>
                  <a:lnTo>
                    <a:pt x="165715" y="66446"/>
                  </a:lnTo>
                  <a:lnTo>
                    <a:pt x="166356" y="66127"/>
                  </a:lnTo>
                  <a:lnTo>
                    <a:pt x="166997" y="65805"/>
                  </a:lnTo>
                  <a:lnTo>
                    <a:pt x="167476" y="65486"/>
                  </a:lnTo>
                  <a:lnTo>
                    <a:pt x="168117" y="65164"/>
                  </a:lnTo>
                  <a:lnTo>
                    <a:pt x="168757" y="64845"/>
                  </a:lnTo>
                  <a:lnTo>
                    <a:pt x="169398" y="64366"/>
                  </a:lnTo>
                  <a:lnTo>
                    <a:pt x="169877" y="64044"/>
                  </a:lnTo>
                  <a:lnTo>
                    <a:pt x="170518" y="63725"/>
                  </a:lnTo>
                  <a:lnTo>
                    <a:pt x="171159" y="63403"/>
                  </a:lnTo>
                  <a:lnTo>
                    <a:pt x="171800" y="62924"/>
                  </a:lnTo>
                  <a:lnTo>
                    <a:pt x="172279" y="62603"/>
                  </a:lnTo>
                  <a:lnTo>
                    <a:pt x="172920" y="62124"/>
                  </a:lnTo>
                  <a:lnTo>
                    <a:pt x="173561" y="61802"/>
                  </a:lnTo>
                  <a:lnTo>
                    <a:pt x="174202" y="61323"/>
                  </a:lnTo>
                  <a:lnTo>
                    <a:pt x="174681" y="61001"/>
                  </a:lnTo>
                  <a:lnTo>
                    <a:pt x="175322" y="60520"/>
                  </a:lnTo>
                  <a:lnTo>
                    <a:pt x="175962" y="60041"/>
                  </a:lnTo>
                  <a:lnTo>
                    <a:pt x="176601" y="59722"/>
                  </a:lnTo>
                  <a:lnTo>
                    <a:pt x="177082" y="59241"/>
                  </a:lnTo>
                  <a:lnTo>
                    <a:pt x="177723" y="58759"/>
                  </a:lnTo>
                  <a:lnTo>
                    <a:pt x="178364" y="58281"/>
                  </a:lnTo>
                  <a:lnTo>
                    <a:pt x="179003" y="57799"/>
                  </a:lnTo>
                  <a:lnTo>
                    <a:pt x="179484" y="57320"/>
                  </a:lnTo>
                  <a:lnTo>
                    <a:pt x="180125" y="56839"/>
                  </a:lnTo>
                  <a:lnTo>
                    <a:pt x="180766" y="56358"/>
                  </a:lnTo>
                  <a:lnTo>
                    <a:pt x="181407" y="55879"/>
                  </a:lnTo>
                  <a:lnTo>
                    <a:pt x="181886" y="55398"/>
                  </a:lnTo>
                  <a:lnTo>
                    <a:pt x="182527" y="54919"/>
                  </a:lnTo>
                  <a:lnTo>
                    <a:pt x="183168" y="54278"/>
                  </a:lnTo>
                  <a:lnTo>
                    <a:pt x="183808" y="53796"/>
                  </a:lnTo>
                  <a:lnTo>
                    <a:pt x="184287" y="53318"/>
                  </a:lnTo>
                  <a:lnTo>
                    <a:pt x="184928" y="52677"/>
                  </a:lnTo>
                  <a:lnTo>
                    <a:pt x="185569" y="52195"/>
                  </a:lnTo>
                  <a:lnTo>
                    <a:pt x="186210" y="51557"/>
                  </a:lnTo>
                  <a:lnTo>
                    <a:pt x="186689" y="51076"/>
                  </a:lnTo>
                  <a:lnTo>
                    <a:pt x="187330" y="50435"/>
                  </a:lnTo>
                  <a:lnTo>
                    <a:pt x="187971" y="49794"/>
                  </a:lnTo>
                  <a:lnTo>
                    <a:pt x="188612" y="49312"/>
                  </a:lnTo>
                  <a:lnTo>
                    <a:pt x="189091" y="48674"/>
                  </a:lnTo>
                  <a:lnTo>
                    <a:pt x="189732" y="48033"/>
                  </a:lnTo>
                  <a:lnTo>
                    <a:pt x="190373" y="47392"/>
                  </a:lnTo>
                  <a:lnTo>
                    <a:pt x="191013" y="46754"/>
                  </a:lnTo>
                  <a:lnTo>
                    <a:pt x="191492" y="46113"/>
                  </a:lnTo>
                  <a:lnTo>
                    <a:pt x="192133" y="45472"/>
                  </a:lnTo>
                  <a:lnTo>
                    <a:pt x="192774" y="44831"/>
                  </a:lnTo>
                  <a:lnTo>
                    <a:pt x="193415" y="44190"/>
                  </a:lnTo>
                  <a:lnTo>
                    <a:pt x="193894" y="43549"/>
                  </a:lnTo>
                  <a:lnTo>
                    <a:pt x="194535" y="42908"/>
                  </a:lnTo>
                  <a:lnTo>
                    <a:pt x="195176" y="42110"/>
                  </a:lnTo>
                  <a:lnTo>
                    <a:pt x="195817" y="41469"/>
                  </a:lnTo>
                  <a:lnTo>
                    <a:pt x="196296" y="40828"/>
                  </a:lnTo>
                  <a:lnTo>
                    <a:pt x="196937" y="40027"/>
                  </a:lnTo>
                  <a:lnTo>
                    <a:pt x="197578" y="39386"/>
                  </a:lnTo>
                  <a:lnTo>
                    <a:pt x="198219" y="38586"/>
                  </a:lnTo>
                  <a:lnTo>
                    <a:pt x="198697" y="37947"/>
                  </a:lnTo>
                  <a:lnTo>
                    <a:pt x="199338" y="37144"/>
                  </a:lnTo>
                  <a:lnTo>
                    <a:pt x="199979" y="36506"/>
                  </a:lnTo>
                  <a:lnTo>
                    <a:pt x="200620" y="35705"/>
                  </a:lnTo>
                  <a:lnTo>
                    <a:pt x="201099" y="34905"/>
                  </a:lnTo>
                  <a:lnTo>
                    <a:pt x="201740" y="34104"/>
                  </a:lnTo>
                  <a:lnTo>
                    <a:pt x="202381" y="33463"/>
                  </a:lnTo>
                  <a:lnTo>
                    <a:pt x="203022" y="32663"/>
                  </a:lnTo>
                  <a:lnTo>
                    <a:pt x="203501" y="31862"/>
                  </a:lnTo>
                  <a:lnTo>
                    <a:pt x="204142" y="31062"/>
                  </a:lnTo>
                  <a:lnTo>
                    <a:pt x="204783" y="30261"/>
                  </a:lnTo>
                  <a:lnTo>
                    <a:pt x="205424" y="29461"/>
                  </a:lnTo>
                  <a:lnTo>
                    <a:pt x="205902" y="28500"/>
                  </a:lnTo>
                  <a:lnTo>
                    <a:pt x="206543" y="27700"/>
                  </a:lnTo>
                  <a:lnTo>
                    <a:pt x="207184" y="26899"/>
                  </a:lnTo>
                  <a:lnTo>
                    <a:pt x="207823" y="26099"/>
                  </a:lnTo>
                  <a:lnTo>
                    <a:pt x="208304" y="25136"/>
                  </a:lnTo>
                  <a:lnTo>
                    <a:pt x="208945" y="24338"/>
                  </a:lnTo>
                  <a:lnTo>
                    <a:pt x="209586" y="23375"/>
                  </a:lnTo>
                  <a:lnTo>
                    <a:pt x="210227" y="22575"/>
                  </a:lnTo>
                  <a:lnTo>
                    <a:pt x="210706" y="21615"/>
                  </a:lnTo>
                  <a:lnTo>
                    <a:pt x="211347" y="20814"/>
                  </a:lnTo>
                  <a:lnTo>
                    <a:pt x="211988" y="19854"/>
                  </a:lnTo>
                  <a:lnTo>
                    <a:pt x="212629" y="18894"/>
                  </a:lnTo>
                  <a:lnTo>
                    <a:pt x="213107" y="18091"/>
                  </a:lnTo>
                  <a:lnTo>
                    <a:pt x="213748" y="17130"/>
                  </a:lnTo>
                  <a:lnTo>
                    <a:pt x="214389" y="16170"/>
                  </a:lnTo>
                  <a:lnTo>
                    <a:pt x="215030" y="15370"/>
                  </a:lnTo>
                  <a:lnTo>
                    <a:pt x="215509" y="14410"/>
                  </a:lnTo>
                  <a:lnTo>
                    <a:pt x="216150" y="13449"/>
                  </a:lnTo>
                  <a:lnTo>
                    <a:pt x="216791" y="12649"/>
                  </a:lnTo>
                  <a:lnTo>
                    <a:pt x="217432" y="11689"/>
                  </a:lnTo>
                  <a:lnTo>
                    <a:pt x="217911" y="10888"/>
                  </a:lnTo>
                  <a:lnTo>
                    <a:pt x="218552" y="10088"/>
                  </a:lnTo>
                  <a:lnTo>
                    <a:pt x="219193" y="9284"/>
                  </a:lnTo>
                  <a:lnTo>
                    <a:pt x="219834" y="8486"/>
                  </a:lnTo>
                  <a:lnTo>
                    <a:pt x="220312" y="7686"/>
                  </a:lnTo>
                  <a:lnTo>
                    <a:pt x="220953" y="6885"/>
                  </a:lnTo>
                  <a:lnTo>
                    <a:pt x="221594" y="6244"/>
                  </a:lnTo>
                  <a:lnTo>
                    <a:pt x="222235" y="5603"/>
                  </a:lnTo>
                  <a:lnTo>
                    <a:pt x="222714" y="4962"/>
                  </a:lnTo>
                  <a:lnTo>
                    <a:pt x="223355" y="4324"/>
                  </a:lnTo>
                  <a:lnTo>
                    <a:pt x="223996" y="3683"/>
                  </a:lnTo>
                  <a:lnTo>
                    <a:pt x="224637" y="3202"/>
                  </a:lnTo>
                  <a:lnTo>
                    <a:pt x="225116" y="2720"/>
                  </a:lnTo>
                  <a:lnTo>
                    <a:pt x="225757" y="2242"/>
                  </a:lnTo>
                  <a:lnTo>
                    <a:pt x="226398" y="1760"/>
                  </a:lnTo>
                  <a:lnTo>
                    <a:pt x="227039" y="1441"/>
                  </a:lnTo>
                  <a:lnTo>
                    <a:pt x="227517" y="1119"/>
                  </a:lnTo>
                  <a:lnTo>
                    <a:pt x="228158" y="800"/>
                  </a:lnTo>
                  <a:lnTo>
                    <a:pt x="228799" y="640"/>
                  </a:lnTo>
                  <a:lnTo>
                    <a:pt x="229440" y="478"/>
                  </a:lnTo>
                  <a:lnTo>
                    <a:pt x="229919" y="321"/>
                  </a:lnTo>
                  <a:lnTo>
                    <a:pt x="230560" y="159"/>
                  </a:lnTo>
                  <a:lnTo>
                    <a:pt x="231201" y="0"/>
                  </a:lnTo>
                  <a:lnTo>
                    <a:pt x="232962" y="0"/>
                  </a:lnTo>
                  <a:lnTo>
                    <a:pt x="233603" y="159"/>
                  </a:lnTo>
                  <a:lnTo>
                    <a:pt x="234244" y="159"/>
                  </a:lnTo>
                  <a:lnTo>
                    <a:pt x="234722" y="321"/>
                  </a:lnTo>
                  <a:lnTo>
                    <a:pt x="235363" y="478"/>
                  </a:lnTo>
                  <a:lnTo>
                    <a:pt x="236004" y="640"/>
                  </a:lnTo>
                  <a:lnTo>
                    <a:pt x="236643" y="960"/>
                  </a:lnTo>
                  <a:lnTo>
                    <a:pt x="237124" y="1119"/>
                  </a:lnTo>
                  <a:lnTo>
                    <a:pt x="237765" y="1441"/>
                  </a:lnTo>
                  <a:lnTo>
                    <a:pt x="238406" y="1760"/>
                  </a:lnTo>
                  <a:lnTo>
                    <a:pt x="239044" y="2082"/>
                  </a:lnTo>
                  <a:lnTo>
                    <a:pt x="239526" y="2401"/>
                  </a:lnTo>
                  <a:lnTo>
                    <a:pt x="240167" y="2883"/>
                  </a:lnTo>
                  <a:lnTo>
                    <a:pt x="240808" y="3361"/>
                  </a:lnTo>
                  <a:lnTo>
                    <a:pt x="241446" y="3843"/>
                  </a:lnTo>
                  <a:lnTo>
                    <a:pt x="241927" y="4324"/>
                  </a:lnTo>
                  <a:lnTo>
                    <a:pt x="242568" y="4962"/>
                  </a:lnTo>
                  <a:lnTo>
                    <a:pt x="243209" y="5444"/>
                  </a:lnTo>
                  <a:lnTo>
                    <a:pt x="243850" y="6085"/>
                  </a:lnTo>
                  <a:lnTo>
                    <a:pt x="244329" y="6726"/>
                  </a:lnTo>
                  <a:lnTo>
                    <a:pt x="244970" y="7364"/>
                  </a:lnTo>
                  <a:lnTo>
                    <a:pt x="245611" y="8165"/>
                  </a:lnTo>
                  <a:lnTo>
                    <a:pt x="246252" y="8806"/>
                  </a:lnTo>
                  <a:lnTo>
                    <a:pt x="246731" y="9606"/>
                  </a:lnTo>
                  <a:lnTo>
                    <a:pt x="247372" y="10407"/>
                  </a:lnTo>
                  <a:lnTo>
                    <a:pt x="248013" y="11048"/>
                  </a:lnTo>
                  <a:lnTo>
                    <a:pt x="248654" y="11848"/>
                  </a:lnTo>
                  <a:lnTo>
                    <a:pt x="249132" y="12649"/>
                  </a:lnTo>
                  <a:lnTo>
                    <a:pt x="249773" y="13449"/>
                  </a:lnTo>
                  <a:lnTo>
                    <a:pt x="250414" y="14250"/>
                  </a:lnTo>
                  <a:lnTo>
                    <a:pt x="251055" y="15210"/>
                  </a:lnTo>
                  <a:lnTo>
                    <a:pt x="251534" y="16011"/>
                  </a:lnTo>
                  <a:lnTo>
                    <a:pt x="252175" y="16811"/>
                  </a:lnTo>
                  <a:lnTo>
                    <a:pt x="252816" y="17612"/>
                  </a:lnTo>
                  <a:lnTo>
                    <a:pt x="253457" y="18412"/>
                  </a:lnTo>
                  <a:lnTo>
                    <a:pt x="253936" y="19213"/>
                  </a:lnTo>
                  <a:lnTo>
                    <a:pt x="254577" y="20013"/>
                  </a:lnTo>
                  <a:lnTo>
                    <a:pt x="255218" y="20814"/>
                  </a:lnTo>
                  <a:lnTo>
                    <a:pt x="255859" y="21774"/>
                  </a:lnTo>
                  <a:lnTo>
                    <a:pt x="256337" y="22575"/>
                  </a:lnTo>
                  <a:lnTo>
                    <a:pt x="256978" y="23216"/>
                  </a:lnTo>
                  <a:lnTo>
                    <a:pt x="257619" y="24016"/>
                  </a:lnTo>
                  <a:lnTo>
                    <a:pt x="258260" y="24817"/>
                  </a:lnTo>
                  <a:lnTo>
                    <a:pt x="258739" y="25617"/>
                  </a:lnTo>
                  <a:lnTo>
                    <a:pt x="259380" y="26418"/>
                  </a:lnTo>
                  <a:lnTo>
                    <a:pt x="260021" y="27218"/>
                  </a:lnTo>
                  <a:lnTo>
                    <a:pt x="260662" y="27859"/>
                  </a:lnTo>
                  <a:lnTo>
                    <a:pt x="261141" y="28660"/>
                  </a:lnTo>
                  <a:lnTo>
                    <a:pt x="261782" y="29298"/>
                  </a:lnTo>
                  <a:lnTo>
                    <a:pt x="262423" y="30101"/>
                  </a:lnTo>
                  <a:lnTo>
                    <a:pt x="263064" y="30740"/>
                  </a:lnTo>
                  <a:lnTo>
                    <a:pt x="263542" y="31543"/>
                  </a:lnTo>
                  <a:lnTo>
                    <a:pt x="264183" y="32181"/>
                  </a:lnTo>
                  <a:lnTo>
                    <a:pt x="264824" y="32822"/>
                  </a:lnTo>
                  <a:lnTo>
                    <a:pt x="265465" y="33623"/>
                  </a:lnTo>
                  <a:lnTo>
                    <a:pt x="265944" y="34264"/>
                  </a:lnTo>
                  <a:lnTo>
                    <a:pt x="266585" y="34905"/>
                  </a:lnTo>
                  <a:lnTo>
                    <a:pt x="267226" y="35546"/>
                  </a:lnTo>
                  <a:lnTo>
                    <a:pt x="267864" y="36184"/>
                  </a:lnTo>
                  <a:lnTo>
                    <a:pt x="268346" y="36825"/>
                  </a:lnTo>
                  <a:lnTo>
                    <a:pt x="268987" y="37466"/>
                  </a:lnTo>
                  <a:lnTo>
                    <a:pt x="269628" y="38104"/>
                  </a:lnTo>
                  <a:lnTo>
                    <a:pt x="270266" y="38745"/>
                  </a:lnTo>
                  <a:lnTo>
                    <a:pt x="270747" y="39227"/>
                  </a:lnTo>
                  <a:lnTo>
                    <a:pt x="271388" y="39868"/>
                  </a:lnTo>
                  <a:lnTo>
                    <a:pt x="272029" y="40506"/>
                  </a:lnTo>
                  <a:lnTo>
                    <a:pt x="272670" y="40988"/>
                  </a:lnTo>
                  <a:lnTo>
                    <a:pt x="273149" y="41628"/>
                  </a:lnTo>
                  <a:lnTo>
                    <a:pt x="273790" y="42269"/>
                  </a:lnTo>
                  <a:lnTo>
                    <a:pt x="274431" y="42748"/>
                  </a:lnTo>
                  <a:lnTo>
                    <a:pt x="275072" y="43389"/>
                  </a:lnTo>
                  <a:lnTo>
                    <a:pt x="275551" y="43871"/>
                  </a:lnTo>
                  <a:lnTo>
                    <a:pt x="276192" y="44352"/>
                  </a:lnTo>
                  <a:lnTo>
                    <a:pt x="276833" y="44990"/>
                  </a:lnTo>
                  <a:lnTo>
                    <a:pt x="277474" y="45472"/>
                  </a:lnTo>
                  <a:lnTo>
                    <a:pt x="277952" y="45950"/>
                  </a:lnTo>
                  <a:lnTo>
                    <a:pt x="278593" y="46432"/>
                  </a:lnTo>
                  <a:lnTo>
                    <a:pt x="279234" y="46913"/>
                  </a:lnTo>
                  <a:lnTo>
                    <a:pt x="279875" y="47392"/>
                  </a:lnTo>
                  <a:lnTo>
                    <a:pt x="280354" y="47873"/>
                  </a:lnTo>
                  <a:lnTo>
                    <a:pt x="280995" y="48352"/>
                  </a:lnTo>
                  <a:lnTo>
                    <a:pt x="281636" y="48833"/>
                  </a:lnTo>
                  <a:lnTo>
                    <a:pt x="282277" y="49312"/>
                  </a:lnTo>
                  <a:lnTo>
                    <a:pt x="282756" y="49794"/>
                  </a:lnTo>
                  <a:lnTo>
                    <a:pt x="283397" y="50115"/>
                  </a:lnTo>
                  <a:lnTo>
                    <a:pt x="284038" y="50594"/>
                  </a:lnTo>
                  <a:lnTo>
                    <a:pt x="284679" y="51076"/>
                  </a:lnTo>
                  <a:lnTo>
                    <a:pt x="285157" y="51395"/>
                  </a:lnTo>
                  <a:lnTo>
                    <a:pt x="285798" y="51876"/>
                  </a:lnTo>
                  <a:lnTo>
                    <a:pt x="286439" y="52195"/>
                  </a:lnTo>
                  <a:lnTo>
                    <a:pt x="287080" y="52677"/>
                  </a:lnTo>
                  <a:lnTo>
                    <a:pt x="287559" y="52996"/>
                  </a:lnTo>
                  <a:lnTo>
                    <a:pt x="288200" y="53318"/>
                  </a:lnTo>
                  <a:lnTo>
                    <a:pt x="288841" y="53796"/>
                  </a:lnTo>
                  <a:lnTo>
                    <a:pt x="289482" y="54118"/>
                  </a:lnTo>
                  <a:lnTo>
                    <a:pt x="289961" y="54437"/>
                  </a:lnTo>
                  <a:lnTo>
                    <a:pt x="290602" y="54757"/>
                  </a:lnTo>
                  <a:lnTo>
                    <a:pt x="291243" y="55078"/>
                  </a:lnTo>
                  <a:lnTo>
                    <a:pt x="291884" y="55398"/>
                  </a:lnTo>
                  <a:lnTo>
                    <a:pt x="292362" y="55719"/>
                  </a:lnTo>
                  <a:lnTo>
                    <a:pt x="293003" y="56039"/>
                  </a:lnTo>
                  <a:lnTo>
                    <a:pt x="293644" y="56358"/>
                  </a:lnTo>
                  <a:lnTo>
                    <a:pt x="294285" y="56679"/>
                  </a:lnTo>
                  <a:lnTo>
                    <a:pt x="294764" y="56999"/>
                  </a:lnTo>
                  <a:lnTo>
                    <a:pt x="295405" y="57320"/>
                  </a:lnTo>
                  <a:lnTo>
                    <a:pt x="296046" y="57480"/>
                  </a:lnTo>
                  <a:lnTo>
                    <a:pt x="296684" y="57799"/>
                  </a:lnTo>
                  <a:lnTo>
                    <a:pt x="297166" y="58118"/>
                  </a:lnTo>
                  <a:lnTo>
                    <a:pt x="297807" y="58281"/>
                  </a:lnTo>
                  <a:lnTo>
                    <a:pt x="298448" y="58600"/>
                  </a:lnTo>
                  <a:lnTo>
                    <a:pt x="299086" y="58759"/>
                  </a:lnTo>
                  <a:lnTo>
                    <a:pt x="299567" y="59081"/>
                  </a:lnTo>
                  <a:lnTo>
                    <a:pt x="300208" y="59241"/>
                  </a:lnTo>
                  <a:lnTo>
                    <a:pt x="300849" y="59400"/>
                  </a:lnTo>
                  <a:lnTo>
                    <a:pt x="301490" y="59722"/>
                  </a:lnTo>
                  <a:lnTo>
                    <a:pt x="301969" y="59882"/>
                  </a:lnTo>
                  <a:lnTo>
                    <a:pt x="302610" y="60041"/>
                  </a:lnTo>
                  <a:lnTo>
                    <a:pt x="303251" y="60201"/>
                  </a:lnTo>
                  <a:lnTo>
                    <a:pt x="303892" y="60363"/>
                  </a:lnTo>
                  <a:lnTo>
                    <a:pt x="304371" y="60520"/>
                  </a:lnTo>
                  <a:lnTo>
                    <a:pt x="305012" y="60682"/>
                  </a:lnTo>
                  <a:lnTo>
                    <a:pt x="305653" y="60842"/>
                  </a:lnTo>
                  <a:lnTo>
                    <a:pt x="306294" y="61001"/>
                  </a:lnTo>
                  <a:lnTo>
                    <a:pt x="306773" y="61161"/>
                  </a:lnTo>
                  <a:lnTo>
                    <a:pt x="307413" y="61323"/>
                  </a:lnTo>
                  <a:lnTo>
                    <a:pt x="308054" y="61323"/>
                  </a:lnTo>
                  <a:lnTo>
                    <a:pt x="308695" y="61483"/>
                  </a:lnTo>
                  <a:lnTo>
                    <a:pt x="309174" y="61642"/>
                  </a:lnTo>
                  <a:lnTo>
                    <a:pt x="309815" y="61642"/>
                  </a:lnTo>
                  <a:lnTo>
                    <a:pt x="310456" y="61802"/>
                  </a:lnTo>
                  <a:lnTo>
                    <a:pt x="311097" y="61802"/>
                  </a:lnTo>
                  <a:lnTo>
                    <a:pt x="311576" y="61962"/>
                  </a:lnTo>
                  <a:lnTo>
                    <a:pt x="312217" y="61962"/>
                  </a:lnTo>
                  <a:lnTo>
                    <a:pt x="312858" y="62124"/>
                  </a:lnTo>
                  <a:lnTo>
                    <a:pt x="314618" y="62124"/>
                  </a:lnTo>
                  <a:lnTo>
                    <a:pt x="315259" y="62283"/>
                  </a:lnTo>
                  <a:lnTo>
                    <a:pt x="319422" y="62283"/>
                  </a:lnTo>
                  <a:lnTo>
                    <a:pt x="320063" y="62124"/>
                  </a:lnTo>
                  <a:lnTo>
                    <a:pt x="321183" y="62124"/>
                  </a:lnTo>
                  <a:lnTo>
                    <a:pt x="321824" y="61962"/>
                  </a:lnTo>
                  <a:lnTo>
                    <a:pt x="323105" y="61962"/>
                  </a:lnTo>
                  <a:lnTo>
                    <a:pt x="323584" y="61802"/>
                  </a:lnTo>
                  <a:lnTo>
                    <a:pt x="324225" y="61802"/>
                  </a:lnTo>
                  <a:lnTo>
                    <a:pt x="324866" y="61642"/>
                  </a:lnTo>
                  <a:lnTo>
                    <a:pt x="325507" y="61483"/>
                  </a:lnTo>
                  <a:lnTo>
                    <a:pt x="325986" y="61483"/>
                  </a:lnTo>
                  <a:lnTo>
                    <a:pt x="326627" y="61323"/>
                  </a:lnTo>
                  <a:lnTo>
                    <a:pt x="327268" y="61161"/>
                  </a:lnTo>
                  <a:lnTo>
                    <a:pt x="327906" y="61001"/>
                  </a:lnTo>
                  <a:lnTo>
                    <a:pt x="328388" y="60842"/>
                  </a:lnTo>
                  <a:lnTo>
                    <a:pt x="329029" y="60842"/>
                  </a:lnTo>
                  <a:lnTo>
                    <a:pt x="329669" y="60682"/>
                  </a:lnTo>
                  <a:lnTo>
                    <a:pt x="330308" y="60520"/>
                  </a:lnTo>
                  <a:lnTo>
                    <a:pt x="330789" y="60363"/>
                  </a:lnTo>
                  <a:lnTo>
                    <a:pt x="331430" y="60041"/>
                  </a:lnTo>
                  <a:lnTo>
                    <a:pt x="332071" y="59882"/>
                  </a:lnTo>
                  <a:lnTo>
                    <a:pt x="332712" y="59722"/>
                  </a:lnTo>
                  <a:lnTo>
                    <a:pt x="333191" y="59560"/>
                  </a:lnTo>
                  <a:lnTo>
                    <a:pt x="333832" y="59241"/>
                  </a:lnTo>
                  <a:lnTo>
                    <a:pt x="334473" y="59081"/>
                  </a:lnTo>
                  <a:lnTo>
                    <a:pt x="335114" y="58922"/>
                  </a:lnTo>
                  <a:lnTo>
                    <a:pt x="335593" y="58759"/>
                  </a:lnTo>
                  <a:lnTo>
                    <a:pt x="336234" y="58440"/>
                  </a:lnTo>
                  <a:lnTo>
                    <a:pt x="336874" y="58281"/>
                  </a:lnTo>
                  <a:lnTo>
                    <a:pt x="337515" y="57961"/>
                  </a:lnTo>
                  <a:lnTo>
                    <a:pt x="337994" y="57640"/>
                  </a:lnTo>
                  <a:lnTo>
                    <a:pt x="338635" y="57480"/>
                  </a:lnTo>
                  <a:lnTo>
                    <a:pt x="339276" y="57158"/>
                  </a:lnTo>
                  <a:lnTo>
                    <a:pt x="339917" y="56839"/>
                  </a:lnTo>
                  <a:lnTo>
                    <a:pt x="340396" y="56520"/>
                  </a:lnTo>
                  <a:lnTo>
                    <a:pt x="341037" y="56198"/>
                  </a:lnTo>
                  <a:lnTo>
                    <a:pt x="341678" y="55879"/>
                  </a:lnTo>
                  <a:lnTo>
                    <a:pt x="342319" y="55560"/>
                  </a:lnTo>
                  <a:lnTo>
                    <a:pt x="342798" y="55238"/>
                  </a:lnTo>
                  <a:lnTo>
                    <a:pt x="343439" y="54757"/>
                  </a:lnTo>
                  <a:lnTo>
                    <a:pt x="344080" y="54437"/>
                  </a:lnTo>
                  <a:lnTo>
                    <a:pt x="344720" y="54118"/>
                  </a:lnTo>
                  <a:lnTo>
                    <a:pt x="345199" y="53637"/>
                  </a:lnTo>
                  <a:lnTo>
                    <a:pt x="345840" y="53318"/>
                  </a:lnTo>
                  <a:lnTo>
                    <a:pt x="346481" y="52836"/>
                  </a:lnTo>
                  <a:lnTo>
                    <a:pt x="347122" y="52517"/>
                  </a:lnTo>
                  <a:lnTo>
                    <a:pt x="347601" y="52036"/>
                  </a:lnTo>
                  <a:lnTo>
                    <a:pt x="348242" y="51714"/>
                  </a:lnTo>
                  <a:lnTo>
                    <a:pt x="348883" y="51235"/>
                  </a:lnTo>
                  <a:lnTo>
                    <a:pt x="349524" y="50916"/>
                  </a:lnTo>
                  <a:lnTo>
                    <a:pt x="350003" y="50435"/>
                  </a:lnTo>
                  <a:lnTo>
                    <a:pt x="350644" y="50115"/>
                  </a:lnTo>
                  <a:lnTo>
                    <a:pt x="351285" y="49634"/>
                  </a:lnTo>
                  <a:lnTo>
                    <a:pt x="351925" y="49312"/>
                  </a:lnTo>
                  <a:lnTo>
                    <a:pt x="352404" y="48993"/>
                  </a:lnTo>
                  <a:lnTo>
                    <a:pt x="353045" y="48674"/>
                  </a:lnTo>
                  <a:lnTo>
                    <a:pt x="353686" y="48352"/>
                  </a:lnTo>
                  <a:lnTo>
                    <a:pt x="354327" y="48033"/>
                  </a:lnTo>
                  <a:lnTo>
                    <a:pt x="354806" y="47873"/>
                  </a:lnTo>
                  <a:lnTo>
                    <a:pt x="355447" y="47552"/>
                  </a:lnTo>
                  <a:lnTo>
                    <a:pt x="356088" y="47392"/>
                  </a:lnTo>
                  <a:lnTo>
                    <a:pt x="356726" y="47232"/>
                  </a:lnTo>
                  <a:lnTo>
                    <a:pt x="357208" y="47073"/>
                  </a:lnTo>
                  <a:lnTo>
                    <a:pt x="357849" y="46913"/>
                  </a:lnTo>
                  <a:lnTo>
                    <a:pt x="358490" y="46913"/>
                  </a:lnTo>
                  <a:lnTo>
                    <a:pt x="359128" y="46754"/>
                  </a:lnTo>
                  <a:lnTo>
                    <a:pt x="360250" y="46754"/>
                  </a:lnTo>
                  <a:lnTo>
                    <a:pt x="360891" y="46913"/>
                  </a:lnTo>
                  <a:lnTo>
                    <a:pt x="361532" y="46913"/>
                  </a:lnTo>
                  <a:lnTo>
                    <a:pt x="362011" y="47073"/>
                  </a:lnTo>
                  <a:lnTo>
                    <a:pt x="362652" y="47232"/>
                  </a:lnTo>
                  <a:lnTo>
                    <a:pt x="363293" y="47232"/>
                  </a:lnTo>
                  <a:lnTo>
                    <a:pt x="363934" y="47552"/>
                  </a:lnTo>
                  <a:lnTo>
                    <a:pt x="364413" y="47714"/>
                  </a:lnTo>
                  <a:lnTo>
                    <a:pt x="365054" y="47873"/>
                  </a:lnTo>
                  <a:lnTo>
                    <a:pt x="365695" y="48193"/>
                  </a:lnTo>
                  <a:lnTo>
                    <a:pt x="366336" y="48352"/>
                  </a:lnTo>
                  <a:lnTo>
                    <a:pt x="366814" y="48674"/>
                  </a:lnTo>
                  <a:lnTo>
                    <a:pt x="367455" y="48993"/>
                  </a:lnTo>
                  <a:lnTo>
                    <a:pt x="368096" y="49312"/>
                  </a:lnTo>
                  <a:lnTo>
                    <a:pt x="368737" y="49634"/>
                  </a:lnTo>
                  <a:lnTo>
                    <a:pt x="369216" y="49953"/>
                  </a:lnTo>
                  <a:lnTo>
                    <a:pt x="369857" y="50275"/>
                  </a:lnTo>
                  <a:lnTo>
                    <a:pt x="370498" y="50594"/>
                  </a:lnTo>
                  <a:lnTo>
                    <a:pt x="371139" y="50916"/>
                  </a:lnTo>
                  <a:lnTo>
                    <a:pt x="371618" y="51395"/>
                  </a:lnTo>
                  <a:lnTo>
                    <a:pt x="372259" y="51714"/>
                  </a:lnTo>
                  <a:lnTo>
                    <a:pt x="372900" y="52036"/>
                  </a:lnTo>
                  <a:lnTo>
                    <a:pt x="373541" y="52517"/>
                  </a:lnTo>
                  <a:lnTo>
                    <a:pt x="374019" y="52836"/>
                  </a:lnTo>
                  <a:lnTo>
                    <a:pt x="374660" y="53158"/>
                  </a:lnTo>
                  <a:lnTo>
                    <a:pt x="375301" y="53477"/>
                  </a:lnTo>
                  <a:lnTo>
                    <a:pt x="375942" y="53956"/>
                  </a:lnTo>
                  <a:lnTo>
                    <a:pt x="376421" y="54278"/>
                  </a:lnTo>
                  <a:lnTo>
                    <a:pt x="377062" y="54597"/>
                  </a:lnTo>
                  <a:lnTo>
                    <a:pt x="377703" y="54919"/>
                  </a:lnTo>
                  <a:lnTo>
                    <a:pt x="378344" y="55238"/>
                  </a:lnTo>
                  <a:lnTo>
                    <a:pt x="378823" y="55560"/>
                  </a:lnTo>
                  <a:lnTo>
                    <a:pt x="379464" y="55879"/>
                  </a:lnTo>
                  <a:lnTo>
                    <a:pt x="380105" y="56198"/>
                  </a:lnTo>
                  <a:lnTo>
                    <a:pt x="380746" y="56520"/>
                  </a:lnTo>
                  <a:lnTo>
                    <a:pt x="381224" y="56839"/>
                  </a:lnTo>
                  <a:lnTo>
                    <a:pt x="381865" y="57158"/>
                  </a:lnTo>
                  <a:lnTo>
                    <a:pt x="382506" y="57320"/>
                  </a:lnTo>
                  <a:lnTo>
                    <a:pt x="383147" y="57640"/>
                  </a:lnTo>
                  <a:lnTo>
                    <a:pt x="383626" y="57961"/>
                  </a:lnTo>
                  <a:lnTo>
                    <a:pt x="384267" y="58118"/>
                  </a:lnTo>
                  <a:lnTo>
                    <a:pt x="384908" y="58440"/>
                  </a:lnTo>
                  <a:lnTo>
                    <a:pt x="385549" y="58600"/>
                  </a:lnTo>
                  <a:lnTo>
                    <a:pt x="386028" y="58922"/>
                  </a:lnTo>
                  <a:lnTo>
                    <a:pt x="386669" y="59081"/>
                  </a:lnTo>
                  <a:lnTo>
                    <a:pt x="387310" y="59400"/>
                  </a:lnTo>
                  <a:lnTo>
                    <a:pt x="387948" y="59560"/>
                  </a:lnTo>
                  <a:lnTo>
                    <a:pt x="388429" y="59722"/>
                  </a:lnTo>
                  <a:lnTo>
                    <a:pt x="389070" y="60041"/>
                  </a:lnTo>
                  <a:lnTo>
                    <a:pt x="389711" y="60201"/>
                  </a:lnTo>
                  <a:lnTo>
                    <a:pt x="390350" y="60363"/>
                  </a:lnTo>
                  <a:lnTo>
                    <a:pt x="390831" y="60520"/>
                  </a:lnTo>
                  <a:lnTo>
                    <a:pt x="391472" y="60682"/>
                  </a:lnTo>
                  <a:lnTo>
                    <a:pt x="392113" y="60842"/>
                  </a:lnTo>
                  <a:lnTo>
                    <a:pt x="392754" y="61001"/>
                  </a:lnTo>
                  <a:lnTo>
                    <a:pt x="393233" y="61161"/>
                  </a:lnTo>
                  <a:lnTo>
                    <a:pt x="393874" y="61323"/>
                  </a:lnTo>
                  <a:lnTo>
                    <a:pt x="394515" y="61323"/>
                  </a:lnTo>
                  <a:lnTo>
                    <a:pt x="395156" y="61483"/>
                  </a:lnTo>
                  <a:lnTo>
                    <a:pt x="395634" y="61642"/>
                  </a:lnTo>
                  <a:lnTo>
                    <a:pt x="396275" y="61642"/>
                  </a:lnTo>
                  <a:lnTo>
                    <a:pt x="396916" y="61802"/>
                  </a:lnTo>
                  <a:lnTo>
                    <a:pt x="397557" y="61802"/>
                  </a:lnTo>
                  <a:lnTo>
                    <a:pt x="398036" y="61962"/>
                  </a:lnTo>
                  <a:lnTo>
                    <a:pt x="398677" y="61962"/>
                  </a:lnTo>
                  <a:lnTo>
                    <a:pt x="399318" y="62124"/>
                  </a:lnTo>
                  <a:lnTo>
                    <a:pt x="400438" y="62124"/>
                  </a:lnTo>
                  <a:lnTo>
                    <a:pt x="401079" y="62283"/>
                  </a:lnTo>
                  <a:lnTo>
                    <a:pt x="407164" y="62283"/>
                  </a:lnTo>
                  <a:lnTo>
                    <a:pt x="407643" y="62124"/>
                  </a:lnTo>
                  <a:lnTo>
                    <a:pt x="408925" y="62124"/>
                  </a:lnTo>
                  <a:lnTo>
                    <a:pt x="409566" y="61962"/>
                  </a:lnTo>
                  <a:lnTo>
                    <a:pt x="410044" y="61962"/>
                  </a:lnTo>
                  <a:lnTo>
                    <a:pt x="410685" y="61802"/>
                  </a:lnTo>
                  <a:lnTo>
                    <a:pt x="411326" y="61802"/>
                  </a:lnTo>
                  <a:lnTo>
                    <a:pt x="411967" y="61642"/>
                  </a:lnTo>
                  <a:lnTo>
                    <a:pt x="412446" y="61483"/>
                  </a:lnTo>
                  <a:lnTo>
                    <a:pt x="413087" y="61483"/>
                  </a:lnTo>
                  <a:lnTo>
                    <a:pt x="413728" y="61323"/>
                  </a:lnTo>
                  <a:lnTo>
                    <a:pt x="414369" y="61161"/>
                  </a:lnTo>
                  <a:lnTo>
                    <a:pt x="414848" y="61001"/>
                  </a:lnTo>
                  <a:lnTo>
                    <a:pt x="415489" y="60842"/>
                  </a:lnTo>
                  <a:lnTo>
                    <a:pt x="416130" y="60682"/>
                  </a:lnTo>
                  <a:lnTo>
                    <a:pt x="416768" y="60520"/>
                  </a:lnTo>
                  <a:lnTo>
                    <a:pt x="417249" y="60363"/>
                  </a:lnTo>
                  <a:lnTo>
                    <a:pt x="417890" y="60201"/>
                  </a:lnTo>
                  <a:lnTo>
                    <a:pt x="418531" y="60041"/>
                  </a:lnTo>
                  <a:lnTo>
                    <a:pt x="419170" y="59882"/>
                  </a:lnTo>
                  <a:lnTo>
                    <a:pt x="419651" y="59722"/>
                  </a:lnTo>
                  <a:lnTo>
                    <a:pt x="420292" y="59400"/>
                  </a:lnTo>
                  <a:lnTo>
                    <a:pt x="420933" y="59241"/>
                  </a:lnTo>
                  <a:lnTo>
                    <a:pt x="421574" y="59081"/>
                  </a:lnTo>
                  <a:lnTo>
                    <a:pt x="422053" y="58759"/>
                  </a:lnTo>
                  <a:lnTo>
                    <a:pt x="422694" y="58600"/>
                  </a:lnTo>
                  <a:lnTo>
                    <a:pt x="423335" y="58281"/>
                  </a:lnTo>
                  <a:lnTo>
                    <a:pt x="423976" y="57961"/>
                  </a:lnTo>
                  <a:lnTo>
                    <a:pt x="424454" y="57799"/>
                  </a:lnTo>
                  <a:lnTo>
                    <a:pt x="425095" y="57480"/>
                  </a:lnTo>
                  <a:lnTo>
                    <a:pt x="425736" y="57158"/>
                  </a:lnTo>
                  <a:lnTo>
                    <a:pt x="426377" y="56999"/>
                  </a:lnTo>
                  <a:lnTo>
                    <a:pt x="426856" y="56679"/>
                  </a:lnTo>
                  <a:lnTo>
                    <a:pt x="427497" y="56358"/>
                  </a:lnTo>
                  <a:lnTo>
                    <a:pt x="428138" y="56039"/>
                  </a:lnTo>
                  <a:lnTo>
                    <a:pt x="428779" y="55719"/>
                  </a:lnTo>
                  <a:lnTo>
                    <a:pt x="429258" y="55398"/>
                  </a:lnTo>
                  <a:lnTo>
                    <a:pt x="429899" y="55078"/>
                  </a:lnTo>
                  <a:lnTo>
                    <a:pt x="430540" y="54757"/>
                  </a:lnTo>
                  <a:lnTo>
                    <a:pt x="431181" y="54437"/>
                  </a:lnTo>
                  <a:lnTo>
                    <a:pt x="431659" y="53956"/>
                  </a:lnTo>
                  <a:lnTo>
                    <a:pt x="432300" y="53637"/>
                  </a:lnTo>
                  <a:lnTo>
                    <a:pt x="432941" y="53318"/>
                  </a:lnTo>
                  <a:lnTo>
                    <a:pt x="433582" y="52996"/>
                  </a:lnTo>
                  <a:lnTo>
                    <a:pt x="434061" y="52517"/>
                  </a:lnTo>
                  <a:lnTo>
                    <a:pt x="434702" y="52195"/>
                  </a:lnTo>
                  <a:lnTo>
                    <a:pt x="435343" y="51714"/>
                  </a:lnTo>
                  <a:lnTo>
                    <a:pt x="435984" y="51395"/>
                  </a:lnTo>
                  <a:lnTo>
                    <a:pt x="436463" y="50916"/>
                  </a:lnTo>
                  <a:lnTo>
                    <a:pt x="437104" y="50435"/>
                  </a:lnTo>
                  <a:lnTo>
                    <a:pt x="437745" y="50115"/>
                  </a:lnTo>
                  <a:lnTo>
                    <a:pt x="438386" y="49634"/>
                  </a:lnTo>
                  <a:lnTo>
                    <a:pt x="438864" y="49155"/>
                  </a:lnTo>
                  <a:lnTo>
                    <a:pt x="439505" y="48674"/>
                  </a:lnTo>
                  <a:lnTo>
                    <a:pt x="440146" y="48193"/>
                  </a:lnTo>
                  <a:lnTo>
                    <a:pt x="440787" y="47714"/>
                  </a:lnTo>
                  <a:lnTo>
                    <a:pt x="441266" y="47232"/>
                  </a:lnTo>
                  <a:lnTo>
                    <a:pt x="441907" y="46754"/>
                  </a:lnTo>
                  <a:lnTo>
                    <a:pt x="442548" y="46272"/>
                  </a:lnTo>
                  <a:lnTo>
                    <a:pt x="443189" y="45791"/>
                  </a:lnTo>
                  <a:lnTo>
                    <a:pt x="443668" y="45312"/>
                  </a:lnTo>
                  <a:lnTo>
                    <a:pt x="444309" y="44831"/>
                  </a:lnTo>
                  <a:lnTo>
                    <a:pt x="444950" y="44190"/>
                  </a:lnTo>
                  <a:lnTo>
                    <a:pt x="445591" y="43711"/>
                  </a:lnTo>
                  <a:lnTo>
                    <a:pt x="446069" y="43230"/>
                  </a:lnTo>
                  <a:lnTo>
                    <a:pt x="446710" y="42589"/>
                  </a:lnTo>
                  <a:lnTo>
                    <a:pt x="447351" y="42110"/>
                  </a:lnTo>
                  <a:lnTo>
                    <a:pt x="447990" y="41469"/>
                  </a:lnTo>
                  <a:lnTo>
                    <a:pt x="448471" y="40988"/>
                  </a:lnTo>
                  <a:lnTo>
                    <a:pt x="449112" y="40349"/>
                  </a:lnTo>
                  <a:lnTo>
                    <a:pt x="449753" y="39708"/>
                  </a:lnTo>
                  <a:lnTo>
                    <a:pt x="450391" y="39227"/>
                  </a:lnTo>
                  <a:lnTo>
                    <a:pt x="450873" y="38586"/>
                  </a:lnTo>
                  <a:lnTo>
                    <a:pt x="451514" y="37947"/>
                  </a:lnTo>
                  <a:lnTo>
                    <a:pt x="452155" y="37307"/>
                  </a:lnTo>
                  <a:lnTo>
                    <a:pt x="452796" y="36666"/>
                  </a:lnTo>
                  <a:lnTo>
                    <a:pt x="453274" y="36025"/>
                  </a:lnTo>
                  <a:lnTo>
                    <a:pt x="453915" y="35384"/>
                  </a:lnTo>
                  <a:lnTo>
                    <a:pt x="454556" y="34743"/>
                  </a:lnTo>
                  <a:lnTo>
                    <a:pt x="455197" y="34104"/>
                  </a:lnTo>
                  <a:lnTo>
                    <a:pt x="455676" y="33463"/>
                  </a:lnTo>
                  <a:lnTo>
                    <a:pt x="456317" y="32822"/>
                  </a:lnTo>
                  <a:lnTo>
                    <a:pt x="456958" y="32181"/>
                  </a:lnTo>
                  <a:lnTo>
                    <a:pt x="457599" y="31543"/>
                  </a:lnTo>
                  <a:lnTo>
                    <a:pt x="458078" y="31062"/>
                  </a:lnTo>
                  <a:lnTo>
                    <a:pt x="458719" y="30421"/>
                  </a:lnTo>
                  <a:lnTo>
                    <a:pt x="459360" y="29780"/>
                  </a:lnTo>
                  <a:lnTo>
                    <a:pt x="460001" y="29141"/>
                  </a:lnTo>
                  <a:lnTo>
                    <a:pt x="460479" y="28500"/>
                  </a:lnTo>
                  <a:lnTo>
                    <a:pt x="461120" y="28019"/>
                  </a:lnTo>
                  <a:lnTo>
                    <a:pt x="461761" y="27378"/>
                  </a:lnTo>
                  <a:lnTo>
                    <a:pt x="462402" y="26899"/>
                  </a:lnTo>
                  <a:lnTo>
                    <a:pt x="462881" y="26258"/>
                  </a:lnTo>
                  <a:lnTo>
                    <a:pt x="463522" y="25777"/>
                  </a:lnTo>
                  <a:lnTo>
                    <a:pt x="464163" y="25298"/>
                  </a:lnTo>
                  <a:lnTo>
                    <a:pt x="464804" y="24817"/>
                  </a:lnTo>
                  <a:lnTo>
                    <a:pt x="465283" y="24338"/>
                  </a:lnTo>
                  <a:lnTo>
                    <a:pt x="465924" y="23857"/>
                  </a:lnTo>
                  <a:lnTo>
                    <a:pt x="466565" y="23535"/>
                  </a:lnTo>
                  <a:lnTo>
                    <a:pt x="467206" y="23056"/>
                  </a:lnTo>
                  <a:lnTo>
                    <a:pt x="467685" y="22734"/>
                  </a:lnTo>
                  <a:lnTo>
                    <a:pt x="468325" y="22415"/>
                  </a:lnTo>
                  <a:lnTo>
                    <a:pt x="468966" y="22096"/>
                  </a:lnTo>
                  <a:lnTo>
                    <a:pt x="469607" y="21774"/>
                  </a:lnTo>
                  <a:lnTo>
                    <a:pt x="470086" y="21455"/>
                  </a:lnTo>
                  <a:lnTo>
                    <a:pt x="470727" y="21295"/>
                  </a:lnTo>
                  <a:lnTo>
                    <a:pt x="471368" y="20974"/>
                  </a:lnTo>
                  <a:lnTo>
                    <a:pt x="472009" y="20814"/>
                  </a:lnTo>
                  <a:lnTo>
                    <a:pt x="472488" y="20654"/>
                  </a:lnTo>
                  <a:lnTo>
                    <a:pt x="473129" y="20654"/>
                  </a:lnTo>
                  <a:lnTo>
                    <a:pt x="473770" y="20492"/>
                  </a:lnTo>
                  <a:lnTo>
                    <a:pt x="476810" y="20492"/>
                  </a:lnTo>
                  <a:lnTo>
                    <a:pt x="477291" y="20654"/>
                  </a:lnTo>
                  <a:lnTo>
                    <a:pt x="477932" y="20814"/>
                  </a:lnTo>
                  <a:lnTo>
                    <a:pt x="478573" y="20974"/>
                  </a:lnTo>
                  <a:lnTo>
                    <a:pt x="482095" y="22734"/>
                  </a:lnTo>
                  <a:lnTo>
                    <a:pt x="482736" y="23056"/>
                  </a:lnTo>
                  <a:lnTo>
                    <a:pt x="483376" y="23535"/>
                  </a:lnTo>
                  <a:lnTo>
                    <a:pt x="484017" y="24016"/>
                  </a:lnTo>
                  <a:lnTo>
                    <a:pt x="484496" y="24498"/>
                  </a:lnTo>
                  <a:lnTo>
                    <a:pt x="485137" y="24976"/>
                  </a:lnTo>
                  <a:lnTo>
                    <a:pt x="485778" y="25458"/>
                  </a:lnTo>
                  <a:lnTo>
                    <a:pt x="486419" y="26099"/>
                  </a:lnTo>
                  <a:lnTo>
                    <a:pt x="486898" y="26577"/>
                  </a:lnTo>
                  <a:lnTo>
                    <a:pt x="487539" y="27218"/>
                  </a:lnTo>
                  <a:lnTo>
                    <a:pt x="488180" y="27859"/>
                  </a:lnTo>
                  <a:lnTo>
                    <a:pt x="488821" y="28500"/>
                  </a:lnTo>
                  <a:lnTo>
                    <a:pt x="489300" y="29141"/>
                  </a:lnTo>
                  <a:lnTo>
                    <a:pt x="489941" y="29780"/>
                  </a:lnTo>
                  <a:lnTo>
                    <a:pt x="490581" y="30421"/>
                  </a:lnTo>
                  <a:lnTo>
                    <a:pt x="491222" y="31062"/>
                  </a:lnTo>
                  <a:lnTo>
                    <a:pt x="491701" y="31700"/>
                  </a:lnTo>
                  <a:lnTo>
                    <a:pt x="492342" y="32341"/>
                  </a:lnTo>
                  <a:lnTo>
                    <a:pt x="492983" y="32982"/>
                  </a:lnTo>
                  <a:lnTo>
                    <a:pt x="493624" y="33623"/>
                  </a:lnTo>
                  <a:lnTo>
                    <a:pt x="494103" y="34264"/>
                  </a:lnTo>
                  <a:lnTo>
                    <a:pt x="494744" y="34905"/>
                  </a:lnTo>
                  <a:lnTo>
                    <a:pt x="495385" y="35546"/>
                  </a:lnTo>
                  <a:lnTo>
                    <a:pt x="496026" y="36184"/>
                  </a:lnTo>
                  <a:lnTo>
                    <a:pt x="496505" y="36825"/>
                  </a:lnTo>
                  <a:lnTo>
                    <a:pt x="497146" y="37466"/>
                  </a:lnTo>
                  <a:lnTo>
                    <a:pt x="497786" y="38104"/>
                  </a:lnTo>
                  <a:lnTo>
                    <a:pt x="498427" y="38745"/>
                  </a:lnTo>
                  <a:lnTo>
                    <a:pt x="498906" y="39227"/>
                  </a:lnTo>
                  <a:lnTo>
                    <a:pt x="499547" y="39868"/>
                  </a:lnTo>
                  <a:lnTo>
                    <a:pt x="500188" y="40506"/>
                  </a:lnTo>
                  <a:lnTo>
                    <a:pt x="500829" y="40988"/>
                  </a:lnTo>
                  <a:lnTo>
                    <a:pt x="501308" y="41628"/>
                  </a:lnTo>
                  <a:lnTo>
                    <a:pt x="501949" y="42110"/>
                  </a:lnTo>
                  <a:lnTo>
                    <a:pt x="502590" y="42748"/>
                  </a:lnTo>
                  <a:lnTo>
                    <a:pt x="503231" y="43230"/>
                  </a:lnTo>
                  <a:lnTo>
                    <a:pt x="503710" y="43871"/>
                  </a:lnTo>
                  <a:lnTo>
                    <a:pt x="504351" y="44352"/>
                  </a:lnTo>
                  <a:lnTo>
                    <a:pt x="504992" y="44831"/>
                  </a:lnTo>
                  <a:lnTo>
                    <a:pt x="505632" y="45312"/>
                  </a:lnTo>
                  <a:lnTo>
                    <a:pt x="506111" y="45950"/>
                  </a:lnTo>
                  <a:lnTo>
                    <a:pt x="506752" y="46432"/>
                  </a:lnTo>
                  <a:lnTo>
                    <a:pt x="507393" y="46913"/>
                  </a:lnTo>
                  <a:lnTo>
                    <a:pt x="508032" y="47392"/>
                  </a:lnTo>
                  <a:lnTo>
                    <a:pt x="508513" y="47873"/>
                  </a:lnTo>
                  <a:lnTo>
                    <a:pt x="509154" y="48352"/>
                  </a:lnTo>
                  <a:lnTo>
                    <a:pt x="509795" y="48674"/>
                  </a:lnTo>
                  <a:lnTo>
                    <a:pt x="510436" y="49155"/>
                  </a:lnTo>
                  <a:lnTo>
                    <a:pt x="510915" y="49634"/>
                  </a:lnTo>
                  <a:lnTo>
                    <a:pt x="511556" y="50115"/>
                  </a:lnTo>
                  <a:lnTo>
                    <a:pt x="512197" y="50435"/>
                  </a:lnTo>
                  <a:lnTo>
                    <a:pt x="512837" y="50916"/>
                  </a:lnTo>
                  <a:lnTo>
                    <a:pt x="513316" y="51395"/>
                  </a:lnTo>
                  <a:lnTo>
                    <a:pt x="513957" y="51714"/>
                  </a:lnTo>
                  <a:lnTo>
                    <a:pt x="514598" y="52036"/>
                  </a:lnTo>
                  <a:lnTo>
                    <a:pt x="515239" y="52517"/>
                  </a:lnTo>
                  <a:lnTo>
                    <a:pt x="515718" y="52836"/>
                  </a:lnTo>
                  <a:lnTo>
                    <a:pt x="516359" y="53318"/>
                  </a:lnTo>
                  <a:lnTo>
                    <a:pt x="517000" y="53637"/>
                  </a:lnTo>
                  <a:lnTo>
                    <a:pt x="517641" y="53956"/>
                  </a:lnTo>
                  <a:lnTo>
                    <a:pt x="518120" y="54278"/>
                  </a:lnTo>
                  <a:lnTo>
                    <a:pt x="518761" y="54597"/>
                  </a:lnTo>
                  <a:lnTo>
                    <a:pt x="519402" y="54919"/>
                  </a:lnTo>
                  <a:lnTo>
                    <a:pt x="520043" y="55238"/>
                  </a:lnTo>
                  <a:lnTo>
                    <a:pt x="520521" y="55560"/>
                  </a:lnTo>
                  <a:lnTo>
                    <a:pt x="521162" y="55879"/>
                  </a:lnTo>
                  <a:lnTo>
                    <a:pt x="521803" y="56198"/>
                  </a:lnTo>
                  <a:lnTo>
                    <a:pt x="522444" y="56520"/>
                  </a:lnTo>
                  <a:lnTo>
                    <a:pt x="522923" y="56839"/>
                  </a:lnTo>
                  <a:lnTo>
                    <a:pt x="523564" y="57158"/>
                  </a:lnTo>
                  <a:lnTo>
                    <a:pt x="524205" y="57320"/>
                  </a:lnTo>
                  <a:lnTo>
                    <a:pt x="524846" y="57640"/>
                  </a:lnTo>
                  <a:lnTo>
                    <a:pt x="525325" y="57799"/>
                  </a:lnTo>
                  <a:lnTo>
                    <a:pt x="525966" y="58118"/>
                  </a:lnTo>
                  <a:lnTo>
                    <a:pt x="526607" y="58281"/>
                  </a:lnTo>
                  <a:lnTo>
                    <a:pt x="527248" y="58600"/>
                  </a:lnTo>
                  <a:lnTo>
                    <a:pt x="527726" y="58759"/>
                  </a:lnTo>
                  <a:lnTo>
                    <a:pt x="528367" y="59081"/>
                  </a:lnTo>
                  <a:lnTo>
                    <a:pt x="529008" y="59241"/>
                  </a:lnTo>
                  <a:lnTo>
                    <a:pt x="529649" y="59400"/>
                  </a:lnTo>
                  <a:lnTo>
                    <a:pt x="530128" y="59560"/>
                  </a:lnTo>
                  <a:lnTo>
                    <a:pt x="530769" y="59722"/>
                  </a:lnTo>
                  <a:lnTo>
                    <a:pt x="531410" y="60041"/>
                  </a:lnTo>
                  <a:lnTo>
                    <a:pt x="532051" y="60201"/>
                  </a:lnTo>
                  <a:lnTo>
                    <a:pt x="532530" y="60363"/>
                  </a:lnTo>
                  <a:lnTo>
                    <a:pt x="533171" y="60520"/>
                  </a:lnTo>
                  <a:lnTo>
                    <a:pt x="533812" y="60682"/>
                  </a:lnTo>
                  <a:lnTo>
                    <a:pt x="534453" y="60682"/>
                  </a:lnTo>
                  <a:lnTo>
                    <a:pt x="534931" y="60842"/>
                  </a:lnTo>
                  <a:lnTo>
                    <a:pt x="535572" y="61001"/>
                  </a:lnTo>
                  <a:lnTo>
                    <a:pt x="536213" y="61161"/>
                  </a:lnTo>
                  <a:lnTo>
                    <a:pt x="536852" y="61161"/>
                  </a:lnTo>
                  <a:lnTo>
                    <a:pt x="537333" y="61323"/>
                  </a:lnTo>
                  <a:lnTo>
                    <a:pt x="537974" y="61323"/>
                  </a:lnTo>
                  <a:lnTo>
                    <a:pt x="538615" y="61483"/>
                  </a:lnTo>
                  <a:lnTo>
                    <a:pt x="539253" y="61483"/>
                  </a:lnTo>
                  <a:lnTo>
                    <a:pt x="539735" y="61642"/>
                  </a:lnTo>
                  <a:lnTo>
                    <a:pt x="540376" y="61642"/>
                  </a:lnTo>
                  <a:lnTo>
                    <a:pt x="541017" y="61802"/>
                  </a:lnTo>
                  <a:lnTo>
                    <a:pt x="544059" y="61802"/>
                  </a:lnTo>
                  <a:lnTo>
                    <a:pt x="544538" y="61962"/>
                  </a:lnTo>
                  <a:lnTo>
                    <a:pt x="545179" y="61962"/>
                  </a:lnTo>
                  <a:lnTo>
                    <a:pt x="545820" y="61802"/>
                  </a:lnTo>
                  <a:lnTo>
                    <a:pt x="548222" y="61802"/>
                  </a:lnTo>
                  <a:lnTo>
                    <a:pt x="548863" y="61642"/>
                  </a:lnTo>
                  <a:lnTo>
                    <a:pt x="549982" y="61642"/>
                  </a:lnTo>
                  <a:lnTo>
                    <a:pt x="550623" y="61483"/>
                  </a:lnTo>
                  <a:lnTo>
                    <a:pt x="551264" y="61483"/>
                  </a:lnTo>
                  <a:lnTo>
                    <a:pt x="551743" y="61323"/>
                  </a:lnTo>
                  <a:lnTo>
                    <a:pt x="552384" y="61323"/>
                  </a:lnTo>
                  <a:lnTo>
                    <a:pt x="553025" y="61161"/>
                  </a:lnTo>
                  <a:lnTo>
                    <a:pt x="553666" y="61001"/>
                  </a:lnTo>
                  <a:lnTo>
                    <a:pt x="554145" y="61001"/>
                  </a:lnTo>
                  <a:lnTo>
                    <a:pt x="554786" y="60842"/>
                  </a:lnTo>
                  <a:lnTo>
                    <a:pt x="555427" y="60682"/>
                  </a:lnTo>
                  <a:lnTo>
                    <a:pt x="556068" y="60520"/>
                  </a:lnTo>
                  <a:lnTo>
                    <a:pt x="556546" y="60363"/>
                  </a:lnTo>
                  <a:lnTo>
                    <a:pt x="557187" y="60201"/>
                  </a:lnTo>
                  <a:lnTo>
                    <a:pt x="557828" y="60041"/>
                  </a:lnTo>
                  <a:lnTo>
                    <a:pt x="558469" y="59882"/>
                  </a:lnTo>
                  <a:lnTo>
                    <a:pt x="558948" y="59722"/>
                  </a:lnTo>
                  <a:lnTo>
                    <a:pt x="559589" y="59560"/>
                  </a:lnTo>
                  <a:lnTo>
                    <a:pt x="560230" y="59400"/>
                  </a:lnTo>
                  <a:lnTo>
                    <a:pt x="560871" y="59081"/>
                  </a:lnTo>
                  <a:lnTo>
                    <a:pt x="561350" y="58922"/>
                  </a:lnTo>
                  <a:lnTo>
                    <a:pt x="561991" y="58759"/>
                  </a:lnTo>
                  <a:lnTo>
                    <a:pt x="562632" y="58440"/>
                  </a:lnTo>
                  <a:lnTo>
                    <a:pt x="563273" y="58281"/>
                  </a:lnTo>
                  <a:lnTo>
                    <a:pt x="563751" y="57961"/>
                  </a:lnTo>
                  <a:lnTo>
                    <a:pt x="564392" y="57799"/>
                  </a:lnTo>
                  <a:lnTo>
                    <a:pt x="565033" y="57480"/>
                  </a:lnTo>
                  <a:lnTo>
                    <a:pt x="565674" y="57320"/>
                  </a:lnTo>
                  <a:lnTo>
                    <a:pt x="566153" y="56999"/>
                  </a:lnTo>
                  <a:lnTo>
                    <a:pt x="566794" y="56679"/>
                  </a:lnTo>
                  <a:lnTo>
                    <a:pt x="567435" y="56358"/>
                  </a:lnTo>
                  <a:lnTo>
                    <a:pt x="568073" y="56039"/>
                  </a:lnTo>
                  <a:lnTo>
                    <a:pt x="568555" y="55879"/>
                  </a:lnTo>
                  <a:lnTo>
                    <a:pt x="569196" y="55560"/>
                  </a:lnTo>
                  <a:lnTo>
                    <a:pt x="569837" y="55238"/>
                  </a:lnTo>
                  <a:lnTo>
                    <a:pt x="570475" y="54919"/>
                  </a:lnTo>
                  <a:lnTo>
                    <a:pt x="570956" y="54597"/>
                  </a:lnTo>
                  <a:lnTo>
                    <a:pt x="571597" y="54118"/>
                  </a:lnTo>
                  <a:lnTo>
                    <a:pt x="572238" y="53796"/>
                  </a:lnTo>
                  <a:lnTo>
                    <a:pt x="572879" y="53477"/>
                  </a:lnTo>
                  <a:lnTo>
                    <a:pt x="573358" y="53158"/>
                  </a:lnTo>
                  <a:lnTo>
                    <a:pt x="573999" y="52677"/>
                  </a:lnTo>
                  <a:lnTo>
                    <a:pt x="574640" y="52355"/>
                  </a:lnTo>
                  <a:lnTo>
                    <a:pt x="575281" y="52036"/>
                  </a:lnTo>
                  <a:lnTo>
                    <a:pt x="575760" y="51557"/>
                  </a:lnTo>
                  <a:lnTo>
                    <a:pt x="576401" y="51076"/>
                  </a:lnTo>
                  <a:lnTo>
                    <a:pt x="577042" y="50754"/>
                  </a:lnTo>
                  <a:lnTo>
                    <a:pt x="577683" y="50275"/>
                  </a:lnTo>
                  <a:lnTo>
                    <a:pt x="578161" y="49794"/>
                  </a:lnTo>
                  <a:lnTo>
                    <a:pt x="578802" y="49474"/>
                  </a:lnTo>
                  <a:lnTo>
                    <a:pt x="579443" y="48993"/>
                  </a:lnTo>
                  <a:lnTo>
                    <a:pt x="580084" y="48514"/>
                  </a:lnTo>
                  <a:lnTo>
                    <a:pt x="580563" y="48033"/>
                  </a:lnTo>
                  <a:lnTo>
                    <a:pt x="581204" y="47552"/>
                  </a:lnTo>
                  <a:lnTo>
                    <a:pt x="581845" y="47073"/>
                  </a:lnTo>
                  <a:lnTo>
                    <a:pt x="582486" y="46591"/>
                  </a:lnTo>
                  <a:lnTo>
                    <a:pt x="582965" y="46113"/>
                  </a:lnTo>
                  <a:lnTo>
                    <a:pt x="583606" y="45472"/>
                  </a:lnTo>
                  <a:lnTo>
                    <a:pt x="584247" y="44990"/>
                  </a:lnTo>
                  <a:lnTo>
                    <a:pt x="584888" y="44512"/>
                  </a:lnTo>
                  <a:lnTo>
                    <a:pt x="585366" y="44030"/>
                  </a:lnTo>
                  <a:lnTo>
                    <a:pt x="586007" y="43549"/>
                  </a:lnTo>
                  <a:lnTo>
                    <a:pt x="586648" y="43070"/>
                  </a:lnTo>
                  <a:lnTo>
                    <a:pt x="587289" y="42589"/>
                  </a:lnTo>
                  <a:lnTo>
                    <a:pt x="587768" y="42110"/>
                  </a:lnTo>
                  <a:lnTo>
                    <a:pt x="588409" y="41628"/>
                  </a:lnTo>
                  <a:lnTo>
                    <a:pt x="589050" y="41147"/>
                  </a:lnTo>
                  <a:lnTo>
                    <a:pt x="589691" y="40668"/>
                  </a:lnTo>
                  <a:lnTo>
                    <a:pt x="590170" y="40349"/>
                  </a:lnTo>
                  <a:lnTo>
                    <a:pt x="590811" y="39868"/>
                  </a:lnTo>
                  <a:lnTo>
                    <a:pt x="591452" y="39546"/>
                  </a:lnTo>
                  <a:lnTo>
                    <a:pt x="592093" y="39067"/>
                  </a:lnTo>
                  <a:lnTo>
                    <a:pt x="592571" y="38745"/>
                  </a:lnTo>
                  <a:lnTo>
                    <a:pt x="593212" y="38426"/>
                  </a:lnTo>
                  <a:lnTo>
                    <a:pt x="593853" y="38104"/>
                  </a:lnTo>
                  <a:lnTo>
                    <a:pt x="594494" y="37947"/>
                  </a:lnTo>
                  <a:lnTo>
                    <a:pt x="594973" y="37785"/>
                  </a:lnTo>
                  <a:lnTo>
                    <a:pt x="595614" y="37466"/>
                  </a:lnTo>
                  <a:lnTo>
                    <a:pt x="596255" y="37307"/>
                  </a:lnTo>
                  <a:lnTo>
                    <a:pt x="596893" y="37307"/>
                  </a:lnTo>
                  <a:lnTo>
                    <a:pt x="597375" y="37144"/>
                  </a:lnTo>
                  <a:lnTo>
                    <a:pt x="599776" y="37144"/>
                  </a:lnTo>
                  <a:lnTo>
                    <a:pt x="600417" y="37307"/>
                  </a:lnTo>
                  <a:lnTo>
                    <a:pt x="601058" y="37466"/>
                  </a:lnTo>
                  <a:lnTo>
                    <a:pt x="601699" y="37626"/>
                  </a:lnTo>
                  <a:lnTo>
                    <a:pt x="602178" y="37785"/>
                  </a:lnTo>
                  <a:lnTo>
                    <a:pt x="602819" y="37947"/>
                  </a:lnTo>
                  <a:lnTo>
                    <a:pt x="603460" y="38267"/>
                  </a:lnTo>
                  <a:lnTo>
                    <a:pt x="604101" y="38426"/>
                  </a:lnTo>
                  <a:lnTo>
                    <a:pt x="604580" y="38745"/>
                  </a:lnTo>
                  <a:lnTo>
                    <a:pt x="605221" y="39067"/>
                  </a:lnTo>
                  <a:lnTo>
                    <a:pt x="605862" y="39386"/>
                  </a:lnTo>
                  <a:lnTo>
                    <a:pt x="606503" y="39868"/>
                  </a:lnTo>
                  <a:lnTo>
                    <a:pt x="606981" y="40187"/>
                  </a:lnTo>
                  <a:lnTo>
                    <a:pt x="607622" y="40668"/>
                  </a:lnTo>
                  <a:lnTo>
                    <a:pt x="608263" y="40988"/>
                  </a:lnTo>
                  <a:lnTo>
                    <a:pt x="608904" y="41469"/>
                  </a:lnTo>
                  <a:lnTo>
                    <a:pt x="609383" y="41948"/>
                  </a:lnTo>
                  <a:lnTo>
                    <a:pt x="610024" y="42269"/>
                  </a:lnTo>
                  <a:lnTo>
                    <a:pt x="610665" y="42748"/>
                  </a:lnTo>
                  <a:lnTo>
                    <a:pt x="611306" y="43230"/>
                  </a:lnTo>
                  <a:lnTo>
                    <a:pt x="611785" y="43711"/>
                  </a:lnTo>
                  <a:lnTo>
                    <a:pt x="612426" y="44190"/>
                  </a:lnTo>
                  <a:lnTo>
                    <a:pt x="613067" y="44671"/>
                  </a:lnTo>
                  <a:lnTo>
                    <a:pt x="613708" y="45150"/>
                  </a:lnTo>
                  <a:lnTo>
                    <a:pt x="614186" y="45631"/>
                  </a:lnTo>
                  <a:lnTo>
                    <a:pt x="614827" y="46113"/>
                  </a:lnTo>
                  <a:lnTo>
                    <a:pt x="615468" y="46591"/>
                  </a:lnTo>
                  <a:lnTo>
                    <a:pt x="616109" y="47073"/>
                  </a:lnTo>
                  <a:lnTo>
                    <a:pt x="616588" y="47552"/>
                  </a:lnTo>
                  <a:lnTo>
                    <a:pt x="617229" y="48033"/>
                  </a:lnTo>
                  <a:lnTo>
                    <a:pt x="617870" y="48514"/>
                  </a:lnTo>
                  <a:lnTo>
                    <a:pt x="618511" y="48833"/>
                  </a:lnTo>
                  <a:lnTo>
                    <a:pt x="618990" y="49312"/>
                  </a:lnTo>
                  <a:lnTo>
                    <a:pt x="619631" y="49794"/>
                  </a:lnTo>
                  <a:lnTo>
                    <a:pt x="620272" y="50275"/>
                  </a:lnTo>
                  <a:lnTo>
                    <a:pt x="620913" y="50594"/>
                  </a:lnTo>
                  <a:lnTo>
                    <a:pt x="621391" y="51076"/>
                  </a:lnTo>
                  <a:lnTo>
                    <a:pt x="622032" y="51395"/>
                  </a:lnTo>
                  <a:lnTo>
                    <a:pt x="622673" y="51876"/>
                  </a:lnTo>
                  <a:lnTo>
                    <a:pt x="623314" y="52195"/>
                  </a:lnTo>
                  <a:lnTo>
                    <a:pt x="623793" y="52677"/>
                  </a:lnTo>
                  <a:lnTo>
                    <a:pt x="624434" y="52996"/>
                  </a:lnTo>
                  <a:lnTo>
                    <a:pt x="625075" y="53318"/>
                  </a:lnTo>
                  <a:lnTo>
                    <a:pt x="625716" y="53637"/>
                  </a:lnTo>
                  <a:lnTo>
                    <a:pt x="626195" y="54118"/>
                  </a:lnTo>
                  <a:lnTo>
                    <a:pt x="626836" y="54437"/>
                  </a:lnTo>
                  <a:lnTo>
                    <a:pt x="627477" y="54757"/>
                  </a:lnTo>
                  <a:lnTo>
                    <a:pt x="628115" y="55078"/>
                  </a:lnTo>
                  <a:lnTo>
                    <a:pt x="628597" y="55398"/>
                  </a:lnTo>
                  <a:lnTo>
                    <a:pt x="629237" y="55719"/>
                  </a:lnTo>
                  <a:lnTo>
                    <a:pt x="629878" y="55879"/>
                  </a:lnTo>
                  <a:lnTo>
                    <a:pt x="630517" y="56198"/>
                  </a:lnTo>
                  <a:lnTo>
                    <a:pt x="630998" y="56520"/>
                  </a:lnTo>
                  <a:lnTo>
                    <a:pt x="631639" y="56839"/>
                  </a:lnTo>
                  <a:lnTo>
                    <a:pt x="632280" y="57158"/>
                  </a:lnTo>
                  <a:lnTo>
                    <a:pt x="632921" y="57320"/>
                  </a:lnTo>
                  <a:lnTo>
                    <a:pt x="633400" y="57640"/>
                  </a:lnTo>
                  <a:lnTo>
                    <a:pt x="634041" y="57799"/>
                  </a:lnTo>
                  <a:lnTo>
                    <a:pt x="634682" y="58118"/>
                  </a:lnTo>
                  <a:lnTo>
                    <a:pt x="635323" y="58281"/>
                  </a:lnTo>
                  <a:lnTo>
                    <a:pt x="635802" y="58600"/>
                  </a:lnTo>
                  <a:lnTo>
                    <a:pt x="636442" y="58759"/>
                  </a:lnTo>
                  <a:lnTo>
                    <a:pt x="637083" y="58922"/>
                  </a:lnTo>
                  <a:lnTo>
                    <a:pt x="637724" y="59081"/>
                  </a:lnTo>
                  <a:lnTo>
                    <a:pt x="638203" y="59400"/>
                  </a:lnTo>
                  <a:lnTo>
                    <a:pt x="638844" y="59560"/>
                  </a:lnTo>
                  <a:lnTo>
                    <a:pt x="639485" y="59722"/>
                  </a:lnTo>
                  <a:lnTo>
                    <a:pt x="640126" y="59882"/>
                  </a:lnTo>
                  <a:lnTo>
                    <a:pt x="640605" y="60041"/>
                  </a:lnTo>
                  <a:lnTo>
                    <a:pt x="641246" y="60201"/>
                  </a:lnTo>
                  <a:lnTo>
                    <a:pt x="641887" y="60363"/>
                  </a:lnTo>
                  <a:lnTo>
                    <a:pt x="642528" y="60520"/>
                  </a:lnTo>
                  <a:lnTo>
                    <a:pt x="643007" y="60682"/>
                  </a:lnTo>
                  <a:lnTo>
                    <a:pt x="643648" y="60682"/>
                  </a:lnTo>
                  <a:lnTo>
                    <a:pt x="644288" y="60842"/>
                  </a:lnTo>
                  <a:lnTo>
                    <a:pt x="644929" y="61001"/>
                  </a:lnTo>
                  <a:lnTo>
                    <a:pt x="645408" y="61001"/>
                  </a:lnTo>
                  <a:lnTo>
                    <a:pt x="646049" y="61161"/>
                  </a:lnTo>
                  <a:lnTo>
                    <a:pt x="646690" y="61161"/>
                  </a:lnTo>
                  <a:lnTo>
                    <a:pt x="647331" y="61323"/>
                  </a:lnTo>
                  <a:lnTo>
                    <a:pt x="647810" y="61323"/>
                  </a:lnTo>
                  <a:lnTo>
                    <a:pt x="648451" y="61483"/>
                  </a:lnTo>
                  <a:lnTo>
                    <a:pt x="649733" y="61483"/>
                  </a:lnTo>
                  <a:lnTo>
                    <a:pt x="650212" y="61642"/>
                  </a:lnTo>
                  <a:lnTo>
                    <a:pt x="655015" y="61642"/>
                  </a:lnTo>
                  <a:lnTo>
                    <a:pt x="655656" y="61483"/>
                  </a:lnTo>
                  <a:lnTo>
                    <a:pt x="657417" y="61483"/>
                  </a:lnTo>
                  <a:lnTo>
                    <a:pt x="658058" y="61323"/>
                  </a:lnTo>
                  <a:lnTo>
                    <a:pt x="658699" y="61323"/>
                  </a:lnTo>
                  <a:lnTo>
                    <a:pt x="659337" y="61161"/>
                  </a:lnTo>
                  <a:lnTo>
                    <a:pt x="659818" y="61161"/>
                  </a:lnTo>
                  <a:lnTo>
                    <a:pt x="660459" y="61001"/>
                  </a:lnTo>
                  <a:lnTo>
                    <a:pt x="661100" y="60842"/>
                  </a:lnTo>
                  <a:lnTo>
                    <a:pt x="661741" y="60842"/>
                  </a:lnTo>
                  <a:lnTo>
                    <a:pt x="662220" y="60682"/>
                  </a:lnTo>
                  <a:lnTo>
                    <a:pt x="662861" y="60520"/>
                  </a:lnTo>
                  <a:lnTo>
                    <a:pt x="663502" y="60363"/>
                  </a:lnTo>
                  <a:lnTo>
                    <a:pt x="664143" y="60363"/>
                  </a:lnTo>
                  <a:lnTo>
                    <a:pt x="664622" y="60201"/>
                  </a:lnTo>
                  <a:lnTo>
                    <a:pt x="665263" y="60041"/>
                  </a:lnTo>
                  <a:lnTo>
                    <a:pt x="665904" y="59882"/>
                  </a:lnTo>
                  <a:lnTo>
                    <a:pt x="666544" y="59722"/>
                  </a:lnTo>
                  <a:lnTo>
                    <a:pt x="667023" y="59400"/>
                  </a:lnTo>
                  <a:lnTo>
                    <a:pt x="667664" y="59241"/>
                  </a:lnTo>
                  <a:lnTo>
                    <a:pt x="668305" y="59081"/>
                  </a:lnTo>
                  <a:lnTo>
                    <a:pt x="668946" y="58922"/>
                  </a:lnTo>
                  <a:lnTo>
                    <a:pt x="669425" y="58600"/>
                  </a:lnTo>
                  <a:lnTo>
                    <a:pt x="670066" y="58440"/>
                  </a:lnTo>
                  <a:lnTo>
                    <a:pt x="670707" y="58281"/>
                  </a:lnTo>
                  <a:lnTo>
                    <a:pt x="671348" y="57961"/>
                  </a:lnTo>
                  <a:lnTo>
                    <a:pt x="671827" y="57799"/>
                  </a:lnTo>
                  <a:lnTo>
                    <a:pt x="672468" y="57480"/>
                  </a:lnTo>
                  <a:lnTo>
                    <a:pt x="673109" y="57320"/>
                  </a:lnTo>
                  <a:lnTo>
                    <a:pt x="673749" y="56999"/>
                  </a:lnTo>
                  <a:lnTo>
                    <a:pt x="674228" y="56679"/>
                  </a:lnTo>
                  <a:lnTo>
                    <a:pt x="674869" y="56358"/>
                  </a:lnTo>
                  <a:lnTo>
                    <a:pt x="675510" y="56198"/>
                  </a:lnTo>
                  <a:lnTo>
                    <a:pt x="676151" y="55879"/>
                  </a:lnTo>
                  <a:lnTo>
                    <a:pt x="676630" y="55560"/>
                  </a:lnTo>
                  <a:lnTo>
                    <a:pt x="677271" y="55238"/>
                  </a:lnTo>
                  <a:lnTo>
                    <a:pt x="677912" y="54919"/>
                  </a:lnTo>
                  <a:lnTo>
                    <a:pt x="678553" y="54597"/>
                  </a:lnTo>
                  <a:lnTo>
                    <a:pt x="679032" y="54278"/>
                  </a:lnTo>
                  <a:lnTo>
                    <a:pt x="679673" y="53956"/>
                  </a:lnTo>
                  <a:lnTo>
                    <a:pt x="680314" y="53637"/>
                  </a:lnTo>
                  <a:lnTo>
                    <a:pt x="680955" y="53158"/>
                  </a:lnTo>
                  <a:lnTo>
                    <a:pt x="681433" y="52836"/>
                  </a:lnTo>
                  <a:lnTo>
                    <a:pt x="682074" y="52517"/>
                  </a:lnTo>
                  <a:lnTo>
                    <a:pt x="682715" y="52036"/>
                  </a:lnTo>
                  <a:lnTo>
                    <a:pt x="683356" y="51714"/>
                  </a:lnTo>
                  <a:lnTo>
                    <a:pt x="683835" y="51235"/>
                  </a:lnTo>
                  <a:lnTo>
                    <a:pt x="684476" y="50916"/>
                  </a:lnTo>
                  <a:lnTo>
                    <a:pt x="685117" y="50435"/>
                  </a:lnTo>
                  <a:lnTo>
                    <a:pt x="685758" y="50115"/>
                  </a:lnTo>
                  <a:lnTo>
                    <a:pt x="686237" y="49634"/>
                  </a:lnTo>
                  <a:lnTo>
                    <a:pt x="686878" y="49155"/>
                  </a:lnTo>
                  <a:lnTo>
                    <a:pt x="687519" y="48833"/>
                  </a:lnTo>
                  <a:lnTo>
                    <a:pt x="688157" y="48352"/>
                  </a:lnTo>
                  <a:lnTo>
                    <a:pt x="688638" y="47873"/>
                  </a:lnTo>
                  <a:lnTo>
                    <a:pt x="689279" y="47392"/>
                  </a:lnTo>
                  <a:lnTo>
                    <a:pt x="689920" y="46913"/>
                  </a:lnTo>
                  <a:lnTo>
                    <a:pt x="690561" y="46432"/>
                  </a:lnTo>
                  <a:lnTo>
                    <a:pt x="691040" y="45950"/>
                  </a:lnTo>
                  <a:lnTo>
                    <a:pt x="691681" y="45472"/>
                  </a:lnTo>
                  <a:lnTo>
                    <a:pt x="692322" y="44990"/>
                  </a:lnTo>
                  <a:lnTo>
                    <a:pt x="692963" y="44352"/>
                  </a:lnTo>
                  <a:lnTo>
                    <a:pt x="693442" y="43871"/>
                  </a:lnTo>
                  <a:lnTo>
                    <a:pt x="694083" y="43389"/>
                  </a:lnTo>
                  <a:lnTo>
                    <a:pt x="694724" y="42908"/>
                  </a:lnTo>
                  <a:lnTo>
                    <a:pt x="695365" y="42269"/>
                  </a:lnTo>
                  <a:lnTo>
                    <a:pt x="695843" y="41788"/>
                  </a:lnTo>
                  <a:lnTo>
                    <a:pt x="696484" y="41309"/>
                  </a:lnTo>
                  <a:lnTo>
                    <a:pt x="697125" y="40668"/>
                  </a:lnTo>
                  <a:lnTo>
                    <a:pt x="697766" y="40187"/>
                  </a:lnTo>
                  <a:lnTo>
                    <a:pt x="698245" y="39546"/>
                  </a:lnTo>
                  <a:lnTo>
                    <a:pt x="698886" y="39067"/>
                  </a:lnTo>
                  <a:lnTo>
                    <a:pt x="699527" y="38586"/>
                  </a:lnTo>
                  <a:lnTo>
                    <a:pt x="700168" y="37947"/>
                  </a:lnTo>
                  <a:lnTo>
                    <a:pt x="700647" y="37466"/>
                  </a:lnTo>
                  <a:lnTo>
                    <a:pt x="701288" y="36825"/>
                  </a:lnTo>
                  <a:lnTo>
                    <a:pt x="701929" y="36344"/>
                  </a:lnTo>
                  <a:lnTo>
                    <a:pt x="702570" y="35865"/>
                  </a:lnTo>
                  <a:lnTo>
                    <a:pt x="703048" y="35384"/>
                  </a:lnTo>
                  <a:lnTo>
                    <a:pt x="703689" y="34905"/>
                  </a:lnTo>
                  <a:lnTo>
                    <a:pt x="704330" y="34264"/>
                  </a:lnTo>
                  <a:lnTo>
                    <a:pt x="704971" y="33782"/>
                  </a:lnTo>
                  <a:lnTo>
                    <a:pt x="705450" y="33304"/>
                  </a:lnTo>
                  <a:lnTo>
                    <a:pt x="706091" y="32982"/>
                  </a:lnTo>
                  <a:lnTo>
                    <a:pt x="706732" y="32503"/>
                  </a:lnTo>
                  <a:lnTo>
                    <a:pt x="707373" y="32022"/>
                  </a:lnTo>
                  <a:lnTo>
                    <a:pt x="707852" y="31700"/>
                  </a:lnTo>
                  <a:lnTo>
                    <a:pt x="708493" y="31221"/>
                  </a:lnTo>
                  <a:lnTo>
                    <a:pt x="709134" y="30902"/>
                  </a:lnTo>
                  <a:lnTo>
                    <a:pt x="709775" y="30580"/>
                  </a:lnTo>
                  <a:lnTo>
                    <a:pt x="710253" y="30261"/>
                  </a:lnTo>
                  <a:lnTo>
                    <a:pt x="710894" y="29939"/>
                  </a:lnTo>
                  <a:lnTo>
                    <a:pt x="711535" y="29620"/>
                  </a:lnTo>
                  <a:lnTo>
                    <a:pt x="712176" y="29298"/>
                  </a:lnTo>
                  <a:lnTo>
                    <a:pt x="712655" y="29141"/>
                  </a:lnTo>
                  <a:lnTo>
                    <a:pt x="713296" y="28979"/>
                  </a:lnTo>
                  <a:lnTo>
                    <a:pt x="713937" y="28820"/>
                  </a:lnTo>
                  <a:lnTo>
                    <a:pt x="714578" y="28660"/>
                  </a:lnTo>
                  <a:lnTo>
                    <a:pt x="715057" y="28500"/>
                  </a:lnTo>
                  <a:lnTo>
                    <a:pt x="718099" y="28500"/>
                  </a:lnTo>
                  <a:lnTo>
                    <a:pt x="718740" y="28660"/>
                  </a:lnTo>
                  <a:lnTo>
                    <a:pt x="719379" y="28820"/>
                  </a:lnTo>
                  <a:lnTo>
                    <a:pt x="719860" y="28979"/>
                  </a:lnTo>
                  <a:lnTo>
                    <a:pt x="720501" y="29141"/>
                  </a:lnTo>
                  <a:lnTo>
                    <a:pt x="721142" y="29461"/>
                  </a:lnTo>
                  <a:lnTo>
                    <a:pt x="721783" y="29620"/>
                  </a:lnTo>
                  <a:lnTo>
                    <a:pt x="722262" y="29939"/>
                  </a:lnTo>
                  <a:lnTo>
                    <a:pt x="722903" y="30261"/>
                  </a:lnTo>
                  <a:lnTo>
                    <a:pt x="723544" y="30740"/>
                  </a:lnTo>
                  <a:lnTo>
                    <a:pt x="724185" y="31062"/>
                  </a:lnTo>
                  <a:lnTo>
                    <a:pt x="724663" y="31543"/>
                  </a:lnTo>
                  <a:lnTo>
                    <a:pt x="725304" y="32022"/>
                  </a:lnTo>
                  <a:lnTo>
                    <a:pt x="725945" y="32341"/>
                  </a:lnTo>
                  <a:lnTo>
                    <a:pt x="726586" y="32982"/>
                  </a:lnTo>
                  <a:lnTo>
                    <a:pt x="727065" y="33463"/>
                  </a:lnTo>
                  <a:lnTo>
                    <a:pt x="727706" y="33942"/>
                  </a:lnTo>
                  <a:lnTo>
                    <a:pt x="728347" y="34423"/>
                  </a:lnTo>
                  <a:lnTo>
                    <a:pt x="728988" y="35064"/>
                  </a:lnTo>
                  <a:lnTo>
                    <a:pt x="729467" y="35546"/>
                  </a:lnTo>
                  <a:lnTo>
                    <a:pt x="730108" y="36184"/>
                  </a:lnTo>
                  <a:lnTo>
                    <a:pt x="730749" y="36666"/>
                  </a:lnTo>
                  <a:lnTo>
                    <a:pt x="731390" y="37307"/>
                  </a:lnTo>
                  <a:lnTo>
                    <a:pt x="731868" y="37785"/>
                  </a:lnTo>
                  <a:lnTo>
                    <a:pt x="732509" y="38426"/>
                  </a:lnTo>
                  <a:lnTo>
                    <a:pt x="733150" y="39067"/>
                  </a:lnTo>
                  <a:lnTo>
                    <a:pt x="733791" y="39546"/>
                  </a:lnTo>
                  <a:lnTo>
                    <a:pt x="734270" y="40187"/>
                  </a:lnTo>
                  <a:lnTo>
                    <a:pt x="734911" y="40828"/>
                  </a:lnTo>
                  <a:lnTo>
                    <a:pt x="735552" y="41309"/>
                  </a:lnTo>
                  <a:lnTo>
                    <a:pt x="736193" y="41948"/>
                  </a:lnTo>
                  <a:lnTo>
                    <a:pt x="736672" y="42429"/>
                  </a:lnTo>
                  <a:lnTo>
                    <a:pt x="737313" y="43070"/>
                  </a:lnTo>
                  <a:lnTo>
                    <a:pt x="737954" y="43549"/>
                  </a:lnTo>
                  <a:lnTo>
                    <a:pt x="738595" y="44190"/>
                  </a:lnTo>
                  <a:lnTo>
                    <a:pt x="739073" y="44671"/>
                  </a:lnTo>
                  <a:lnTo>
                    <a:pt x="739714" y="45150"/>
                  </a:lnTo>
                  <a:lnTo>
                    <a:pt x="740355" y="45791"/>
                  </a:lnTo>
                  <a:lnTo>
                    <a:pt x="740996" y="46272"/>
                  </a:lnTo>
                  <a:lnTo>
                    <a:pt x="741475" y="46754"/>
                  </a:lnTo>
                  <a:lnTo>
                    <a:pt x="742116" y="47232"/>
                  </a:lnTo>
                  <a:lnTo>
                    <a:pt x="742757" y="47714"/>
                  </a:lnTo>
                  <a:lnTo>
                    <a:pt x="743398" y="48193"/>
                  </a:lnTo>
                  <a:lnTo>
                    <a:pt x="743877" y="48674"/>
                  </a:lnTo>
                  <a:lnTo>
                    <a:pt x="744518" y="49155"/>
                  </a:lnTo>
                  <a:lnTo>
                    <a:pt x="745159" y="49634"/>
                  </a:lnTo>
                  <a:lnTo>
                    <a:pt x="745800" y="49953"/>
                  </a:lnTo>
                  <a:lnTo>
                    <a:pt x="746278" y="50435"/>
                  </a:lnTo>
                  <a:lnTo>
                    <a:pt x="746919" y="50916"/>
                  </a:lnTo>
                  <a:lnTo>
                    <a:pt x="747560" y="51395"/>
                  </a:lnTo>
                  <a:lnTo>
                    <a:pt x="748199" y="51714"/>
                  </a:lnTo>
                  <a:lnTo>
                    <a:pt x="748680" y="52195"/>
                  </a:lnTo>
                  <a:lnTo>
                    <a:pt x="749321" y="52517"/>
                  </a:lnTo>
                  <a:lnTo>
                    <a:pt x="749962" y="52996"/>
                  </a:lnTo>
                  <a:lnTo>
                    <a:pt x="750603" y="53318"/>
                  </a:lnTo>
                  <a:lnTo>
                    <a:pt x="751082" y="53637"/>
                  </a:lnTo>
                  <a:lnTo>
                    <a:pt x="751723" y="54118"/>
                  </a:lnTo>
                  <a:lnTo>
                    <a:pt x="752364" y="54437"/>
                  </a:lnTo>
                  <a:lnTo>
                    <a:pt x="753002" y="54757"/>
                  </a:lnTo>
                  <a:lnTo>
                    <a:pt x="753483" y="55078"/>
                  </a:lnTo>
                  <a:lnTo>
                    <a:pt x="754124" y="55398"/>
                  </a:lnTo>
                  <a:lnTo>
                    <a:pt x="754765" y="55879"/>
                  </a:lnTo>
                  <a:lnTo>
                    <a:pt x="755406" y="56198"/>
                  </a:lnTo>
                  <a:lnTo>
                    <a:pt x="755885" y="56358"/>
                  </a:lnTo>
                  <a:lnTo>
                    <a:pt x="756526" y="56679"/>
                  </a:lnTo>
                  <a:lnTo>
                    <a:pt x="757167" y="56999"/>
                  </a:lnTo>
                  <a:lnTo>
                    <a:pt x="757808" y="57320"/>
                  </a:lnTo>
                  <a:lnTo>
                    <a:pt x="758287" y="57640"/>
                  </a:lnTo>
                  <a:lnTo>
                    <a:pt x="758928" y="57961"/>
                  </a:lnTo>
                  <a:lnTo>
                    <a:pt x="759569" y="58118"/>
                  </a:lnTo>
                  <a:lnTo>
                    <a:pt x="760210" y="58440"/>
                  </a:lnTo>
                  <a:lnTo>
                    <a:pt x="760688" y="58600"/>
                  </a:lnTo>
                  <a:lnTo>
                    <a:pt x="761329" y="58922"/>
                  </a:lnTo>
                  <a:lnTo>
                    <a:pt x="761970" y="59081"/>
                  </a:lnTo>
                  <a:lnTo>
                    <a:pt x="762611" y="59400"/>
                  </a:lnTo>
                  <a:lnTo>
                    <a:pt x="763090" y="59560"/>
                  </a:lnTo>
                  <a:lnTo>
                    <a:pt x="763731" y="59882"/>
                  </a:lnTo>
                  <a:lnTo>
                    <a:pt x="764372" y="60041"/>
                  </a:lnTo>
                  <a:lnTo>
                    <a:pt x="765013" y="60201"/>
                  </a:lnTo>
                  <a:lnTo>
                    <a:pt x="765492" y="60363"/>
                  </a:lnTo>
                  <a:lnTo>
                    <a:pt x="766133" y="60520"/>
                  </a:lnTo>
                  <a:lnTo>
                    <a:pt x="766774" y="60682"/>
                  </a:lnTo>
                  <a:lnTo>
                    <a:pt x="767415" y="61001"/>
                  </a:lnTo>
                  <a:lnTo>
                    <a:pt x="767893" y="61161"/>
                  </a:lnTo>
                  <a:lnTo>
                    <a:pt x="768534" y="61161"/>
                  </a:lnTo>
                  <a:lnTo>
                    <a:pt x="769175" y="61323"/>
                  </a:lnTo>
                  <a:lnTo>
                    <a:pt x="769816" y="61483"/>
                  </a:lnTo>
                  <a:lnTo>
                    <a:pt x="770295" y="61642"/>
                  </a:lnTo>
                  <a:lnTo>
                    <a:pt x="770936" y="61802"/>
                  </a:lnTo>
                  <a:lnTo>
                    <a:pt x="771577" y="61802"/>
                  </a:lnTo>
                  <a:lnTo>
                    <a:pt x="772218" y="61962"/>
                  </a:lnTo>
                  <a:lnTo>
                    <a:pt x="772697" y="62124"/>
                  </a:lnTo>
                  <a:lnTo>
                    <a:pt x="773338" y="62124"/>
                  </a:lnTo>
                  <a:lnTo>
                    <a:pt x="773979" y="62283"/>
                  </a:lnTo>
                  <a:lnTo>
                    <a:pt x="774620" y="62283"/>
                  </a:lnTo>
                  <a:lnTo>
                    <a:pt x="775098" y="62443"/>
                  </a:lnTo>
                  <a:lnTo>
                    <a:pt x="776380" y="62443"/>
                  </a:lnTo>
                  <a:lnTo>
                    <a:pt x="777019" y="62603"/>
                  </a:lnTo>
                  <a:lnTo>
                    <a:pt x="782944" y="62603"/>
                  </a:lnTo>
                  <a:lnTo>
                    <a:pt x="783585" y="62443"/>
                  </a:lnTo>
                  <a:lnTo>
                    <a:pt x="784705" y="62443"/>
                  </a:lnTo>
                  <a:lnTo>
                    <a:pt x="785346" y="62283"/>
                  </a:lnTo>
                  <a:lnTo>
                    <a:pt x="785987" y="62283"/>
                  </a:lnTo>
                  <a:lnTo>
                    <a:pt x="786628" y="62124"/>
                  </a:lnTo>
                  <a:lnTo>
                    <a:pt x="787107" y="62124"/>
                  </a:lnTo>
                  <a:lnTo>
                    <a:pt x="787748" y="61962"/>
                  </a:lnTo>
                  <a:lnTo>
                    <a:pt x="788389" y="61962"/>
                  </a:lnTo>
                  <a:lnTo>
                    <a:pt x="789030" y="61802"/>
                  </a:lnTo>
                  <a:lnTo>
                    <a:pt x="789509" y="61642"/>
                  </a:lnTo>
                  <a:lnTo>
                    <a:pt x="790149" y="61483"/>
                  </a:lnTo>
                  <a:lnTo>
                    <a:pt x="790790" y="61483"/>
                  </a:lnTo>
                  <a:lnTo>
                    <a:pt x="791431" y="61323"/>
                  </a:lnTo>
                  <a:lnTo>
                    <a:pt x="791910" y="61161"/>
                  </a:lnTo>
                  <a:lnTo>
                    <a:pt x="792551" y="61001"/>
                  </a:lnTo>
                  <a:lnTo>
                    <a:pt x="793192" y="60842"/>
                  </a:lnTo>
                  <a:lnTo>
                    <a:pt x="793833" y="60682"/>
                  </a:lnTo>
                  <a:lnTo>
                    <a:pt x="794312" y="60363"/>
                  </a:lnTo>
                  <a:lnTo>
                    <a:pt x="794953" y="60201"/>
                  </a:lnTo>
                  <a:lnTo>
                    <a:pt x="795594" y="60041"/>
                  </a:lnTo>
                  <a:lnTo>
                    <a:pt x="796235" y="59882"/>
                  </a:lnTo>
                  <a:lnTo>
                    <a:pt x="796714" y="59560"/>
                  </a:lnTo>
                  <a:lnTo>
                    <a:pt x="797354" y="59400"/>
                  </a:lnTo>
                  <a:lnTo>
                    <a:pt x="797995" y="59241"/>
                  </a:lnTo>
                  <a:lnTo>
                    <a:pt x="798315" y="59081"/>
                  </a:lnTo>
                </a:path>
              </a:pathLst>
            </a:custGeom>
            <a:ln w="48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555500" y="1898648"/>
              <a:ext cx="798830" cy="711835"/>
            </a:xfrm>
            <a:custGeom>
              <a:avLst/>
              <a:gdLst/>
              <a:ahLst/>
              <a:cxnLst/>
              <a:rect l="l" t="t" r="r" b="b"/>
              <a:pathLst>
                <a:path w="798830" h="711835">
                  <a:moveTo>
                    <a:pt x="798315" y="711695"/>
                  </a:moveTo>
                  <a:lnTo>
                    <a:pt x="797674" y="706729"/>
                  </a:lnTo>
                  <a:lnTo>
                    <a:pt x="797036" y="701447"/>
                  </a:lnTo>
                  <a:lnTo>
                    <a:pt x="796555" y="696003"/>
                  </a:lnTo>
                  <a:lnTo>
                    <a:pt x="795914" y="690080"/>
                  </a:lnTo>
                  <a:lnTo>
                    <a:pt x="795273" y="684154"/>
                  </a:lnTo>
                  <a:lnTo>
                    <a:pt x="794632" y="677909"/>
                  </a:lnTo>
                  <a:lnTo>
                    <a:pt x="794153" y="671345"/>
                  </a:lnTo>
                  <a:lnTo>
                    <a:pt x="793512" y="664622"/>
                  </a:lnTo>
                  <a:lnTo>
                    <a:pt x="792871" y="657736"/>
                  </a:lnTo>
                  <a:lnTo>
                    <a:pt x="792230" y="650531"/>
                  </a:lnTo>
                  <a:lnTo>
                    <a:pt x="791751" y="643166"/>
                  </a:lnTo>
                  <a:lnTo>
                    <a:pt x="791110" y="635642"/>
                  </a:lnTo>
                  <a:lnTo>
                    <a:pt x="790469" y="627956"/>
                  </a:lnTo>
                  <a:lnTo>
                    <a:pt x="789828" y="620110"/>
                  </a:lnTo>
                  <a:lnTo>
                    <a:pt x="789350" y="612104"/>
                  </a:lnTo>
                  <a:lnTo>
                    <a:pt x="788709" y="603939"/>
                  </a:lnTo>
                  <a:lnTo>
                    <a:pt x="788068" y="595614"/>
                  </a:lnTo>
                  <a:lnTo>
                    <a:pt x="787427" y="587127"/>
                  </a:lnTo>
                  <a:lnTo>
                    <a:pt x="786948" y="578481"/>
                  </a:lnTo>
                  <a:lnTo>
                    <a:pt x="786307" y="569834"/>
                  </a:lnTo>
                  <a:lnTo>
                    <a:pt x="785666" y="561031"/>
                  </a:lnTo>
                  <a:lnTo>
                    <a:pt x="785025" y="552224"/>
                  </a:lnTo>
                  <a:lnTo>
                    <a:pt x="784546" y="543256"/>
                  </a:lnTo>
                  <a:lnTo>
                    <a:pt x="783905" y="534290"/>
                  </a:lnTo>
                  <a:lnTo>
                    <a:pt x="783264" y="525165"/>
                  </a:lnTo>
                  <a:lnTo>
                    <a:pt x="782623" y="516037"/>
                  </a:lnTo>
                  <a:lnTo>
                    <a:pt x="782145" y="506912"/>
                  </a:lnTo>
                  <a:lnTo>
                    <a:pt x="781504" y="497624"/>
                  </a:lnTo>
                  <a:lnTo>
                    <a:pt x="780863" y="488499"/>
                  </a:lnTo>
                  <a:lnTo>
                    <a:pt x="780222" y="479211"/>
                  </a:lnTo>
                  <a:lnTo>
                    <a:pt x="779743" y="469927"/>
                  </a:lnTo>
                  <a:lnTo>
                    <a:pt x="779102" y="460799"/>
                  </a:lnTo>
                  <a:lnTo>
                    <a:pt x="778461" y="451514"/>
                  </a:lnTo>
                  <a:lnTo>
                    <a:pt x="777820" y="442226"/>
                  </a:lnTo>
                  <a:lnTo>
                    <a:pt x="777341" y="433101"/>
                  </a:lnTo>
                  <a:lnTo>
                    <a:pt x="776700" y="423973"/>
                  </a:lnTo>
                  <a:lnTo>
                    <a:pt x="776059" y="414848"/>
                  </a:lnTo>
                  <a:lnTo>
                    <a:pt x="775418" y="405879"/>
                  </a:lnTo>
                  <a:lnTo>
                    <a:pt x="774940" y="396916"/>
                  </a:lnTo>
                  <a:lnTo>
                    <a:pt x="774299" y="387948"/>
                  </a:lnTo>
                  <a:lnTo>
                    <a:pt x="773658" y="379142"/>
                  </a:lnTo>
                  <a:lnTo>
                    <a:pt x="773019" y="370336"/>
                  </a:lnTo>
                  <a:lnTo>
                    <a:pt x="772538" y="361689"/>
                  </a:lnTo>
                  <a:lnTo>
                    <a:pt x="771897" y="353045"/>
                  </a:lnTo>
                  <a:lnTo>
                    <a:pt x="771256" y="344558"/>
                  </a:lnTo>
                  <a:lnTo>
                    <a:pt x="770618" y="336234"/>
                  </a:lnTo>
                  <a:lnTo>
                    <a:pt x="770136" y="327906"/>
                  </a:lnTo>
                  <a:lnTo>
                    <a:pt x="769495" y="319741"/>
                  </a:lnTo>
                  <a:lnTo>
                    <a:pt x="768854" y="311735"/>
                  </a:lnTo>
                  <a:lnTo>
                    <a:pt x="768216" y="303730"/>
                  </a:lnTo>
                  <a:lnTo>
                    <a:pt x="767735" y="296043"/>
                  </a:lnTo>
                  <a:lnTo>
                    <a:pt x="767094" y="288360"/>
                  </a:lnTo>
                  <a:lnTo>
                    <a:pt x="766453" y="280835"/>
                  </a:lnTo>
                  <a:lnTo>
                    <a:pt x="765814" y="273468"/>
                  </a:lnTo>
                  <a:lnTo>
                    <a:pt x="765333" y="266263"/>
                  </a:lnTo>
                  <a:lnTo>
                    <a:pt x="764692" y="259058"/>
                  </a:lnTo>
                  <a:lnTo>
                    <a:pt x="764051" y="252175"/>
                  </a:lnTo>
                  <a:lnTo>
                    <a:pt x="763410" y="245289"/>
                  </a:lnTo>
                  <a:lnTo>
                    <a:pt x="762931" y="238725"/>
                  </a:lnTo>
                  <a:lnTo>
                    <a:pt x="762290" y="232161"/>
                  </a:lnTo>
                  <a:lnTo>
                    <a:pt x="761649" y="225754"/>
                  </a:lnTo>
                  <a:lnTo>
                    <a:pt x="761008" y="219512"/>
                  </a:lnTo>
                  <a:lnTo>
                    <a:pt x="760530" y="213426"/>
                  </a:lnTo>
                  <a:lnTo>
                    <a:pt x="759889" y="207503"/>
                  </a:lnTo>
                  <a:lnTo>
                    <a:pt x="759248" y="201578"/>
                  </a:lnTo>
                  <a:lnTo>
                    <a:pt x="758607" y="195974"/>
                  </a:lnTo>
                  <a:lnTo>
                    <a:pt x="758128" y="190370"/>
                  </a:lnTo>
                  <a:lnTo>
                    <a:pt x="757487" y="184928"/>
                  </a:lnTo>
                  <a:lnTo>
                    <a:pt x="756846" y="179803"/>
                  </a:lnTo>
                  <a:lnTo>
                    <a:pt x="756205" y="174681"/>
                  </a:lnTo>
                  <a:lnTo>
                    <a:pt x="755726" y="169718"/>
                  </a:lnTo>
                  <a:lnTo>
                    <a:pt x="755085" y="164752"/>
                  </a:lnTo>
                  <a:lnTo>
                    <a:pt x="754444" y="160111"/>
                  </a:lnTo>
                  <a:lnTo>
                    <a:pt x="753803" y="155627"/>
                  </a:lnTo>
                  <a:lnTo>
                    <a:pt x="753325" y="151143"/>
                  </a:lnTo>
                  <a:lnTo>
                    <a:pt x="752684" y="146980"/>
                  </a:lnTo>
                  <a:lnTo>
                    <a:pt x="752043" y="142818"/>
                  </a:lnTo>
                  <a:lnTo>
                    <a:pt x="751402" y="138815"/>
                  </a:lnTo>
                  <a:lnTo>
                    <a:pt x="750923" y="134972"/>
                  </a:lnTo>
                  <a:lnTo>
                    <a:pt x="750282" y="131291"/>
                  </a:lnTo>
                  <a:lnTo>
                    <a:pt x="749641" y="127767"/>
                  </a:lnTo>
                  <a:lnTo>
                    <a:pt x="749000" y="124245"/>
                  </a:lnTo>
                  <a:lnTo>
                    <a:pt x="748521" y="121043"/>
                  </a:lnTo>
                  <a:lnTo>
                    <a:pt x="747880" y="117841"/>
                  </a:lnTo>
                  <a:lnTo>
                    <a:pt x="747239" y="114798"/>
                  </a:lnTo>
                  <a:lnTo>
                    <a:pt x="746598" y="111918"/>
                  </a:lnTo>
                  <a:lnTo>
                    <a:pt x="746120" y="109035"/>
                  </a:lnTo>
                  <a:lnTo>
                    <a:pt x="745479" y="106311"/>
                  </a:lnTo>
                  <a:lnTo>
                    <a:pt x="744838" y="103750"/>
                  </a:lnTo>
                  <a:lnTo>
                    <a:pt x="744197" y="101348"/>
                  </a:lnTo>
                  <a:lnTo>
                    <a:pt x="743718" y="98947"/>
                  </a:lnTo>
                  <a:lnTo>
                    <a:pt x="743077" y="96707"/>
                  </a:lnTo>
                  <a:lnTo>
                    <a:pt x="742436" y="94625"/>
                  </a:lnTo>
                  <a:lnTo>
                    <a:pt x="741798" y="92542"/>
                  </a:lnTo>
                  <a:lnTo>
                    <a:pt x="741316" y="90622"/>
                  </a:lnTo>
                  <a:lnTo>
                    <a:pt x="740675" y="88699"/>
                  </a:lnTo>
                  <a:lnTo>
                    <a:pt x="740034" y="87098"/>
                  </a:lnTo>
                  <a:lnTo>
                    <a:pt x="739396" y="85337"/>
                  </a:lnTo>
                  <a:lnTo>
                    <a:pt x="738915" y="83736"/>
                  </a:lnTo>
                  <a:lnTo>
                    <a:pt x="738274" y="82295"/>
                  </a:lnTo>
                  <a:lnTo>
                    <a:pt x="737633" y="80856"/>
                  </a:lnTo>
                  <a:lnTo>
                    <a:pt x="736994" y="79574"/>
                  </a:lnTo>
                  <a:lnTo>
                    <a:pt x="736513" y="78292"/>
                  </a:lnTo>
                  <a:lnTo>
                    <a:pt x="735872" y="77172"/>
                  </a:lnTo>
                  <a:lnTo>
                    <a:pt x="735231" y="76052"/>
                  </a:lnTo>
                  <a:lnTo>
                    <a:pt x="734590" y="74930"/>
                  </a:lnTo>
                  <a:lnTo>
                    <a:pt x="734111" y="73970"/>
                  </a:lnTo>
                  <a:lnTo>
                    <a:pt x="733470" y="73010"/>
                  </a:lnTo>
                  <a:lnTo>
                    <a:pt x="732829" y="72209"/>
                  </a:lnTo>
                  <a:lnTo>
                    <a:pt x="732188" y="71409"/>
                  </a:lnTo>
                  <a:lnTo>
                    <a:pt x="731710" y="70608"/>
                  </a:lnTo>
                  <a:lnTo>
                    <a:pt x="731069" y="69967"/>
                  </a:lnTo>
                  <a:lnTo>
                    <a:pt x="730428" y="69326"/>
                  </a:lnTo>
                  <a:lnTo>
                    <a:pt x="729787" y="68685"/>
                  </a:lnTo>
                  <a:lnTo>
                    <a:pt x="729308" y="68206"/>
                  </a:lnTo>
                  <a:lnTo>
                    <a:pt x="728667" y="67725"/>
                  </a:lnTo>
                  <a:lnTo>
                    <a:pt x="728026" y="67246"/>
                  </a:lnTo>
                  <a:lnTo>
                    <a:pt x="727385" y="66765"/>
                  </a:lnTo>
                  <a:lnTo>
                    <a:pt x="726906" y="66284"/>
                  </a:lnTo>
                  <a:lnTo>
                    <a:pt x="726265" y="65964"/>
                  </a:lnTo>
                  <a:lnTo>
                    <a:pt x="725624" y="65643"/>
                  </a:lnTo>
                  <a:lnTo>
                    <a:pt x="724983" y="65323"/>
                  </a:lnTo>
                  <a:lnTo>
                    <a:pt x="724505" y="65004"/>
                  </a:lnTo>
                  <a:lnTo>
                    <a:pt x="723864" y="64845"/>
                  </a:lnTo>
                  <a:lnTo>
                    <a:pt x="723223" y="64523"/>
                  </a:lnTo>
                  <a:lnTo>
                    <a:pt x="722582" y="64363"/>
                  </a:lnTo>
                  <a:lnTo>
                    <a:pt x="722103" y="64204"/>
                  </a:lnTo>
                  <a:lnTo>
                    <a:pt x="721462" y="64044"/>
                  </a:lnTo>
                  <a:lnTo>
                    <a:pt x="720821" y="63882"/>
                  </a:lnTo>
                  <a:lnTo>
                    <a:pt x="720180" y="63722"/>
                  </a:lnTo>
                  <a:lnTo>
                    <a:pt x="719701" y="63563"/>
                  </a:lnTo>
                  <a:lnTo>
                    <a:pt x="719060" y="63563"/>
                  </a:lnTo>
                  <a:lnTo>
                    <a:pt x="718419" y="63403"/>
                  </a:lnTo>
                  <a:lnTo>
                    <a:pt x="717778" y="63403"/>
                  </a:lnTo>
                  <a:lnTo>
                    <a:pt x="717300" y="63244"/>
                  </a:lnTo>
                  <a:lnTo>
                    <a:pt x="716018" y="63244"/>
                  </a:lnTo>
                  <a:lnTo>
                    <a:pt x="715377" y="63084"/>
                  </a:lnTo>
                  <a:lnTo>
                    <a:pt x="713616" y="63084"/>
                  </a:lnTo>
                  <a:lnTo>
                    <a:pt x="712978" y="62922"/>
                  </a:lnTo>
                  <a:lnTo>
                    <a:pt x="710095" y="62922"/>
                  </a:lnTo>
                  <a:lnTo>
                    <a:pt x="709454" y="62762"/>
                  </a:lnTo>
                  <a:lnTo>
                    <a:pt x="707693" y="62762"/>
                  </a:lnTo>
                  <a:lnTo>
                    <a:pt x="707052" y="62603"/>
                  </a:lnTo>
                  <a:lnTo>
                    <a:pt x="705770" y="62603"/>
                  </a:lnTo>
                  <a:lnTo>
                    <a:pt x="705291" y="62443"/>
                  </a:lnTo>
                  <a:lnTo>
                    <a:pt x="704650" y="62443"/>
                  </a:lnTo>
                  <a:lnTo>
                    <a:pt x="704009" y="62281"/>
                  </a:lnTo>
                  <a:lnTo>
                    <a:pt x="703368" y="62281"/>
                  </a:lnTo>
                  <a:lnTo>
                    <a:pt x="702890" y="62121"/>
                  </a:lnTo>
                  <a:lnTo>
                    <a:pt x="702249" y="61962"/>
                  </a:lnTo>
                  <a:lnTo>
                    <a:pt x="701608" y="61962"/>
                  </a:lnTo>
                  <a:lnTo>
                    <a:pt x="700967" y="61802"/>
                  </a:lnTo>
                  <a:lnTo>
                    <a:pt x="700488" y="61642"/>
                  </a:lnTo>
                  <a:lnTo>
                    <a:pt x="699847" y="61480"/>
                  </a:lnTo>
                  <a:lnTo>
                    <a:pt x="699206" y="61321"/>
                  </a:lnTo>
                  <a:lnTo>
                    <a:pt x="698565" y="61161"/>
                  </a:lnTo>
                  <a:lnTo>
                    <a:pt x="698086" y="61001"/>
                  </a:lnTo>
                  <a:lnTo>
                    <a:pt x="697445" y="60842"/>
                  </a:lnTo>
                  <a:lnTo>
                    <a:pt x="696804" y="60682"/>
                  </a:lnTo>
                  <a:lnTo>
                    <a:pt x="696163" y="60360"/>
                  </a:lnTo>
                  <a:lnTo>
                    <a:pt x="695685" y="60201"/>
                  </a:lnTo>
                  <a:lnTo>
                    <a:pt x="695044" y="60041"/>
                  </a:lnTo>
                  <a:lnTo>
                    <a:pt x="694403" y="59719"/>
                  </a:lnTo>
                  <a:lnTo>
                    <a:pt x="693762" y="59560"/>
                  </a:lnTo>
                  <a:lnTo>
                    <a:pt x="693283" y="59400"/>
                  </a:lnTo>
                  <a:lnTo>
                    <a:pt x="692642" y="59079"/>
                  </a:lnTo>
                  <a:lnTo>
                    <a:pt x="692001" y="58759"/>
                  </a:lnTo>
                  <a:lnTo>
                    <a:pt x="691360" y="58600"/>
                  </a:lnTo>
                  <a:lnTo>
                    <a:pt x="690881" y="58278"/>
                  </a:lnTo>
                  <a:lnTo>
                    <a:pt x="690240" y="57959"/>
                  </a:lnTo>
                  <a:lnTo>
                    <a:pt x="689599" y="57799"/>
                  </a:lnTo>
                  <a:lnTo>
                    <a:pt x="688958" y="57477"/>
                  </a:lnTo>
                  <a:lnTo>
                    <a:pt x="688479" y="57158"/>
                  </a:lnTo>
                  <a:lnTo>
                    <a:pt x="687839" y="56836"/>
                  </a:lnTo>
                  <a:lnTo>
                    <a:pt x="687198" y="56517"/>
                  </a:lnTo>
                  <a:lnTo>
                    <a:pt x="686557" y="56198"/>
                  </a:lnTo>
                  <a:lnTo>
                    <a:pt x="686078" y="55876"/>
                  </a:lnTo>
                  <a:lnTo>
                    <a:pt x="685437" y="55557"/>
                  </a:lnTo>
                  <a:lnTo>
                    <a:pt x="684796" y="55238"/>
                  </a:lnTo>
                  <a:lnTo>
                    <a:pt x="684155" y="54916"/>
                  </a:lnTo>
                  <a:lnTo>
                    <a:pt x="683676" y="54597"/>
                  </a:lnTo>
                  <a:lnTo>
                    <a:pt x="683035" y="54278"/>
                  </a:lnTo>
                  <a:lnTo>
                    <a:pt x="682394" y="53796"/>
                  </a:lnTo>
                  <a:lnTo>
                    <a:pt x="681756" y="53475"/>
                  </a:lnTo>
                  <a:lnTo>
                    <a:pt x="681274" y="53155"/>
                  </a:lnTo>
                  <a:lnTo>
                    <a:pt x="680634" y="52836"/>
                  </a:lnTo>
                  <a:lnTo>
                    <a:pt x="679993" y="52514"/>
                  </a:lnTo>
                  <a:lnTo>
                    <a:pt x="679354" y="52036"/>
                  </a:lnTo>
                  <a:lnTo>
                    <a:pt x="678873" y="51714"/>
                  </a:lnTo>
                  <a:lnTo>
                    <a:pt x="678232" y="51395"/>
                  </a:lnTo>
                  <a:lnTo>
                    <a:pt x="677591" y="51073"/>
                  </a:lnTo>
                  <a:lnTo>
                    <a:pt x="676953" y="50594"/>
                  </a:lnTo>
                  <a:lnTo>
                    <a:pt x="676471" y="50272"/>
                  </a:lnTo>
                  <a:lnTo>
                    <a:pt x="675830" y="49953"/>
                  </a:lnTo>
                  <a:lnTo>
                    <a:pt x="675189" y="49474"/>
                  </a:lnTo>
                  <a:lnTo>
                    <a:pt x="674551" y="49153"/>
                  </a:lnTo>
                  <a:lnTo>
                    <a:pt x="674069" y="48671"/>
                  </a:lnTo>
                  <a:lnTo>
                    <a:pt x="673428" y="48352"/>
                  </a:lnTo>
                  <a:lnTo>
                    <a:pt x="672788" y="47873"/>
                  </a:lnTo>
                  <a:lnTo>
                    <a:pt x="672147" y="47552"/>
                  </a:lnTo>
                  <a:lnTo>
                    <a:pt x="671668" y="47070"/>
                  </a:lnTo>
                  <a:lnTo>
                    <a:pt x="671027" y="46751"/>
                  </a:lnTo>
                  <a:lnTo>
                    <a:pt x="670386" y="46270"/>
                  </a:lnTo>
                  <a:lnTo>
                    <a:pt x="669745" y="45791"/>
                  </a:lnTo>
                  <a:lnTo>
                    <a:pt x="669266" y="45472"/>
                  </a:lnTo>
                  <a:lnTo>
                    <a:pt x="668625" y="44990"/>
                  </a:lnTo>
                  <a:lnTo>
                    <a:pt x="667984" y="44509"/>
                  </a:lnTo>
                  <a:lnTo>
                    <a:pt x="667343" y="44030"/>
                  </a:lnTo>
                  <a:lnTo>
                    <a:pt x="666864" y="43708"/>
                  </a:lnTo>
                  <a:lnTo>
                    <a:pt x="666223" y="43230"/>
                  </a:lnTo>
                  <a:lnTo>
                    <a:pt x="665583" y="42748"/>
                  </a:lnTo>
                  <a:lnTo>
                    <a:pt x="664942" y="42267"/>
                  </a:lnTo>
                  <a:lnTo>
                    <a:pt x="664463" y="41788"/>
                  </a:lnTo>
                  <a:lnTo>
                    <a:pt x="663822" y="41307"/>
                  </a:lnTo>
                  <a:lnTo>
                    <a:pt x="663181" y="40828"/>
                  </a:lnTo>
                  <a:lnTo>
                    <a:pt x="662540" y="40347"/>
                  </a:lnTo>
                  <a:lnTo>
                    <a:pt x="662061" y="39865"/>
                  </a:lnTo>
                  <a:lnTo>
                    <a:pt x="661420" y="39386"/>
                  </a:lnTo>
                  <a:lnTo>
                    <a:pt x="660779" y="38905"/>
                  </a:lnTo>
                  <a:lnTo>
                    <a:pt x="660138" y="38426"/>
                  </a:lnTo>
                  <a:lnTo>
                    <a:pt x="659659" y="37945"/>
                  </a:lnTo>
                  <a:lnTo>
                    <a:pt x="659018" y="37463"/>
                  </a:lnTo>
                  <a:lnTo>
                    <a:pt x="658377" y="36823"/>
                  </a:lnTo>
                  <a:lnTo>
                    <a:pt x="657737" y="36344"/>
                  </a:lnTo>
                  <a:lnTo>
                    <a:pt x="657258" y="35862"/>
                  </a:lnTo>
                  <a:lnTo>
                    <a:pt x="656617" y="35384"/>
                  </a:lnTo>
                  <a:lnTo>
                    <a:pt x="655976" y="34743"/>
                  </a:lnTo>
                  <a:lnTo>
                    <a:pt x="655335" y="34264"/>
                  </a:lnTo>
                  <a:lnTo>
                    <a:pt x="654856" y="33782"/>
                  </a:lnTo>
                  <a:lnTo>
                    <a:pt x="654215" y="33142"/>
                  </a:lnTo>
                  <a:lnTo>
                    <a:pt x="653574" y="32660"/>
                  </a:lnTo>
                  <a:lnTo>
                    <a:pt x="652936" y="32181"/>
                  </a:lnTo>
                  <a:lnTo>
                    <a:pt x="652454" y="31540"/>
                  </a:lnTo>
                  <a:lnTo>
                    <a:pt x="651813" y="31059"/>
                  </a:lnTo>
                  <a:lnTo>
                    <a:pt x="651172" y="30421"/>
                  </a:lnTo>
                  <a:lnTo>
                    <a:pt x="650534" y="29939"/>
                  </a:lnTo>
                  <a:lnTo>
                    <a:pt x="650053" y="29458"/>
                  </a:lnTo>
                  <a:lnTo>
                    <a:pt x="649412" y="28820"/>
                  </a:lnTo>
                  <a:lnTo>
                    <a:pt x="648771" y="28338"/>
                  </a:lnTo>
                  <a:lnTo>
                    <a:pt x="648132" y="27697"/>
                  </a:lnTo>
                  <a:lnTo>
                    <a:pt x="647651" y="27056"/>
                  </a:lnTo>
                  <a:lnTo>
                    <a:pt x="647010" y="26577"/>
                  </a:lnTo>
                  <a:lnTo>
                    <a:pt x="646369" y="25937"/>
                  </a:lnTo>
                  <a:lnTo>
                    <a:pt x="645731" y="25458"/>
                  </a:lnTo>
                  <a:lnTo>
                    <a:pt x="645249" y="24817"/>
                  </a:lnTo>
                  <a:lnTo>
                    <a:pt x="644608" y="24176"/>
                  </a:lnTo>
                  <a:lnTo>
                    <a:pt x="643967" y="23694"/>
                  </a:lnTo>
                  <a:lnTo>
                    <a:pt x="643326" y="23056"/>
                  </a:lnTo>
                  <a:lnTo>
                    <a:pt x="642848" y="22575"/>
                  </a:lnTo>
                  <a:lnTo>
                    <a:pt x="642207" y="21934"/>
                  </a:lnTo>
                  <a:lnTo>
                    <a:pt x="641566" y="21452"/>
                  </a:lnTo>
                  <a:lnTo>
                    <a:pt x="640925" y="20814"/>
                  </a:lnTo>
                  <a:lnTo>
                    <a:pt x="640446" y="20333"/>
                  </a:lnTo>
                  <a:lnTo>
                    <a:pt x="639805" y="19692"/>
                  </a:lnTo>
                  <a:lnTo>
                    <a:pt x="639164" y="19210"/>
                  </a:lnTo>
                  <a:lnTo>
                    <a:pt x="638523" y="18572"/>
                  </a:lnTo>
                  <a:lnTo>
                    <a:pt x="638044" y="18091"/>
                  </a:lnTo>
                  <a:lnTo>
                    <a:pt x="637403" y="17612"/>
                  </a:lnTo>
                  <a:lnTo>
                    <a:pt x="636762" y="16971"/>
                  </a:lnTo>
                  <a:lnTo>
                    <a:pt x="636121" y="16489"/>
                  </a:lnTo>
                  <a:lnTo>
                    <a:pt x="635643" y="16011"/>
                  </a:lnTo>
                  <a:lnTo>
                    <a:pt x="635002" y="15529"/>
                  </a:lnTo>
                  <a:lnTo>
                    <a:pt x="634361" y="15048"/>
                  </a:lnTo>
                  <a:lnTo>
                    <a:pt x="633720" y="14569"/>
                  </a:lnTo>
                  <a:lnTo>
                    <a:pt x="633241" y="14088"/>
                  </a:lnTo>
                  <a:lnTo>
                    <a:pt x="632600" y="13609"/>
                  </a:lnTo>
                  <a:lnTo>
                    <a:pt x="631959" y="13128"/>
                  </a:lnTo>
                  <a:lnTo>
                    <a:pt x="631318" y="12646"/>
                  </a:lnTo>
                  <a:lnTo>
                    <a:pt x="630839" y="12167"/>
                  </a:lnTo>
                  <a:lnTo>
                    <a:pt x="630198" y="11686"/>
                  </a:lnTo>
                  <a:lnTo>
                    <a:pt x="629557" y="11207"/>
                  </a:lnTo>
                  <a:lnTo>
                    <a:pt x="628916" y="10726"/>
                  </a:lnTo>
                  <a:lnTo>
                    <a:pt x="628438" y="10407"/>
                  </a:lnTo>
                  <a:lnTo>
                    <a:pt x="627797" y="9925"/>
                  </a:lnTo>
                  <a:lnTo>
                    <a:pt x="627156" y="9606"/>
                  </a:lnTo>
                  <a:lnTo>
                    <a:pt x="626515" y="9125"/>
                  </a:lnTo>
                  <a:lnTo>
                    <a:pt x="626036" y="8643"/>
                  </a:lnTo>
                  <a:lnTo>
                    <a:pt x="625395" y="8324"/>
                  </a:lnTo>
                  <a:lnTo>
                    <a:pt x="624754" y="8002"/>
                  </a:lnTo>
                  <a:lnTo>
                    <a:pt x="624113" y="7524"/>
                  </a:lnTo>
                  <a:lnTo>
                    <a:pt x="623634" y="7205"/>
                  </a:lnTo>
                  <a:lnTo>
                    <a:pt x="622993" y="6883"/>
                  </a:lnTo>
                  <a:lnTo>
                    <a:pt x="622352" y="6564"/>
                  </a:lnTo>
                  <a:lnTo>
                    <a:pt x="621714" y="6242"/>
                  </a:lnTo>
                  <a:lnTo>
                    <a:pt x="621233" y="5763"/>
                  </a:lnTo>
                  <a:lnTo>
                    <a:pt x="620592" y="5444"/>
                  </a:lnTo>
                  <a:lnTo>
                    <a:pt x="619951" y="5282"/>
                  </a:lnTo>
                  <a:lnTo>
                    <a:pt x="619312" y="4962"/>
                  </a:lnTo>
                  <a:lnTo>
                    <a:pt x="618831" y="4641"/>
                  </a:lnTo>
                  <a:lnTo>
                    <a:pt x="618190" y="4321"/>
                  </a:lnTo>
                  <a:lnTo>
                    <a:pt x="617549" y="4002"/>
                  </a:lnTo>
                  <a:lnTo>
                    <a:pt x="616911" y="3840"/>
                  </a:lnTo>
                  <a:lnTo>
                    <a:pt x="616429" y="3521"/>
                  </a:lnTo>
                  <a:lnTo>
                    <a:pt x="615788" y="3202"/>
                  </a:lnTo>
                  <a:lnTo>
                    <a:pt x="615147" y="3042"/>
                  </a:lnTo>
                  <a:lnTo>
                    <a:pt x="614506" y="2720"/>
                  </a:lnTo>
                  <a:lnTo>
                    <a:pt x="614028" y="2561"/>
                  </a:lnTo>
                  <a:lnTo>
                    <a:pt x="613387" y="2401"/>
                  </a:lnTo>
                  <a:lnTo>
                    <a:pt x="612746" y="2079"/>
                  </a:lnTo>
                  <a:lnTo>
                    <a:pt x="612105" y="1920"/>
                  </a:lnTo>
                  <a:lnTo>
                    <a:pt x="611626" y="1760"/>
                  </a:lnTo>
                  <a:lnTo>
                    <a:pt x="610985" y="1601"/>
                  </a:lnTo>
                  <a:lnTo>
                    <a:pt x="610344" y="1438"/>
                  </a:lnTo>
                  <a:lnTo>
                    <a:pt x="609703" y="1279"/>
                  </a:lnTo>
                  <a:lnTo>
                    <a:pt x="609224" y="1119"/>
                  </a:lnTo>
                  <a:lnTo>
                    <a:pt x="608583" y="960"/>
                  </a:lnTo>
                  <a:lnTo>
                    <a:pt x="607942" y="800"/>
                  </a:lnTo>
                  <a:lnTo>
                    <a:pt x="607301" y="800"/>
                  </a:lnTo>
                  <a:lnTo>
                    <a:pt x="606823" y="638"/>
                  </a:lnTo>
                  <a:lnTo>
                    <a:pt x="606182" y="478"/>
                  </a:lnTo>
                  <a:lnTo>
                    <a:pt x="605541" y="478"/>
                  </a:lnTo>
                  <a:lnTo>
                    <a:pt x="604900" y="319"/>
                  </a:lnTo>
                  <a:lnTo>
                    <a:pt x="604421" y="319"/>
                  </a:lnTo>
                  <a:lnTo>
                    <a:pt x="603780" y="159"/>
                  </a:lnTo>
                  <a:lnTo>
                    <a:pt x="603139" y="159"/>
                  </a:lnTo>
                  <a:lnTo>
                    <a:pt x="602498" y="0"/>
                  </a:lnTo>
                  <a:lnTo>
                    <a:pt x="595934" y="0"/>
                  </a:lnTo>
                  <a:lnTo>
                    <a:pt x="595293" y="159"/>
                  </a:lnTo>
                  <a:lnTo>
                    <a:pt x="594173" y="159"/>
                  </a:lnTo>
                  <a:lnTo>
                    <a:pt x="593532" y="319"/>
                  </a:lnTo>
                  <a:lnTo>
                    <a:pt x="592894" y="319"/>
                  </a:lnTo>
                  <a:lnTo>
                    <a:pt x="592413" y="478"/>
                  </a:lnTo>
                  <a:lnTo>
                    <a:pt x="591772" y="638"/>
                  </a:lnTo>
                  <a:lnTo>
                    <a:pt x="591131" y="638"/>
                  </a:lnTo>
                  <a:lnTo>
                    <a:pt x="590492" y="800"/>
                  </a:lnTo>
                  <a:lnTo>
                    <a:pt x="590011" y="960"/>
                  </a:lnTo>
                  <a:lnTo>
                    <a:pt x="589370" y="960"/>
                  </a:lnTo>
                  <a:lnTo>
                    <a:pt x="588729" y="1119"/>
                  </a:lnTo>
                  <a:lnTo>
                    <a:pt x="588091" y="1279"/>
                  </a:lnTo>
                  <a:lnTo>
                    <a:pt x="587609" y="1438"/>
                  </a:lnTo>
                  <a:lnTo>
                    <a:pt x="586968" y="1601"/>
                  </a:lnTo>
                  <a:lnTo>
                    <a:pt x="586327" y="1760"/>
                  </a:lnTo>
                  <a:lnTo>
                    <a:pt x="585689" y="1920"/>
                  </a:lnTo>
                  <a:lnTo>
                    <a:pt x="585208" y="2079"/>
                  </a:lnTo>
                  <a:lnTo>
                    <a:pt x="584567" y="2239"/>
                  </a:lnTo>
                  <a:lnTo>
                    <a:pt x="583926" y="2561"/>
                  </a:lnTo>
                  <a:lnTo>
                    <a:pt x="583285" y="2720"/>
                  </a:lnTo>
                  <a:lnTo>
                    <a:pt x="582806" y="2880"/>
                  </a:lnTo>
                  <a:lnTo>
                    <a:pt x="582165" y="3202"/>
                  </a:lnTo>
                  <a:lnTo>
                    <a:pt x="581524" y="3361"/>
                  </a:lnTo>
                  <a:lnTo>
                    <a:pt x="580883" y="3521"/>
                  </a:lnTo>
                  <a:lnTo>
                    <a:pt x="580404" y="3840"/>
                  </a:lnTo>
                  <a:lnTo>
                    <a:pt x="579763" y="4002"/>
                  </a:lnTo>
                  <a:lnTo>
                    <a:pt x="579122" y="4321"/>
                  </a:lnTo>
                  <a:lnTo>
                    <a:pt x="578481" y="4481"/>
                  </a:lnTo>
                  <a:lnTo>
                    <a:pt x="578003" y="4803"/>
                  </a:lnTo>
                  <a:lnTo>
                    <a:pt x="577362" y="5122"/>
                  </a:lnTo>
                  <a:lnTo>
                    <a:pt x="576721" y="5282"/>
                  </a:lnTo>
                  <a:lnTo>
                    <a:pt x="576080" y="5601"/>
                  </a:lnTo>
                  <a:lnTo>
                    <a:pt x="575601" y="5923"/>
                  </a:lnTo>
                  <a:lnTo>
                    <a:pt x="574960" y="6242"/>
                  </a:lnTo>
                  <a:lnTo>
                    <a:pt x="574319" y="6564"/>
                  </a:lnTo>
                  <a:lnTo>
                    <a:pt x="573678" y="6723"/>
                  </a:lnTo>
                  <a:lnTo>
                    <a:pt x="573199" y="7042"/>
                  </a:lnTo>
                  <a:lnTo>
                    <a:pt x="572558" y="7364"/>
                  </a:lnTo>
                  <a:lnTo>
                    <a:pt x="571917" y="7683"/>
                  </a:lnTo>
                  <a:lnTo>
                    <a:pt x="571276" y="8002"/>
                  </a:lnTo>
                  <a:lnTo>
                    <a:pt x="570798" y="8324"/>
                  </a:lnTo>
                  <a:lnTo>
                    <a:pt x="570157" y="8643"/>
                  </a:lnTo>
                  <a:lnTo>
                    <a:pt x="569516" y="8965"/>
                  </a:lnTo>
                  <a:lnTo>
                    <a:pt x="568875" y="9444"/>
                  </a:lnTo>
                  <a:lnTo>
                    <a:pt x="568396" y="9766"/>
                  </a:lnTo>
                  <a:lnTo>
                    <a:pt x="567755" y="10085"/>
                  </a:lnTo>
                  <a:lnTo>
                    <a:pt x="567114" y="10407"/>
                  </a:lnTo>
                  <a:lnTo>
                    <a:pt x="566473" y="10726"/>
                  </a:lnTo>
                  <a:lnTo>
                    <a:pt x="565994" y="11207"/>
                  </a:lnTo>
                  <a:lnTo>
                    <a:pt x="565353" y="11526"/>
                  </a:lnTo>
                  <a:lnTo>
                    <a:pt x="564712" y="11848"/>
                  </a:lnTo>
                  <a:lnTo>
                    <a:pt x="564071" y="12167"/>
                  </a:lnTo>
                  <a:lnTo>
                    <a:pt x="563593" y="12646"/>
                  </a:lnTo>
                  <a:lnTo>
                    <a:pt x="562952" y="12968"/>
                  </a:lnTo>
                  <a:lnTo>
                    <a:pt x="562311" y="13447"/>
                  </a:lnTo>
                  <a:lnTo>
                    <a:pt x="561672" y="13769"/>
                  </a:lnTo>
                  <a:lnTo>
                    <a:pt x="561191" y="14088"/>
                  </a:lnTo>
                  <a:lnTo>
                    <a:pt x="560550" y="14569"/>
                  </a:lnTo>
                  <a:lnTo>
                    <a:pt x="559909" y="14888"/>
                  </a:lnTo>
                  <a:lnTo>
                    <a:pt x="559271" y="15370"/>
                  </a:lnTo>
                  <a:lnTo>
                    <a:pt x="558789" y="15689"/>
                  </a:lnTo>
                  <a:lnTo>
                    <a:pt x="558148" y="16170"/>
                  </a:lnTo>
                  <a:lnTo>
                    <a:pt x="557507" y="16652"/>
                  </a:lnTo>
                  <a:lnTo>
                    <a:pt x="556869" y="16971"/>
                  </a:lnTo>
                  <a:lnTo>
                    <a:pt x="556388" y="17450"/>
                  </a:lnTo>
                  <a:lnTo>
                    <a:pt x="555747" y="17931"/>
                  </a:lnTo>
                  <a:lnTo>
                    <a:pt x="555106" y="18412"/>
                  </a:lnTo>
                  <a:lnTo>
                    <a:pt x="554465" y="18731"/>
                  </a:lnTo>
                  <a:lnTo>
                    <a:pt x="553986" y="19210"/>
                  </a:lnTo>
                  <a:lnTo>
                    <a:pt x="553345" y="19692"/>
                  </a:lnTo>
                  <a:lnTo>
                    <a:pt x="552704" y="20173"/>
                  </a:lnTo>
                  <a:lnTo>
                    <a:pt x="552063" y="20654"/>
                  </a:lnTo>
                  <a:lnTo>
                    <a:pt x="551584" y="21133"/>
                  </a:lnTo>
                  <a:lnTo>
                    <a:pt x="550943" y="21615"/>
                  </a:lnTo>
                  <a:lnTo>
                    <a:pt x="550302" y="22093"/>
                  </a:lnTo>
                  <a:lnTo>
                    <a:pt x="549661" y="22575"/>
                  </a:lnTo>
                  <a:lnTo>
                    <a:pt x="549183" y="23056"/>
                  </a:lnTo>
                  <a:lnTo>
                    <a:pt x="548542" y="23535"/>
                  </a:lnTo>
                  <a:lnTo>
                    <a:pt x="547901" y="24016"/>
                  </a:lnTo>
                  <a:lnTo>
                    <a:pt x="547260" y="24495"/>
                  </a:lnTo>
                  <a:lnTo>
                    <a:pt x="546781" y="24976"/>
                  </a:lnTo>
                  <a:lnTo>
                    <a:pt x="546140" y="25458"/>
                  </a:lnTo>
                  <a:lnTo>
                    <a:pt x="545499" y="26096"/>
                  </a:lnTo>
                  <a:lnTo>
                    <a:pt x="544858" y="26577"/>
                  </a:lnTo>
                  <a:lnTo>
                    <a:pt x="544379" y="27056"/>
                  </a:lnTo>
                  <a:lnTo>
                    <a:pt x="543738" y="27538"/>
                  </a:lnTo>
                  <a:lnTo>
                    <a:pt x="543097" y="28016"/>
                  </a:lnTo>
                  <a:lnTo>
                    <a:pt x="542456" y="28657"/>
                  </a:lnTo>
                  <a:lnTo>
                    <a:pt x="541978" y="29139"/>
                  </a:lnTo>
                  <a:lnTo>
                    <a:pt x="541337" y="29620"/>
                  </a:lnTo>
                  <a:lnTo>
                    <a:pt x="540696" y="30099"/>
                  </a:lnTo>
                  <a:lnTo>
                    <a:pt x="540055" y="30580"/>
                  </a:lnTo>
                  <a:lnTo>
                    <a:pt x="539576" y="31221"/>
                  </a:lnTo>
                  <a:lnTo>
                    <a:pt x="538935" y="31700"/>
                  </a:lnTo>
                  <a:lnTo>
                    <a:pt x="538294" y="32181"/>
                  </a:lnTo>
                  <a:lnTo>
                    <a:pt x="537653" y="32822"/>
                  </a:lnTo>
                  <a:lnTo>
                    <a:pt x="537174" y="33301"/>
                  </a:lnTo>
                  <a:lnTo>
                    <a:pt x="536533" y="33782"/>
                  </a:lnTo>
                  <a:lnTo>
                    <a:pt x="535892" y="34264"/>
                  </a:lnTo>
                  <a:lnTo>
                    <a:pt x="535251" y="34902"/>
                  </a:lnTo>
                  <a:lnTo>
                    <a:pt x="534773" y="35384"/>
                  </a:lnTo>
                  <a:lnTo>
                    <a:pt x="534132" y="35862"/>
                  </a:lnTo>
                  <a:lnTo>
                    <a:pt x="533491" y="36503"/>
                  </a:lnTo>
                  <a:lnTo>
                    <a:pt x="532852" y="36985"/>
                  </a:lnTo>
                  <a:lnTo>
                    <a:pt x="532371" y="37463"/>
                  </a:lnTo>
                  <a:lnTo>
                    <a:pt x="531730" y="37945"/>
                  </a:lnTo>
                  <a:lnTo>
                    <a:pt x="531089" y="38586"/>
                  </a:lnTo>
                  <a:lnTo>
                    <a:pt x="530451" y="39065"/>
                  </a:lnTo>
                  <a:lnTo>
                    <a:pt x="529969" y="39546"/>
                  </a:lnTo>
                  <a:lnTo>
                    <a:pt x="529328" y="40027"/>
                  </a:lnTo>
                  <a:lnTo>
                    <a:pt x="528687" y="40506"/>
                  </a:lnTo>
                  <a:lnTo>
                    <a:pt x="528049" y="41147"/>
                  </a:lnTo>
                  <a:lnTo>
                    <a:pt x="527567" y="41628"/>
                  </a:lnTo>
                  <a:lnTo>
                    <a:pt x="526927" y="42107"/>
                  </a:lnTo>
                  <a:lnTo>
                    <a:pt x="526286" y="42589"/>
                  </a:lnTo>
                  <a:lnTo>
                    <a:pt x="525647" y="43070"/>
                  </a:lnTo>
                  <a:lnTo>
                    <a:pt x="525166" y="43549"/>
                  </a:lnTo>
                  <a:lnTo>
                    <a:pt x="524525" y="44190"/>
                  </a:lnTo>
                  <a:lnTo>
                    <a:pt x="523884" y="44668"/>
                  </a:lnTo>
                  <a:lnTo>
                    <a:pt x="523243" y="45150"/>
                  </a:lnTo>
                  <a:lnTo>
                    <a:pt x="522764" y="45629"/>
                  </a:lnTo>
                  <a:lnTo>
                    <a:pt x="522123" y="46110"/>
                  </a:lnTo>
                  <a:lnTo>
                    <a:pt x="521482" y="46591"/>
                  </a:lnTo>
                  <a:lnTo>
                    <a:pt x="520841" y="46911"/>
                  </a:lnTo>
                  <a:lnTo>
                    <a:pt x="520362" y="47392"/>
                  </a:lnTo>
                  <a:lnTo>
                    <a:pt x="519722" y="47873"/>
                  </a:lnTo>
                  <a:lnTo>
                    <a:pt x="519081" y="48352"/>
                  </a:lnTo>
                  <a:lnTo>
                    <a:pt x="518440" y="48833"/>
                  </a:lnTo>
                  <a:lnTo>
                    <a:pt x="517961" y="49153"/>
                  </a:lnTo>
                  <a:lnTo>
                    <a:pt x="517320" y="49634"/>
                  </a:lnTo>
                  <a:lnTo>
                    <a:pt x="516679" y="49953"/>
                  </a:lnTo>
                  <a:lnTo>
                    <a:pt x="516038" y="50435"/>
                  </a:lnTo>
                  <a:lnTo>
                    <a:pt x="515559" y="50754"/>
                  </a:lnTo>
                  <a:lnTo>
                    <a:pt x="514918" y="51235"/>
                  </a:lnTo>
                  <a:lnTo>
                    <a:pt x="514277" y="51554"/>
                  </a:lnTo>
                  <a:lnTo>
                    <a:pt x="513636" y="52036"/>
                  </a:lnTo>
                  <a:lnTo>
                    <a:pt x="513157" y="52355"/>
                  </a:lnTo>
                  <a:lnTo>
                    <a:pt x="512516" y="52674"/>
                  </a:lnTo>
                  <a:lnTo>
                    <a:pt x="511876" y="52996"/>
                  </a:lnTo>
                  <a:lnTo>
                    <a:pt x="511235" y="53315"/>
                  </a:lnTo>
                  <a:lnTo>
                    <a:pt x="510756" y="53637"/>
                  </a:lnTo>
                  <a:lnTo>
                    <a:pt x="510115" y="53956"/>
                  </a:lnTo>
                  <a:lnTo>
                    <a:pt x="509474" y="54278"/>
                  </a:lnTo>
                  <a:lnTo>
                    <a:pt x="508833" y="54597"/>
                  </a:lnTo>
                  <a:lnTo>
                    <a:pt x="508354" y="54916"/>
                  </a:lnTo>
                  <a:lnTo>
                    <a:pt x="507713" y="55238"/>
                  </a:lnTo>
                  <a:lnTo>
                    <a:pt x="507072" y="55557"/>
                  </a:lnTo>
                  <a:lnTo>
                    <a:pt x="506431" y="55876"/>
                  </a:lnTo>
                  <a:lnTo>
                    <a:pt x="505952" y="56039"/>
                  </a:lnTo>
                  <a:lnTo>
                    <a:pt x="505311" y="56358"/>
                  </a:lnTo>
                  <a:lnTo>
                    <a:pt x="504671" y="56517"/>
                  </a:lnTo>
                  <a:lnTo>
                    <a:pt x="504030" y="56836"/>
                  </a:lnTo>
                  <a:lnTo>
                    <a:pt x="503551" y="56999"/>
                  </a:lnTo>
                  <a:lnTo>
                    <a:pt x="502910" y="57318"/>
                  </a:lnTo>
                  <a:lnTo>
                    <a:pt x="502269" y="57477"/>
                  </a:lnTo>
                  <a:lnTo>
                    <a:pt x="501630" y="57640"/>
                  </a:lnTo>
                  <a:lnTo>
                    <a:pt x="501149" y="57799"/>
                  </a:lnTo>
                  <a:lnTo>
                    <a:pt x="500508" y="57959"/>
                  </a:lnTo>
                  <a:lnTo>
                    <a:pt x="499867" y="58278"/>
                  </a:lnTo>
                  <a:lnTo>
                    <a:pt x="499229" y="58440"/>
                  </a:lnTo>
                  <a:lnTo>
                    <a:pt x="498747" y="58600"/>
                  </a:lnTo>
                  <a:lnTo>
                    <a:pt x="498106" y="58759"/>
                  </a:lnTo>
                  <a:lnTo>
                    <a:pt x="497465" y="58759"/>
                  </a:lnTo>
                  <a:lnTo>
                    <a:pt x="496827" y="58919"/>
                  </a:lnTo>
                  <a:lnTo>
                    <a:pt x="496346" y="59079"/>
                  </a:lnTo>
                  <a:lnTo>
                    <a:pt x="495705" y="59241"/>
                  </a:lnTo>
                  <a:lnTo>
                    <a:pt x="495064" y="59241"/>
                  </a:lnTo>
                  <a:lnTo>
                    <a:pt x="494423" y="59400"/>
                  </a:lnTo>
                  <a:lnTo>
                    <a:pt x="493944" y="59560"/>
                  </a:lnTo>
                  <a:lnTo>
                    <a:pt x="493303" y="59560"/>
                  </a:lnTo>
                  <a:lnTo>
                    <a:pt x="492662" y="59719"/>
                  </a:lnTo>
                  <a:lnTo>
                    <a:pt x="491542" y="59719"/>
                  </a:lnTo>
                  <a:lnTo>
                    <a:pt x="490901" y="59879"/>
                  </a:lnTo>
                  <a:lnTo>
                    <a:pt x="489141" y="59879"/>
                  </a:lnTo>
                  <a:lnTo>
                    <a:pt x="488500" y="60041"/>
                  </a:lnTo>
                  <a:lnTo>
                    <a:pt x="485457" y="60041"/>
                  </a:lnTo>
                  <a:lnTo>
                    <a:pt x="484816" y="59879"/>
                  </a:lnTo>
                  <a:lnTo>
                    <a:pt x="482414" y="59879"/>
                  </a:lnTo>
                  <a:lnTo>
                    <a:pt x="481936" y="59719"/>
                  </a:lnTo>
                  <a:lnTo>
                    <a:pt x="481295" y="59719"/>
                  </a:lnTo>
                  <a:lnTo>
                    <a:pt x="480654" y="59560"/>
                  </a:lnTo>
                  <a:lnTo>
                    <a:pt x="479534" y="59560"/>
                  </a:lnTo>
                  <a:lnTo>
                    <a:pt x="478893" y="59400"/>
                  </a:lnTo>
                  <a:lnTo>
                    <a:pt x="478252" y="59400"/>
                  </a:lnTo>
                  <a:lnTo>
                    <a:pt x="477611" y="59241"/>
                  </a:lnTo>
                  <a:lnTo>
                    <a:pt x="477132" y="59079"/>
                  </a:lnTo>
                  <a:lnTo>
                    <a:pt x="476491" y="59079"/>
                  </a:lnTo>
                  <a:lnTo>
                    <a:pt x="475850" y="58919"/>
                  </a:lnTo>
                  <a:lnTo>
                    <a:pt x="475209" y="58759"/>
                  </a:lnTo>
                  <a:lnTo>
                    <a:pt x="474731" y="58759"/>
                  </a:lnTo>
                  <a:lnTo>
                    <a:pt x="474090" y="58600"/>
                  </a:lnTo>
                  <a:lnTo>
                    <a:pt x="473449" y="58440"/>
                  </a:lnTo>
                  <a:lnTo>
                    <a:pt x="472810" y="58278"/>
                  </a:lnTo>
                  <a:lnTo>
                    <a:pt x="472329" y="58118"/>
                  </a:lnTo>
                  <a:lnTo>
                    <a:pt x="471688" y="58118"/>
                  </a:lnTo>
                  <a:lnTo>
                    <a:pt x="471047" y="57959"/>
                  </a:lnTo>
                  <a:lnTo>
                    <a:pt x="470409" y="57799"/>
                  </a:lnTo>
                  <a:lnTo>
                    <a:pt x="469927" y="57640"/>
                  </a:lnTo>
                  <a:lnTo>
                    <a:pt x="469286" y="57477"/>
                  </a:lnTo>
                  <a:lnTo>
                    <a:pt x="468645" y="57318"/>
                  </a:lnTo>
                  <a:lnTo>
                    <a:pt x="468007" y="57158"/>
                  </a:lnTo>
                  <a:lnTo>
                    <a:pt x="467526" y="56999"/>
                  </a:lnTo>
                  <a:lnTo>
                    <a:pt x="466885" y="56836"/>
                  </a:lnTo>
                  <a:lnTo>
                    <a:pt x="466244" y="56679"/>
                  </a:lnTo>
                  <a:lnTo>
                    <a:pt x="465605" y="56517"/>
                  </a:lnTo>
                  <a:lnTo>
                    <a:pt x="465124" y="56358"/>
                  </a:lnTo>
                  <a:lnTo>
                    <a:pt x="464483" y="56198"/>
                  </a:lnTo>
                  <a:lnTo>
                    <a:pt x="463842" y="56039"/>
                  </a:lnTo>
                  <a:lnTo>
                    <a:pt x="463201" y="55876"/>
                  </a:lnTo>
                  <a:lnTo>
                    <a:pt x="462722" y="55557"/>
                  </a:lnTo>
                  <a:lnTo>
                    <a:pt x="462081" y="55398"/>
                  </a:lnTo>
                  <a:lnTo>
                    <a:pt x="461440" y="55238"/>
                  </a:lnTo>
                  <a:lnTo>
                    <a:pt x="460799" y="55076"/>
                  </a:lnTo>
                  <a:lnTo>
                    <a:pt x="460321" y="54916"/>
                  </a:lnTo>
                  <a:lnTo>
                    <a:pt x="459680" y="54757"/>
                  </a:lnTo>
                  <a:lnTo>
                    <a:pt x="459039" y="54597"/>
                  </a:lnTo>
                  <a:lnTo>
                    <a:pt x="458398" y="54278"/>
                  </a:lnTo>
                  <a:lnTo>
                    <a:pt x="457919" y="54116"/>
                  </a:lnTo>
                  <a:lnTo>
                    <a:pt x="454876" y="53155"/>
                  </a:lnTo>
                  <a:lnTo>
                    <a:pt x="454235" y="52996"/>
                  </a:lnTo>
                  <a:lnTo>
                    <a:pt x="453594" y="52836"/>
                  </a:lnTo>
                  <a:lnTo>
                    <a:pt x="453116" y="52674"/>
                  </a:lnTo>
                  <a:lnTo>
                    <a:pt x="452475" y="52514"/>
                  </a:lnTo>
                  <a:lnTo>
                    <a:pt x="451834" y="52355"/>
                  </a:lnTo>
                  <a:lnTo>
                    <a:pt x="451193" y="52195"/>
                  </a:lnTo>
                  <a:lnTo>
                    <a:pt x="450714" y="51876"/>
                  </a:lnTo>
                  <a:lnTo>
                    <a:pt x="450073" y="51714"/>
                  </a:lnTo>
                  <a:lnTo>
                    <a:pt x="449432" y="51554"/>
                  </a:lnTo>
                  <a:lnTo>
                    <a:pt x="448791" y="51395"/>
                  </a:lnTo>
                  <a:lnTo>
                    <a:pt x="448312" y="51235"/>
                  </a:lnTo>
                  <a:lnTo>
                    <a:pt x="447671" y="51073"/>
                  </a:lnTo>
                  <a:lnTo>
                    <a:pt x="447030" y="50913"/>
                  </a:lnTo>
                  <a:lnTo>
                    <a:pt x="446389" y="50754"/>
                  </a:lnTo>
                  <a:lnTo>
                    <a:pt x="445911" y="50594"/>
                  </a:lnTo>
                  <a:lnTo>
                    <a:pt x="445270" y="50435"/>
                  </a:lnTo>
                  <a:lnTo>
                    <a:pt x="444629" y="50272"/>
                  </a:lnTo>
                  <a:lnTo>
                    <a:pt x="443988" y="50113"/>
                  </a:lnTo>
                  <a:lnTo>
                    <a:pt x="443509" y="49953"/>
                  </a:lnTo>
                  <a:lnTo>
                    <a:pt x="442868" y="49794"/>
                  </a:lnTo>
                  <a:lnTo>
                    <a:pt x="442227" y="49634"/>
                  </a:lnTo>
                  <a:lnTo>
                    <a:pt x="441589" y="49474"/>
                  </a:lnTo>
                  <a:lnTo>
                    <a:pt x="441107" y="49312"/>
                  </a:lnTo>
                  <a:lnTo>
                    <a:pt x="440466" y="49312"/>
                  </a:lnTo>
                  <a:lnTo>
                    <a:pt x="439825" y="49153"/>
                  </a:lnTo>
                  <a:lnTo>
                    <a:pt x="439187" y="48993"/>
                  </a:lnTo>
                  <a:lnTo>
                    <a:pt x="438706" y="48833"/>
                  </a:lnTo>
                  <a:lnTo>
                    <a:pt x="438065" y="48671"/>
                  </a:lnTo>
                  <a:lnTo>
                    <a:pt x="437424" y="48512"/>
                  </a:lnTo>
                  <a:lnTo>
                    <a:pt x="436785" y="48512"/>
                  </a:lnTo>
                  <a:lnTo>
                    <a:pt x="436304" y="48352"/>
                  </a:lnTo>
                  <a:lnTo>
                    <a:pt x="435663" y="48193"/>
                  </a:lnTo>
                  <a:lnTo>
                    <a:pt x="435022" y="48030"/>
                  </a:lnTo>
                  <a:lnTo>
                    <a:pt x="434384" y="47873"/>
                  </a:lnTo>
                  <a:lnTo>
                    <a:pt x="433902" y="47711"/>
                  </a:lnTo>
                  <a:lnTo>
                    <a:pt x="433261" y="47552"/>
                  </a:lnTo>
                  <a:lnTo>
                    <a:pt x="432620" y="47392"/>
                  </a:lnTo>
                  <a:lnTo>
                    <a:pt x="431979" y="47232"/>
                  </a:lnTo>
                  <a:lnTo>
                    <a:pt x="431501" y="47232"/>
                  </a:lnTo>
                  <a:lnTo>
                    <a:pt x="430860" y="47070"/>
                  </a:lnTo>
                  <a:lnTo>
                    <a:pt x="430219" y="46911"/>
                  </a:lnTo>
                  <a:lnTo>
                    <a:pt x="429578" y="46751"/>
                  </a:lnTo>
                  <a:lnTo>
                    <a:pt x="429099" y="46591"/>
                  </a:lnTo>
                  <a:lnTo>
                    <a:pt x="428458" y="46432"/>
                  </a:lnTo>
                  <a:lnTo>
                    <a:pt x="427817" y="46270"/>
                  </a:lnTo>
                  <a:lnTo>
                    <a:pt x="427176" y="46110"/>
                  </a:lnTo>
                  <a:lnTo>
                    <a:pt x="426697" y="45950"/>
                  </a:lnTo>
                  <a:lnTo>
                    <a:pt x="426056" y="45791"/>
                  </a:lnTo>
                  <a:lnTo>
                    <a:pt x="425415" y="45629"/>
                  </a:lnTo>
                  <a:lnTo>
                    <a:pt x="424774" y="45472"/>
                  </a:lnTo>
                  <a:lnTo>
                    <a:pt x="424296" y="45472"/>
                  </a:lnTo>
                  <a:lnTo>
                    <a:pt x="423655" y="45309"/>
                  </a:lnTo>
                  <a:lnTo>
                    <a:pt x="423014" y="45150"/>
                  </a:lnTo>
                  <a:lnTo>
                    <a:pt x="422373" y="44990"/>
                  </a:lnTo>
                  <a:lnTo>
                    <a:pt x="421894" y="44831"/>
                  </a:lnTo>
                  <a:lnTo>
                    <a:pt x="421253" y="44668"/>
                  </a:lnTo>
                  <a:lnTo>
                    <a:pt x="420612" y="44509"/>
                  </a:lnTo>
                  <a:lnTo>
                    <a:pt x="419971" y="44349"/>
                  </a:lnTo>
                  <a:lnTo>
                    <a:pt x="419492" y="44190"/>
                  </a:lnTo>
                  <a:lnTo>
                    <a:pt x="418851" y="44030"/>
                  </a:lnTo>
                  <a:lnTo>
                    <a:pt x="418210" y="43868"/>
                  </a:lnTo>
                  <a:lnTo>
                    <a:pt x="417569" y="43708"/>
                  </a:lnTo>
                  <a:lnTo>
                    <a:pt x="417091" y="43549"/>
                  </a:lnTo>
                  <a:lnTo>
                    <a:pt x="416450" y="43389"/>
                  </a:lnTo>
                  <a:lnTo>
                    <a:pt x="415809" y="43230"/>
                  </a:lnTo>
                  <a:lnTo>
                    <a:pt x="415168" y="43070"/>
                  </a:lnTo>
                  <a:lnTo>
                    <a:pt x="414689" y="42908"/>
                  </a:lnTo>
                  <a:lnTo>
                    <a:pt x="414048" y="42748"/>
                  </a:lnTo>
                  <a:lnTo>
                    <a:pt x="413407" y="42748"/>
                  </a:lnTo>
                  <a:lnTo>
                    <a:pt x="412769" y="42589"/>
                  </a:lnTo>
                  <a:lnTo>
                    <a:pt x="412287" y="42429"/>
                  </a:lnTo>
                  <a:lnTo>
                    <a:pt x="411646" y="42267"/>
                  </a:lnTo>
                  <a:lnTo>
                    <a:pt x="411005" y="42107"/>
                  </a:lnTo>
                  <a:lnTo>
                    <a:pt x="410367" y="41948"/>
                  </a:lnTo>
                  <a:lnTo>
                    <a:pt x="409886" y="41788"/>
                  </a:lnTo>
                  <a:lnTo>
                    <a:pt x="409245" y="41628"/>
                  </a:lnTo>
                  <a:lnTo>
                    <a:pt x="408604" y="41466"/>
                  </a:lnTo>
                  <a:lnTo>
                    <a:pt x="407965" y="41307"/>
                  </a:lnTo>
                  <a:lnTo>
                    <a:pt x="407484" y="41147"/>
                  </a:lnTo>
                  <a:lnTo>
                    <a:pt x="406843" y="40988"/>
                  </a:lnTo>
                  <a:lnTo>
                    <a:pt x="406202" y="40828"/>
                  </a:lnTo>
                  <a:lnTo>
                    <a:pt x="405564" y="40668"/>
                  </a:lnTo>
                  <a:lnTo>
                    <a:pt x="405082" y="40506"/>
                  </a:lnTo>
                  <a:lnTo>
                    <a:pt x="404441" y="40347"/>
                  </a:lnTo>
                  <a:lnTo>
                    <a:pt x="403800" y="40187"/>
                  </a:lnTo>
                  <a:lnTo>
                    <a:pt x="403159" y="40027"/>
                  </a:lnTo>
                  <a:lnTo>
                    <a:pt x="402681" y="39865"/>
                  </a:lnTo>
                  <a:lnTo>
                    <a:pt x="402040" y="39706"/>
                  </a:lnTo>
                  <a:lnTo>
                    <a:pt x="401399" y="39546"/>
                  </a:lnTo>
                  <a:lnTo>
                    <a:pt x="400758" y="39386"/>
                  </a:lnTo>
                  <a:lnTo>
                    <a:pt x="400279" y="39224"/>
                  </a:lnTo>
                  <a:lnTo>
                    <a:pt x="399638" y="39065"/>
                  </a:lnTo>
                  <a:lnTo>
                    <a:pt x="398997" y="38905"/>
                  </a:lnTo>
                  <a:lnTo>
                    <a:pt x="398356" y="38905"/>
                  </a:lnTo>
                  <a:lnTo>
                    <a:pt x="397877" y="38745"/>
                  </a:lnTo>
                  <a:lnTo>
                    <a:pt x="397236" y="38586"/>
                  </a:lnTo>
                  <a:lnTo>
                    <a:pt x="396595" y="38426"/>
                  </a:lnTo>
                  <a:lnTo>
                    <a:pt x="395954" y="38426"/>
                  </a:lnTo>
                  <a:lnTo>
                    <a:pt x="395476" y="38264"/>
                  </a:lnTo>
                  <a:lnTo>
                    <a:pt x="394835" y="38104"/>
                  </a:lnTo>
                  <a:lnTo>
                    <a:pt x="394194" y="38104"/>
                  </a:lnTo>
                  <a:lnTo>
                    <a:pt x="393553" y="37945"/>
                  </a:lnTo>
                  <a:lnTo>
                    <a:pt x="393074" y="37785"/>
                  </a:lnTo>
                  <a:lnTo>
                    <a:pt x="392433" y="37785"/>
                  </a:lnTo>
                  <a:lnTo>
                    <a:pt x="391792" y="37626"/>
                  </a:lnTo>
                  <a:lnTo>
                    <a:pt x="391151" y="37626"/>
                  </a:lnTo>
                  <a:lnTo>
                    <a:pt x="390672" y="37463"/>
                  </a:lnTo>
                  <a:lnTo>
                    <a:pt x="390031" y="37463"/>
                  </a:lnTo>
                  <a:lnTo>
                    <a:pt x="389390" y="37304"/>
                  </a:lnTo>
                  <a:lnTo>
                    <a:pt x="388749" y="37304"/>
                  </a:lnTo>
                  <a:lnTo>
                    <a:pt x="388271" y="37144"/>
                  </a:lnTo>
                  <a:lnTo>
                    <a:pt x="386989" y="37144"/>
                  </a:lnTo>
                  <a:lnTo>
                    <a:pt x="386348" y="36985"/>
                  </a:lnTo>
                  <a:lnTo>
                    <a:pt x="385228" y="36985"/>
                  </a:lnTo>
                  <a:lnTo>
                    <a:pt x="384587" y="36823"/>
                  </a:lnTo>
                  <a:lnTo>
                    <a:pt x="383467" y="36823"/>
                  </a:lnTo>
                  <a:lnTo>
                    <a:pt x="382826" y="36666"/>
                  </a:lnTo>
                  <a:lnTo>
                    <a:pt x="379784" y="36666"/>
                  </a:lnTo>
                  <a:lnTo>
                    <a:pt x="379145" y="36503"/>
                  </a:lnTo>
                  <a:lnTo>
                    <a:pt x="370818" y="36503"/>
                  </a:lnTo>
                  <a:lnTo>
                    <a:pt x="370177" y="36666"/>
                  </a:lnTo>
                  <a:lnTo>
                    <a:pt x="367134" y="36666"/>
                  </a:lnTo>
                  <a:lnTo>
                    <a:pt x="366655" y="36823"/>
                  </a:lnTo>
                  <a:lnTo>
                    <a:pt x="364733" y="36823"/>
                  </a:lnTo>
                  <a:lnTo>
                    <a:pt x="364254" y="36985"/>
                  </a:lnTo>
                  <a:lnTo>
                    <a:pt x="362331" y="36985"/>
                  </a:lnTo>
                  <a:lnTo>
                    <a:pt x="361852" y="37144"/>
                  </a:lnTo>
                  <a:lnTo>
                    <a:pt x="360570" y="37144"/>
                  </a:lnTo>
                  <a:lnTo>
                    <a:pt x="359929" y="37304"/>
                  </a:lnTo>
                  <a:lnTo>
                    <a:pt x="359450" y="37304"/>
                  </a:lnTo>
                  <a:lnTo>
                    <a:pt x="358810" y="37463"/>
                  </a:lnTo>
                  <a:lnTo>
                    <a:pt x="357528" y="37463"/>
                  </a:lnTo>
                  <a:lnTo>
                    <a:pt x="357049" y="37626"/>
                  </a:lnTo>
                  <a:lnTo>
                    <a:pt x="356408" y="37626"/>
                  </a:lnTo>
                  <a:lnTo>
                    <a:pt x="355767" y="37785"/>
                  </a:lnTo>
                  <a:lnTo>
                    <a:pt x="355126" y="37785"/>
                  </a:lnTo>
                  <a:lnTo>
                    <a:pt x="354647" y="37945"/>
                  </a:lnTo>
                  <a:lnTo>
                    <a:pt x="354006" y="37945"/>
                  </a:lnTo>
                  <a:lnTo>
                    <a:pt x="353365" y="38104"/>
                  </a:lnTo>
                  <a:lnTo>
                    <a:pt x="352727" y="38104"/>
                  </a:lnTo>
                  <a:lnTo>
                    <a:pt x="352245" y="38264"/>
                  </a:lnTo>
                  <a:lnTo>
                    <a:pt x="351604" y="38264"/>
                  </a:lnTo>
                  <a:lnTo>
                    <a:pt x="350964" y="38426"/>
                  </a:lnTo>
                  <a:lnTo>
                    <a:pt x="350325" y="38426"/>
                  </a:lnTo>
                  <a:lnTo>
                    <a:pt x="349844" y="38586"/>
                  </a:lnTo>
                  <a:lnTo>
                    <a:pt x="349203" y="38586"/>
                  </a:lnTo>
                  <a:lnTo>
                    <a:pt x="348562" y="38745"/>
                  </a:lnTo>
                  <a:lnTo>
                    <a:pt x="347923" y="38905"/>
                  </a:lnTo>
                  <a:lnTo>
                    <a:pt x="347442" y="38905"/>
                  </a:lnTo>
                  <a:lnTo>
                    <a:pt x="346801" y="39065"/>
                  </a:lnTo>
                  <a:lnTo>
                    <a:pt x="346160" y="39224"/>
                  </a:lnTo>
                  <a:lnTo>
                    <a:pt x="345522" y="39224"/>
                  </a:lnTo>
                  <a:lnTo>
                    <a:pt x="345040" y="39386"/>
                  </a:lnTo>
                  <a:lnTo>
                    <a:pt x="344399" y="39546"/>
                  </a:lnTo>
                  <a:lnTo>
                    <a:pt x="343759" y="39546"/>
                  </a:lnTo>
                  <a:lnTo>
                    <a:pt x="343118" y="39706"/>
                  </a:lnTo>
                  <a:lnTo>
                    <a:pt x="342639" y="39865"/>
                  </a:lnTo>
                  <a:lnTo>
                    <a:pt x="341998" y="40027"/>
                  </a:lnTo>
                  <a:lnTo>
                    <a:pt x="341357" y="40027"/>
                  </a:lnTo>
                  <a:lnTo>
                    <a:pt x="340716" y="40187"/>
                  </a:lnTo>
                  <a:lnTo>
                    <a:pt x="340237" y="40347"/>
                  </a:lnTo>
                  <a:lnTo>
                    <a:pt x="339596" y="40506"/>
                  </a:lnTo>
                  <a:lnTo>
                    <a:pt x="338955" y="40668"/>
                  </a:lnTo>
                  <a:lnTo>
                    <a:pt x="338314" y="40828"/>
                  </a:lnTo>
                  <a:lnTo>
                    <a:pt x="337835" y="40828"/>
                  </a:lnTo>
                  <a:lnTo>
                    <a:pt x="337194" y="40988"/>
                  </a:lnTo>
                  <a:lnTo>
                    <a:pt x="336553" y="41147"/>
                  </a:lnTo>
                  <a:lnTo>
                    <a:pt x="335913" y="41307"/>
                  </a:lnTo>
                  <a:lnTo>
                    <a:pt x="335434" y="41466"/>
                  </a:lnTo>
                  <a:lnTo>
                    <a:pt x="334793" y="41628"/>
                  </a:lnTo>
                  <a:lnTo>
                    <a:pt x="334152" y="41788"/>
                  </a:lnTo>
                  <a:lnTo>
                    <a:pt x="333511" y="41948"/>
                  </a:lnTo>
                  <a:lnTo>
                    <a:pt x="333032" y="42107"/>
                  </a:lnTo>
                  <a:lnTo>
                    <a:pt x="332391" y="42267"/>
                  </a:lnTo>
                  <a:lnTo>
                    <a:pt x="331750" y="42429"/>
                  </a:lnTo>
                  <a:lnTo>
                    <a:pt x="331109" y="42589"/>
                  </a:lnTo>
                  <a:lnTo>
                    <a:pt x="330630" y="42748"/>
                  </a:lnTo>
                  <a:lnTo>
                    <a:pt x="329989" y="42908"/>
                  </a:lnTo>
                  <a:lnTo>
                    <a:pt x="329348" y="43070"/>
                  </a:lnTo>
                  <a:lnTo>
                    <a:pt x="328708" y="43230"/>
                  </a:lnTo>
                  <a:lnTo>
                    <a:pt x="328229" y="43389"/>
                  </a:lnTo>
                  <a:lnTo>
                    <a:pt x="327588" y="43549"/>
                  </a:lnTo>
                  <a:lnTo>
                    <a:pt x="326947" y="43868"/>
                  </a:lnTo>
                  <a:lnTo>
                    <a:pt x="326306" y="44030"/>
                  </a:lnTo>
                  <a:lnTo>
                    <a:pt x="325827" y="44190"/>
                  </a:lnTo>
                  <a:lnTo>
                    <a:pt x="325186" y="44349"/>
                  </a:lnTo>
                  <a:lnTo>
                    <a:pt x="324545" y="44509"/>
                  </a:lnTo>
                  <a:lnTo>
                    <a:pt x="323904" y="44668"/>
                  </a:lnTo>
                  <a:lnTo>
                    <a:pt x="323425" y="44990"/>
                  </a:lnTo>
                  <a:lnTo>
                    <a:pt x="322784" y="45150"/>
                  </a:lnTo>
                  <a:lnTo>
                    <a:pt x="322143" y="45309"/>
                  </a:lnTo>
                  <a:lnTo>
                    <a:pt x="321505" y="45472"/>
                  </a:lnTo>
                  <a:lnTo>
                    <a:pt x="321024" y="45791"/>
                  </a:lnTo>
                  <a:lnTo>
                    <a:pt x="320383" y="45950"/>
                  </a:lnTo>
                  <a:lnTo>
                    <a:pt x="319742" y="46110"/>
                  </a:lnTo>
                  <a:lnTo>
                    <a:pt x="319103" y="46270"/>
                  </a:lnTo>
                  <a:lnTo>
                    <a:pt x="318622" y="46591"/>
                  </a:lnTo>
                  <a:lnTo>
                    <a:pt x="317981" y="46751"/>
                  </a:lnTo>
                  <a:lnTo>
                    <a:pt x="317340" y="46911"/>
                  </a:lnTo>
                  <a:lnTo>
                    <a:pt x="316702" y="47232"/>
                  </a:lnTo>
                  <a:lnTo>
                    <a:pt x="316220" y="47392"/>
                  </a:lnTo>
                  <a:lnTo>
                    <a:pt x="315579" y="47711"/>
                  </a:lnTo>
                  <a:lnTo>
                    <a:pt x="314938" y="47873"/>
                  </a:lnTo>
                  <a:lnTo>
                    <a:pt x="314297" y="48193"/>
                  </a:lnTo>
                  <a:lnTo>
                    <a:pt x="313819" y="48352"/>
                  </a:lnTo>
                  <a:lnTo>
                    <a:pt x="313178" y="48671"/>
                  </a:lnTo>
                  <a:lnTo>
                    <a:pt x="312537" y="48833"/>
                  </a:lnTo>
                  <a:lnTo>
                    <a:pt x="311896" y="49153"/>
                  </a:lnTo>
                  <a:lnTo>
                    <a:pt x="311417" y="49312"/>
                  </a:lnTo>
                  <a:lnTo>
                    <a:pt x="310776" y="49634"/>
                  </a:lnTo>
                  <a:lnTo>
                    <a:pt x="310135" y="49794"/>
                  </a:lnTo>
                  <a:lnTo>
                    <a:pt x="309494" y="50113"/>
                  </a:lnTo>
                  <a:lnTo>
                    <a:pt x="309015" y="50272"/>
                  </a:lnTo>
                  <a:lnTo>
                    <a:pt x="308374" y="50594"/>
                  </a:lnTo>
                  <a:lnTo>
                    <a:pt x="307733" y="50754"/>
                  </a:lnTo>
                  <a:lnTo>
                    <a:pt x="307092" y="51073"/>
                  </a:lnTo>
                  <a:lnTo>
                    <a:pt x="306614" y="51395"/>
                  </a:lnTo>
                  <a:lnTo>
                    <a:pt x="305973" y="51554"/>
                  </a:lnTo>
                  <a:lnTo>
                    <a:pt x="305332" y="51876"/>
                  </a:lnTo>
                  <a:lnTo>
                    <a:pt x="304691" y="52036"/>
                  </a:lnTo>
                  <a:lnTo>
                    <a:pt x="304212" y="52355"/>
                  </a:lnTo>
                  <a:lnTo>
                    <a:pt x="303571" y="52674"/>
                  </a:lnTo>
                  <a:lnTo>
                    <a:pt x="302930" y="52836"/>
                  </a:lnTo>
                  <a:lnTo>
                    <a:pt x="302289" y="53155"/>
                  </a:lnTo>
                  <a:lnTo>
                    <a:pt x="301810" y="53475"/>
                  </a:lnTo>
                  <a:lnTo>
                    <a:pt x="301169" y="53637"/>
                  </a:lnTo>
                  <a:lnTo>
                    <a:pt x="300528" y="53956"/>
                  </a:lnTo>
                  <a:lnTo>
                    <a:pt x="299887" y="54116"/>
                  </a:lnTo>
                  <a:lnTo>
                    <a:pt x="299409" y="54435"/>
                  </a:lnTo>
                  <a:lnTo>
                    <a:pt x="298768" y="54757"/>
                  </a:lnTo>
                  <a:lnTo>
                    <a:pt x="298127" y="54916"/>
                  </a:lnTo>
                  <a:lnTo>
                    <a:pt x="297486" y="55238"/>
                  </a:lnTo>
                  <a:lnTo>
                    <a:pt x="297007" y="55398"/>
                  </a:lnTo>
                  <a:lnTo>
                    <a:pt x="296366" y="55717"/>
                  </a:lnTo>
                  <a:lnTo>
                    <a:pt x="295725" y="56039"/>
                  </a:lnTo>
                  <a:lnTo>
                    <a:pt x="295084" y="56198"/>
                  </a:lnTo>
                  <a:lnTo>
                    <a:pt x="294605" y="56517"/>
                  </a:lnTo>
                  <a:lnTo>
                    <a:pt x="293964" y="56679"/>
                  </a:lnTo>
                  <a:lnTo>
                    <a:pt x="293323" y="56999"/>
                  </a:lnTo>
                  <a:lnTo>
                    <a:pt x="292685" y="57158"/>
                  </a:lnTo>
                  <a:lnTo>
                    <a:pt x="292204" y="57477"/>
                  </a:lnTo>
                  <a:lnTo>
                    <a:pt x="291563" y="57640"/>
                  </a:lnTo>
                  <a:lnTo>
                    <a:pt x="290922" y="57959"/>
                  </a:lnTo>
                  <a:lnTo>
                    <a:pt x="290283" y="58118"/>
                  </a:lnTo>
                  <a:lnTo>
                    <a:pt x="289802" y="58440"/>
                  </a:lnTo>
                  <a:lnTo>
                    <a:pt x="289161" y="58600"/>
                  </a:lnTo>
                  <a:lnTo>
                    <a:pt x="288520" y="58919"/>
                  </a:lnTo>
                  <a:lnTo>
                    <a:pt x="287882" y="59079"/>
                  </a:lnTo>
                  <a:lnTo>
                    <a:pt x="287400" y="59241"/>
                  </a:lnTo>
                  <a:lnTo>
                    <a:pt x="286759" y="59560"/>
                  </a:lnTo>
                  <a:lnTo>
                    <a:pt x="286118" y="59719"/>
                  </a:lnTo>
                  <a:lnTo>
                    <a:pt x="285480" y="60041"/>
                  </a:lnTo>
                  <a:lnTo>
                    <a:pt x="284999" y="60201"/>
                  </a:lnTo>
                  <a:lnTo>
                    <a:pt x="284358" y="60360"/>
                  </a:lnTo>
                  <a:lnTo>
                    <a:pt x="283717" y="60682"/>
                  </a:lnTo>
                  <a:lnTo>
                    <a:pt x="283076" y="60842"/>
                  </a:lnTo>
                  <a:lnTo>
                    <a:pt x="282597" y="61001"/>
                  </a:lnTo>
                  <a:lnTo>
                    <a:pt x="281956" y="61161"/>
                  </a:lnTo>
                  <a:lnTo>
                    <a:pt x="281315" y="61321"/>
                  </a:lnTo>
                  <a:lnTo>
                    <a:pt x="280674" y="61480"/>
                  </a:lnTo>
                  <a:lnTo>
                    <a:pt x="280195" y="61802"/>
                  </a:lnTo>
                  <a:lnTo>
                    <a:pt x="279554" y="61962"/>
                  </a:lnTo>
                  <a:lnTo>
                    <a:pt x="278913" y="62121"/>
                  </a:lnTo>
                  <a:lnTo>
                    <a:pt x="278272" y="62281"/>
                  </a:lnTo>
                  <a:lnTo>
                    <a:pt x="277794" y="62443"/>
                  </a:lnTo>
                  <a:lnTo>
                    <a:pt x="277153" y="62443"/>
                  </a:lnTo>
                  <a:lnTo>
                    <a:pt x="276512" y="62603"/>
                  </a:lnTo>
                  <a:lnTo>
                    <a:pt x="275871" y="62762"/>
                  </a:lnTo>
                  <a:lnTo>
                    <a:pt x="275392" y="62922"/>
                  </a:lnTo>
                  <a:lnTo>
                    <a:pt x="274751" y="63084"/>
                  </a:lnTo>
                  <a:lnTo>
                    <a:pt x="274110" y="63084"/>
                  </a:lnTo>
                  <a:lnTo>
                    <a:pt x="273469" y="63244"/>
                  </a:lnTo>
                  <a:lnTo>
                    <a:pt x="272990" y="63403"/>
                  </a:lnTo>
                  <a:lnTo>
                    <a:pt x="272349" y="63403"/>
                  </a:lnTo>
                  <a:lnTo>
                    <a:pt x="271708" y="63563"/>
                  </a:lnTo>
                  <a:lnTo>
                    <a:pt x="271067" y="63563"/>
                  </a:lnTo>
                  <a:lnTo>
                    <a:pt x="270589" y="63722"/>
                  </a:lnTo>
                  <a:lnTo>
                    <a:pt x="269948" y="63722"/>
                  </a:lnTo>
                  <a:lnTo>
                    <a:pt x="269307" y="63882"/>
                  </a:lnTo>
                  <a:lnTo>
                    <a:pt x="268187" y="63882"/>
                  </a:lnTo>
                  <a:lnTo>
                    <a:pt x="267546" y="64044"/>
                  </a:lnTo>
                  <a:lnTo>
                    <a:pt x="265785" y="64044"/>
                  </a:lnTo>
                  <a:lnTo>
                    <a:pt x="265144" y="64204"/>
                  </a:lnTo>
                  <a:lnTo>
                    <a:pt x="260341" y="64204"/>
                  </a:lnTo>
                  <a:lnTo>
                    <a:pt x="259700" y="64044"/>
                  </a:lnTo>
                  <a:lnTo>
                    <a:pt x="257939" y="64044"/>
                  </a:lnTo>
                  <a:lnTo>
                    <a:pt x="257298" y="63882"/>
                  </a:lnTo>
                  <a:lnTo>
                    <a:pt x="256179" y="63882"/>
                  </a:lnTo>
                  <a:lnTo>
                    <a:pt x="255538" y="63722"/>
                  </a:lnTo>
                  <a:lnTo>
                    <a:pt x="254256" y="63722"/>
                  </a:lnTo>
                  <a:lnTo>
                    <a:pt x="253777" y="63563"/>
                  </a:lnTo>
                  <a:lnTo>
                    <a:pt x="253136" y="63563"/>
                  </a:lnTo>
                  <a:lnTo>
                    <a:pt x="252495" y="63403"/>
                  </a:lnTo>
                  <a:lnTo>
                    <a:pt x="251854" y="63403"/>
                  </a:lnTo>
                  <a:lnTo>
                    <a:pt x="251375" y="63244"/>
                  </a:lnTo>
                  <a:lnTo>
                    <a:pt x="250734" y="63084"/>
                  </a:lnTo>
                  <a:lnTo>
                    <a:pt x="250093" y="63084"/>
                  </a:lnTo>
                  <a:lnTo>
                    <a:pt x="249452" y="62922"/>
                  </a:lnTo>
                  <a:lnTo>
                    <a:pt x="248974" y="62762"/>
                  </a:lnTo>
                  <a:lnTo>
                    <a:pt x="248333" y="62762"/>
                  </a:lnTo>
                  <a:lnTo>
                    <a:pt x="247692" y="62603"/>
                  </a:lnTo>
                  <a:lnTo>
                    <a:pt x="247051" y="62443"/>
                  </a:lnTo>
                  <a:lnTo>
                    <a:pt x="246572" y="62443"/>
                  </a:lnTo>
                  <a:lnTo>
                    <a:pt x="245931" y="62281"/>
                  </a:lnTo>
                  <a:lnTo>
                    <a:pt x="245290" y="62121"/>
                  </a:lnTo>
                  <a:lnTo>
                    <a:pt x="244649" y="61962"/>
                  </a:lnTo>
                  <a:lnTo>
                    <a:pt x="244170" y="61802"/>
                  </a:lnTo>
                  <a:lnTo>
                    <a:pt x="243529" y="61642"/>
                  </a:lnTo>
                  <a:lnTo>
                    <a:pt x="242888" y="61642"/>
                  </a:lnTo>
                  <a:lnTo>
                    <a:pt x="242247" y="61480"/>
                  </a:lnTo>
                  <a:lnTo>
                    <a:pt x="241769" y="61321"/>
                  </a:lnTo>
                  <a:lnTo>
                    <a:pt x="241128" y="61161"/>
                  </a:lnTo>
                  <a:lnTo>
                    <a:pt x="240487" y="61001"/>
                  </a:lnTo>
                  <a:lnTo>
                    <a:pt x="239846" y="60842"/>
                  </a:lnTo>
                  <a:lnTo>
                    <a:pt x="239367" y="60682"/>
                  </a:lnTo>
                  <a:lnTo>
                    <a:pt x="238726" y="60520"/>
                  </a:lnTo>
                  <a:lnTo>
                    <a:pt x="238085" y="60360"/>
                  </a:lnTo>
                  <a:lnTo>
                    <a:pt x="237444" y="60201"/>
                  </a:lnTo>
                  <a:lnTo>
                    <a:pt x="236965" y="60041"/>
                  </a:lnTo>
                  <a:lnTo>
                    <a:pt x="236324" y="59879"/>
                  </a:lnTo>
                  <a:lnTo>
                    <a:pt x="235683" y="59719"/>
                  </a:lnTo>
                  <a:lnTo>
                    <a:pt x="235042" y="59560"/>
                  </a:lnTo>
                  <a:lnTo>
                    <a:pt x="234564" y="59400"/>
                  </a:lnTo>
                  <a:lnTo>
                    <a:pt x="233923" y="59241"/>
                  </a:lnTo>
                  <a:lnTo>
                    <a:pt x="233282" y="59079"/>
                  </a:lnTo>
                  <a:lnTo>
                    <a:pt x="232643" y="58919"/>
                  </a:lnTo>
                  <a:lnTo>
                    <a:pt x="232162" y="58759"/>
                  </a:lnTo>
                  <a:lnTo>
                    <a:pt x="231521" y="58600"/>
                  </a:lnTo>
                  <a:lnTo>
                    <a:pt x="230880" y="58440"/>
                  </a:lnTo>
                  <a:lnTo>
                    <a:pt x="230242" y="58278"/>
                  </a:lnTo>
                  <a:lnTo>
                    <a:pt x="229760" y="58118"/>
                  </a:lnTo>
                  <a:lnTo>
                    <a:pt x="229119" y="57959"/>
                  </a:lnTo>
                  <a:lnTo>
                    <a:pt x="228478" y="57799"/>
                  </a:lnTo>
                  <a:lnTo>
                    <a:pt x="227840" y="57640"/>
                  </a:lnTo>
                  <a:lnTo>
                    <a:pt x="227359" y="57477"/>
                  </a:lnTo>
                  <a:lnTo>
                    <a:pt x="226718" y="57318"/>
                  </a:lnTo>
                  <a:lnTo>
                    <a:pt x="226077" y="57158"/>
                  </a:lnTo>
                  <a:lnTo>
                    <a:pt x="225438" y="56999"/>
                  </a:lnTo>
                  <a:lnTo>
                    <a:pt x="224957" y="56836"/>
                  </a:lnTo>
                  <a:lnTo>
                    <a:pt x="224316" y="56679"/>
                  </a:lnTo>
                  <a:lnTo>
                    <a:pt x="223675" y="56517"/>
                  </a:lnTo>
                  <a:lnTo>
                    <a:pt x="223034" y="56358"/>
                  </a:lnTo>
                  <a:lnTo>
                    <a:pt x="222555" y="56198"/>
                  </a:lnTo>
                  <a:lnTo>
                    <a:pt x="221914" y="56039"/>
                  </a:lnTo>
                  <a:lnTo>
                    <a:pt x="221273" y="55876"/>
                  </a:lnTo>
                  <a:lnTo>
                    <a:pt x="220632" y="55717"/>
                  </a:lnTo>
                  <a:lnTo>
                    <a:pt x="220154" y="55557"/>
                  </a:lnTo>
                  <a:lnTo>
                    <a:pt x="219513" y="55398"/>
                  </a:lnTo>
                  <a:lnTo>
                    <a:pt x="218872" y="55238"/>
                  </a:lnTo>
                  <a:lnTo>
                    <a:pt x="218231" y="55238"/>
                  </a:lnTo>
                  <a:lnTo>
                    <a:pt x="217752" y="55076"/>
                  </a:lnTo>
                  <a:lnTo>
                    <a:pt x="217111" y="54916"/>
                  </a:lnTo>
                  <a:lnTo>
                    <a:pt x="216470" y="54757"/>
                  </a:lnTo>
                  <a:lnTo>
                    <a:pt x="215829" y="54597"/>
                  </a:lnTo>
                  <a:lnTo>
                    <a:pt x="215350" y="54435"/>
                  </a:lnTo>
                  <a:lnTo>
                    <a:pt x="214709" y="54435"/>
                  </a:lnTo>
                  <a:lnTo>
                    <a:pt x="214068" y="54278"/>
                  </a:lnTo>
                  <a:lnTo>
                    <a:pt x="213427" y="54116"/>
                  </a:lnTo>
                  <a:lnTo>
                    <a:pt x="212949" y="53956"/>
                  </a:lnTo>
                  <a:lnTo>
                    <a:pt x="212308" y="53956"/>
                  </a:lnTo>
                  <a:lnTo>
                    <a:pt x="211667" y="53796"/>
                  </a:lnTo>
                  <a:lnTo>
                    <a:pt x="211026" y="53796"/>
                  </a:lnTo>
                  <a:lnTo>
                    <a:pt x="210547" y="53637"/>
                  </a:lnTo>
                  <a:lnTo>
                    <a:pt x="209906" y="53475"/>
                  </a:lnTo>
                  <a:lnTo>
                    <a:pt x="209265" y="53475"/>
                  </a:lnTo>
                  <a:lnTo>
                    <a:pt x="208624" y="53315"/>
                  </a:lnTo>
                  <a:lnTo>
                    <a:pt x="208145" y="53315"/>
                  </a:lnTo>
                  <a:lnTo>
                    <a:pt x="207504" y="53155"/>
                  </a:lnTo>
                  <a:lnTo>
                    <a:pt x="206863" y="53155"/>
                  </a:lnTo>
                  <a:lnTo>
                    <a:pt x="206222" y="52996"/>
                  </a:lnTo>
                  <a:lnTo>
                    <a:pt x="205103" y="52996"/>
                  </a:lnTo>
                  <a:lnTo>
                    <a:pt x="204462" y="52836"/>
                  </a:lnTo>
                  <a:lnTo>
                    <a:pt x="203342" y="52836"/>
                  </a:lnTo>
                  <a:lnTo>
                    <a:pt x="202701" y="52674"/>
                  </a:lnTo>
                  <a:lnTo>
                    <a:pt x="199658" y="52674"/>
                  </a:lnTo>
                  <a:lnTo>
                    <a:pt x="199020" y="52514"/>
                  </a:lnTo>
                  <a:lnTo>
                    <a:pt x="192453" y="52514"/>
                  </a:lnTo>
                  <a:lnTo>
                    <a:pt x="191812" y="52355"/>
                  </a:lnTo>
                  <a:lnTo>
                    <a:pt x="185889" y="52355"/>
                  </a:lnTo>
                  <a:lnTo>
                    <a:pt x="185248" y="52514"/>
                  </a:lnTo>
                  <a:lnTo>
                    <a:pt x="177402" y="52514"/>
                  </a:lnTo>
                  <a:lnTo>
                    <a:pt x="176923" y="52674"/>
                  </a:lnTo>
                  <a:lnTo>
                    <a:pt x="171479" y="52674"/>
                  </a:lnTo>
                  <a:lnTo>
                    <a:pt x="170838" y="52836"/>
                  </a:lnTo>
                  <a:lnTo>
                    <a:pt x="163633" y="52836"/>
                  </a:lnTo>
                  <a:lnTo>
                    <a:pt x="162992" y="52996"/>
                  </a:lnTo>
                  <a:lnTo>
                    <a:pt x="158830" y="52996"/>
                  </a:lnTo>
                  <a:lnTo>
                    <a:pt x="158189" y="53155"/>
                  </a:lnTo>
                  <a:lnTo>
                    <a:pt x="155308" y="53155"/>
                  </a:lnTo>
                  <a:lnTo>
                    <a:pt x="154667" y="53315"/>
                  </a:lnTo>
                  <a:lnTo>
                    <a:pt x="152266" y="53315"/>
                  </a:lnTo>
                  <a:lnTo>
                    <a:pt x="151625" y="53475"/>
                  </a:lnTo>
                  <a:lnTo>
                    <a:pt x="149864" y="53475"/>
                  </a:lnTo>
                  <a:lnTo>
                    <a:pt x="149223" y="53637"/>
                  </a:lnTo>
                  <a:lnTo>
                    <a:pt x="146821" y="53637"/>
                  </a:lnTo>
                  <a:lnTo>
                    <a:pt x="146180" y="53796"/>
                  </a:lnTo>
                  <a:lnTo>
                    <a:pt x="144420" y="53796"/>
                  </a:lnTo>
                  <a:lnTo>
                    <a:pt x="143779" y="53956"/>
                  </a:lnTo>
                  <a:lnTo>
                    <a:pt x="141380" y="53956"/>
                  </a:lnTo>
                  <a:lnTo>
                    <a:pt x="140898" y="54116"/>
                  </a:lnTo>
                  <a:lnTo>
                    <a:pt x="138978" y="54116"/>
                  </a:lnTo>
                  <a:lnTo>
                    <a:pt x="138497" y="54278"/>
                  </a:lnTo>
                  <a:lnTo>
                    <a:pt x="136095" y="54278"/>
                  </a:lnTo>
                  <a:lnTo>
                    <a:pt x="135454" y="54435"/>
                  </a:lnTo>
                  <a:lnTo>
                    <a:pt x="133052" y="54435"/>
                  </a:lnTo>
                  <a:lnTo>
                    <a:pt x="132411" y="54597"/>
                  </a:lnTo>
                  <a:lnTo>
                    <a:pt x="129369" y="54597"/>
                  </a:lnTo>
                  <a:lnTo>
                    <a:pt x="128890" y="54757"/>
                  </a:lnTo>
                  <a:lnTo>
                    <a:pt x="125847" y="54757"/>
                  </a:lnTo>
                  <a:lnTo>
                    <a:pt x="125206" y="54916"/>
                  </a:lnTo>
                  <a:lnTo>
                    <a:pt x="121685" y="54916"/>
                  </a:lnTo>
                  <a:lnTo>
                    <a:pt x="121044" y="55076"/>
                  </a:lnTo>
                  <a:lnTo>
                    <a:pt x="117360" y="55076"/>
                  </a:lnTo>
                  <a:lnTo>
                    <a:pt x="116882" y="55238"/>
                  </a:lnTo>
                  <a:lnTo>
                    <a:pt x="112560" y="55238"/>
                  </a:lnTo>
                  <a:lnTo>
                    <a:pt x="112078" y="55398"/>
                  </a:lnTo>
                  <a:lnTo>
                    <a:pt x="108395" y="55398"/>
                  </a:lnTo>
                  <a:lnTo>
                    <a:pt x="107756" y="55557"/>
                  </a:lnTo>
                  <a:lnTo>
                    <a:pt x="104873" y="55557"/>
                  </a:lnTo>
                  <a:lnTo>
                    <a:pt x="104232" y="55717"/>
                  </a:lnTo>
                  <a:lnTo>
                    <a:pt x="101831" y="55717"/>
                  </a:lnTo>
                  <a:lnTo>
                    <a:pt x="101190" y="55876"/>
                  </a:lnTo>
                  <a:lnTo>
                    <a:pt x="99429" y="55876"/>
                  </a:lnTo>
                  <a:lnTo>
                    <a:pt x="98788" y="56039"/>
                  </a:lnTo>
                  <a:lnTo>
                    <a:pt x="97668" y="56039"/>
                  </a:lnTo>
                  <a:lnTo>
                    <a:pt x="97027" y="56198"/>
                  </a:lnTo>
                  <a:lnTo>
                    <a:pt x="95745" y="56198"/>
                  </a:lnTo>
                  <a:lnTo>
                    <a:pt x="95267" y="56358"/>
                  </a:lnTo>
                  <a:lnTo>
                    <a:pt x="93985" y="56358"/>
                  </a:lnTo>
                  <a:lnTo>
                    <a:pt x="93344" y="56517"/>
                  </a:lnTo>
                  <a:lnTo>
                    <a:pt x="92224" y="56517"/>
                  </a:lnTo>
                  <a:lnTo>
                    <a:pt x="91583" y="56679"/>
                  </a:lnTo>
                  <a:lnTo>
                    <a:pt x="90942" y="56679"/>
                  </a:lnTo>
                  <a:lnTo>
                    <a:pt x="90463" y="56836"/>
                  </a:lnTo>
                  <a:lnTo>
                    <a:pt x="89181" y="56836"/>
                  </a:lnTo>
                  <a:lnTo>
                    <a:pt x="88540" y="56999"/>
                  </a:lnTo>
                  <a:lnTo>
                    <a:pt x="88062" y="56999"/>
                  </a:lnTo>
                  <a:lnTo>
                    <a:pt x="87421" y="57158"/>
                  </a:lnTo>
                  <a:lnTo>
                    <a:pt x="86780" y="57158"/>
                  </a:lnTo>
                  <a:lnTo>
                    <a:pt x="86139" y="57318"/>
                  </a:lnTo>
                  <a:lnTo>
                    <a:pt x="85660" y="57477"/>
                  </a:lnTo>
                  <a:lnTo>
                    <a:pt x="85019" y="57477"/>
                  </a:lnTo>
                  <a:lnTo>
                    <a:pt x="84378" y="57640"/>
                  </a:lnTo>
                  <a:lnTo>
                    <a:pt x="83737" y="57640"/>
                  </a:lnTo>
                  <a:lnTo>
                    <a:pt x="83258" y="57799"/>
                  </a:lnTo>
                  <a:lnTo>
                    <a:pt x="82617" y="57799"/>
                  </a:lnTo>
                  <a:lnTo>
                    <a:pt x="81976" y="57959"/>
                  </a:lnTo>
                  <a:lnTo>
                    <a:pt x="81338" y="58118"/>
                  </a:lnTo>
                  <a:lnTo>
                    <a:pt x="80857" y="58118"/>
                  </a:lnTo>
                  <a:lnTo>
                    <a:pt x="80216" y="58278"/>
                  </a:lnTo>
                  <a:lnTo>
                    <a:pt x="79575" y="58440"/>
                  </a:lnTo>
                  <a:lnTo>
                    <a:pt x="78936" y="58440"/>
                  </a:lnTo>
                  <a:lnTo>
                    <a:pt x="78455" y="58600"/>
                  </a:lnTo>
                  <a:lnTo>
                    <a:pt x="77814" y="58759"/>
                  </a:lnTo>
                  <a:lnTo>
                    <a:pt x="77173" y="58919"/>
                  </a:lnTo>
                  <a:lnTo>
                    <a:pt x="76535" y="58919"/>
                  </a:lnTo>
                  <a:lnTo>
                    <a:pt x="76053" y="59079"/>
                  </a:lnTo>
                  <a:lnTo>
                    <a:pt x="75412" y="59241"/>
                  </a:lnTo>
                  <a:lnTo>
                    <a:pt x="74771" y="59400"/>
                  </a:lnTo>
                  <a:lnTo>
                    <a:pt x="74130" y="59560"/>
                  </a:lnTo>
                  <a:lnTo>
                    <a:pt x="73652" y="59560"/>
                  </a:lnTo>
                  <a:lnTo>
                    <a:pt x="73011" y="59719"/>
                  </a:lnTo>
                  <a:lnTo>
                    <a:pt x="72370" y="59879"/>
                  </a:lnTo>
                  <a:lnTo>
                    <a:pt x="71729" y="60041"/>
                  </a:lnTo>
                  <a:lnTo>
                    <a:pt x="71250" y="60201"/>
                  </a:lnTo>
                  <a:lnTo>
                    <a:pt x="70609" y="60360"/>
                  </a:lnTo>
                  <a:lnTo>
                    <a:pt x="69968" y="60360"/>
                  </a:lnTo>
                  <a:lnTo>
                    <a:pt x="69327" y="60520"/>
                  </a:lnTo>
                  <a:lnTo>
                    <a:pt x="68848" y="60682"/>
                  </a:lnTo>
                  <a:lnTo>
                    <a:pt x="68207" y="60842"/>
                  </a:lnTo>
                  <a:lnTo>
                    <a:pt x="67566" y="61001"/>
                  </a:lnTo>
                  <a:lnTo>
                    <a:pt x="66925" y="61161"/>
                  </a:lnTo>
                  <a:lnTo>
                    <a:pt x="66447" y="61321"/>
                  </a:lnTo>
                  <a:lnTo>
                    <a:pt x="65806" y="61480"/>
                  </a:lnTo>
                  <a:lnTo>
                    <a:pt x="65165" y="61480"/>
                  </a:lnTo>
                  <a:lnTo>
                    <a:pt x="64524" y="61642"/>
                  </a:lnTo>
                  <a:lnTo>
                    <a:pt x="64045" y="61802"/>
                  </a:lnTo>
                  <a:lnTo>
                    <a:pt x="63404" y="61962"/>
                  </a:lnTo>
                  <a:lnTo>
                    <a:pt x="62763" y="62121"/>
                  </a:lnTo>
                  <a:lnTo>
                    <a:pt x="62122" y="62281"/>
                  </a:lnTo>
                  <a:lnTo>
                    <a:pt x="61643" y="62443"/>
                  </a:lnTo>
                  <a:lnTo>
                    <a:pt x="61002" y="62603"/>
                  </a:lnTo>
                  <a:lnTo>
                    <a:pt x="60361" y="62762"/>
                  </a:lnTo>
                  <a:lnTo>
                    <a:pt x="59720" y="62762"/>
                  </a:lnTo>
                  <a:lnTo>
                    <a:pt x="59242" y="62922"/>
                  </a:lnTo>
                  <a:lnTo>
                    <a:pt x="58601" y="63084"/>
                  </a:lnTo>
                  <a:lnTo>
                    <a:pt x="57960" y="63244"/>
                  </a:lnTo>
                  <a:lnTo>
                    <a:pt x="57319" y="63403"/>
                  </a:lnTo>
                  <a:lnTo>
                    <a:pt x="56840" y="63563"/>
                  </a:lnTo>
                  <a:lnTo>
                    <a:pt x="56199" y="63722"/>
                  </a:lnTo>
                  <a:lnTo>
                    <a:pt x="55558" y="63722"/>
                  </a:lnTo>
                  <a:lnTo>
                    <a:pt x="54917" y="63882"/>
                  </a:lnTo>
                  <a:lnTo>
                    <a:pt x="54438" y="64044"/>
                  </a:lnTo>
                  <a:lnTo>
                    <a:pt x="53797" y="64204"/>
                  </a:lnTo>
                  <a:lnTo>
                    <a:pt x="53156" y="64363"/>
                  </a:lnTo>
                  <a:lnTo>
                    <a:pt x="52518" y="64523"/>
                  </a:lnTo>
                  <a:lnTo>
                    <a:pt x="52037" y="64523"/>
                  </a:lnTo>
                  <a:lnTo>
                    <a:pt x="51396" y="64682"/>
                  </a:lnTo>
                  <a:lnTo>
                    <a:pt x="50755" y="64845"/>
                  </a:lnTo>
                  <a:lnTo>
                    <a:pt x="50116" y="65004"/>
                  </a:lnTo>
                  <a:lnTo>
                    <a:pt x="49635" y="65004"/>
                  </a:lnTo>
                  <a:lnTo>
                    <a:pt x="48994" y="65164"/>
                  </a:lnTo>
                  <a:lnTo>
                    <a:pt x="48353" y="65323"/>
                  </a:lnTo>
                  <a:lnTo>
                    <a:pt x="47715" y="65486"/>
                  </a:lnTo>
                  <a:lnTo>
                    <a:pt x="47233" y="65486"/>
                  </a:lnTo>
                  <a:lnTo>
                    <a:pt x="46592" y="65643"/>
                  </a:lnTo>
                  <a:lnTo>
                    <a:pt x="45951" y="65805"/>
                  </a:lnTo>
                  <a:lnTo>
                    <a:pt x="45313" y="65805"/>
                  </a:lnTo>
                  <a:lnTo>
                    <a:pt x="44831" y="65964"/>
                  </a:lnTo>
                  <a:lnTo>
                    <a:pt x="44191" y="66124"/>
                  </a:lnTo>
                  <a:lnTo>
                    <a:pt x="43550" y="66124"/>
                  </a:lnTo>
                  <a:lnTo>
                    <a:pt x="42909" y="66284"/>
                  </a:lnTo>
                  <a:lnTo>
                    <a:pt x="42430" y="66284"/>
                  </a:lnTo>
                  <a:lnTo>
                    <a:pt x="41789" y="66446"/>
                  </a:lnTo>
                  <a:lnTo>
                    <a:pt x="41148" y="66446"/>
                  </a:lnTo>
                  <a:lnTo>
                    <a:pt x="40507" y="66605"/>
                  </a:lnTo>
                  <a:lnTo>
                    <a:pt x="40028" y="66605"/>
                  </a:lnTo>
                  <a:lnTo>
                    <a:pt x="39387" y="66765"/>
                  </a:lnTo>
                  <a:lnTo>
                    <a:pt x="38746" y="66765"/>
                  </a:lnTo>
                  <a:lnTo>
                    <a:pt x="38105" y="66925"/>
                  </a:lnTo>
                  <a:lnTo>
                    <a:pt x="36345" y="66925"/>
                  </a:lnTo>
                  <a:lnTo>
                    <a:pt x="35704" y="67084"/>
                  </a:lnTo>
                  <a:lnTo>
                    <a:pt x="33943" y="67084"/>
                  </a:lnTo>
                  <a:lnTo>
                    <a:pt x="33302" y="67246"/>
                  </a:lnTo>
                  <a:lnTo>
                    <a:pt x="26738" y="67246"/>
                  </a:lnTo>
                  <a:lnTo>
                    <a:pt x="26097" y="67084"/>
                  </a:lnTo>
                  <a:lnTo>
                    <a:pt x="24336" y="67084"/>
                  </a:lnTo>
                  <a:lnTo>
                    <a:pt x="23695" y="66925"/>
                  </a:lnTo>
                  <a:lnTo>
                    <a:pt x="21935" y="66925"/>
                  </a:lnTo>
                  <a:lnTo>
                    <a:pt x="21295" y="66765"/>
                  </a:lnTo>
                  <a:lnTo>
                    <a:pt x="20815" y="66765"/>
                  </a:lnTo>
                  <a:lnTo>
                    <a:pt x="20174" y="66605"/>
                  </a:lnTo>
                  <a:lnTo>
                    <a:pt x="18893" y="66605"/>
                  </a:lnTo>
                  <a:lnTo>
                    <a:pt x="18413" y="66446"/>
                  </a:lnTo>
                  <a:lnTo>
                    <a:pt x="17772" y="66446"/>
                  </a:lnTo>
                  <a:lnTo>
                    <a:pt x="17131" y="66284"/>
                  </a:lnTo>
                  <a:lnTo>
                    <a:pt x="16492" y="66284"/>
                  </a:lnTo>
                  <a:lnTo>
                    <a:pt x="16011" y="66124"/>
                  </a:lnTo>
                  <a:lnTo>
                    <a:pt x="15371" y="65964"/>
                  </a:lnTo>
                  <a:lnTo>
                    <a:pt x="14730" y="65964"/>
                  </a:lnTo>
                  <a:lnTo>
                    <a:pt x="14089" y="65805"/>
                  </a:lnTo>
                  <a:lnTo>
                    <a:pt x="13609" y="65805"/>
                  </a:lnTo>
                  <a:lnTo>
                    <a:pt x="12969" y="65643"/>
                  </a:lnTo>
                  <a:lnTo>
                    <a:pt x="12328" y="65486"/>
                  </a:lnTo>
                  <a:lnTo>
                    <a:pt x="11688" y="65486"/>
                  </a:lnTo>
                  <a:lnTo>
                    <a:pt x="11207" y="65323"/>
                  </a:lnTo>
                  <a:lnTo>
                    <a:pt x="10567" y="65164"/>
                  </a:lnTo>
                  <a:lnTo>
                    <a:pt x="9927" y="65164"/>
                  </a:lnTo>
                  <a:lnTo>
                    <a:pt x="9286" y="65004"/>
                  </a:lnTo>
                  <a:lnTo>
                    <a:pt x="8806" y="64845"/>
                  </a:lnTo>
                  <a:lnTo>
                    <a:pt x="8166" y="64682"/>
                  </a:lnTo>
                  <a:lnTo>
                    <a:pt x="7525" y="64682"/>
                  </a:lnTo>
                  <a:lnTo>
                    <a:pt x="6884" y="64523"/>
                  </a:lnTo>
                  <a:lnTo>
                    <a:pt x="6404" y="64363"/>
                  </a:lnTo>
                  <a:lnTo>
                    <a:pt x="5764" y="64204"/>
                  </a:lnTo>
                  <a:lnTo>
                    <a:pt x="5124" y="64044"/>
                  </a:lnTo>
                  <a:lnTo>
                    <a:pt x="4483" y="63882"/>
                  </a:lnTo>
                  <a:lnTo>
                    <a:pt x="4003" y="63882"/>
                  </a:lnTo>
                  <a:lnTo>
                    <a:pt x="3362" y="63722"/>
                  </a:lnTo>
                  <a:lnTo>
                    <a:pt x="2722" y="63563"/>
                  </a:lnTo>
                  <a:lnTo>
                    <a:pt x="2081" y="63403"/>
                  </a:lnTo>
                  <a:lnTo>
                    <a:pt x="1601" y="63244"/>
                  </a:lnTo>
                  <a:lnTo>
                    <a:pt x="960" y="63084"/>
                  </a:lnTo>
                  <a:lnTo>
                    <a:pt x="320" y="62922"/>
                  </a:lnTo>
                  <a:lnTo>
                    <a:pt x="0" y="62922"/>
                  </a:lnTo>
                </a:path>
              </a:pathLst>
            </a:custGeom>
            <a:ln w="48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555500" y="1763354"/>
              <a:ext cx="798830" cy="844550"/>
            </a:xfrm>
            <a:custGeom>
              <a:avLst/>
              <a:gdLst/>
              <a:ahLst/>
              <a:cxnLst/>
              <a:rect l="l" t="t" r="r" b="b"/>
              <a:pathLst>
                <a:path w="798830" h="844550">
                  <a:moveTo>
                    <a:pt x="798315" y="844266"/>
                  </a:moveTo>
                  <a:lnTo>
                    <a:pt x="797674" y="836741"/>
                  </a:lnTo>
                  <a:lnTo>
                    <a:pt x="797036" y="828576"/>
                  </a:lnTo>
                  <a:lnTo>
                    <a:pt x="796555" y="819930"/>
                  </a:lnTo>
                  <a:lnTo>
                    <a:pt x="795914" y="810802"/>
                  </a:lnTo>
                  <a:lnTo>
                    <a:pt x="795273" y="801355"/>
                  </a:lnTo>
                  <a:lnTo>
                    <a:pt x="794632" y="791429"/>
                  </a:lnTo>
                  <a:lnTo>
                    <a:pt x="794153" y="781184"/>
                  </a:lnTo>
                  <a:lnTo>
                    <a:pt x="793512" y="770614"/>
                  </a:lnTo>
                  <a:lnTo>
                    <a:pt x="792871" y="759728"/>
                  </a:lnTo>
                  <a:lnTo>
                    <a:pt x="792230" y="748680"/>
                  </a:lnTo>
                  <a:lnTo>
                    <a:pt x="791751" y="737472"/>
                  </a:lnTo>
                  <a:lnTo>
                    <a:pt x="791110" y="725943"/>
                  </a:lnTo>
                  <a:lnTo>
                    <a:pt x="790469" y="714416"/>
                  </a:lnTo>
                  <a:lnTo>
                    <a:pt x="789828" y="702727"/>
                  </a:lnTo>
                  <a:lnTo>
                    <a:pt x="789350" y="691040"/>
                  </a:lnTo>
                  <a:lnTo>
                    <a:pt x="788709" y="679351"/>
                  </a:lnTo>
                  <a:lnTo>
                    <a:pt x="788068" y="667505"/>
                  </a:lnTo>
                  <a:lnTo>
                    <a:pt x="787427" y="655815"/>
                  </a:lnTo>
                  <a:lnTo>
                    <a:pt x="786948" y="644286"/>
                  </a:lnTo>
                  <a:lnTo>
                    <a:pt x="786307" y="632759"/>
                  </a:lnTo>
                  <a:lnTo>
                    <a:pt x="785666" y="621229"/>
                  </a:lnTo>
                  <a:lnTo>
                    <a:pt x="785025" y="610021"/>
                  </a:lnTo>
                  <a:lnTo>
                    <a:pt x="784546" y="598976"/>
                  </a:lnTo>
                  <a:lnTo>
                    <a:pt x="783905" y="587928"/>
                  </a:lnTo>
                  <a:lnTo>
                    <a:pt x="783264" y="577201"/>
                  </a:lnTo>
                  <a:lnTo>
                    <a:pt x="782623" y="566794"/>
                  </a:lnTo>
                  <a:lnTo>
                    <a:pt x="782145" y="556387"/>
                  </a:lnTo>
                  <a:lnTo>
                    <a:pt x="781504" y="546299"/>
                  </a:lnTo>
                  <a:lnTo>
                    <a:pt x="780863" y="536532"/>
                  </a:lnTo>
                  <a:lnTo>
                    <a:pt x="780222" y="526926"/>
                  </a:lnTo>
                  <a:lnTo>
                    <a:pt x="779743" y="517479"/>
                  </a:lnTo>
                  <a:lnTo>
                    <a:pt x="779102" y="508353"/>
                  </a:lnTo>
                  <a:lnTo>
                    <a:pt x="778461" y="499547"/>
                  </a:lnTo>
                  <a:lnTo>
                    <a:pt x="777820" y="490901"/>
                  </a:lnTo>
                  <a:lnTo>
                    <a:pt x="777341" y="482414"/>
                  </a:lnTo>
                  <a:lnTo>
                    <a:pt x="776700" y="474249"/>
                  </a:lnTo>
                  <a:lnTo>
                    <a:pt x="776059" y="466243"/>
                  </a:lnTo>
                  <a:lnTo>
                    <a:pt x="775418" y="458559"/>
                  </a:lnTo>
                  <a:lnTo>
                    <a:pt x="774940" y="451032"/>
                  </a:lnTo>
                  <a:lnTo>
                    <a:pt x="774299" y="443668"/>
                  </a:lnTo>
                  <a:lnTo>
                    <a:pt x="773658" y="436463"/>
                  </a:lnTo>
                  <a:lnTo>
                    <a:pt x="773019" y="429417"/>
                  </a:lnTo>
                  <a:lnTo>
                    <a:pt x="772538" y="422532"/>
                  </a:lnTo>
                  <a:lnTo>
                    <a:pt x="771897" y="415808"/>
                  </a:lnTo>
                  <a:lnTo>
                    <a:pt x="771256" y="409084"/>
                  </a:lnTo>
                  <a:lnTo>
                    <a:pt x="770618" y="402680"/>
                  </a:lnTo>
                  <a:lnTo>
                    <a:pt x="770136" y="396275"/>
                  </a:lnTo>
                  <a:lnTo>
                    <a:pt x="769495" y="390030"/>
                  </a:lnTo>
                  <a:lnTo>
                    <a:pt x="768854" y="383945"/>
                  </a:lnTo>
                  <a:lnTo>
                    <a:pt x="768216" y="377700"/>
                  </a:lnTo>
                  <a:lnTo>
                    <a:pt x="767735" y="371777"/>
                  </a:lnTo>
                  <a:lnTo>
                    <a:pt x="767094" y="365854"/>
                  </a:lnTo>
                  <a:lnTo>
                    <a:pt x="766453" y="359928"/>
                  </a:lnTo>
                  <a:lnTo>
                    <a:pt x="765814" y="354005"/>
                  </a:lnTo>
                  <a:lnTo>
                    <a:pt x="765333" y="348242"/>
                  </a:lnTo>
                  <a:lnTo>
                    <a:pt x="764692" y="342476"/>
                  </a:lnTo>
                  <a:lnTo>
                    <a:pt x="764051" y="336712"/>
                  </a:lnTo>
                  <a:lnTo>
                    <a:pt x="763410" y="331108"/>
                  </a:lnTo>
                  <a:lnTo>
                    <a:pt x="762931" y="325504"/>
                  </a:lnTo>
                  <a:lnTo>
                    <a:pt x="762290" y="319741"/>
                  </a:lnTo>
                  <a:lnTo>
                    <a:pt x="761649" y="314297"/>
                  </a:lnTo>
                  <a:lnTo>
                    <a:pt x="761008" y="308693"/>
                  </a:lnTo>
                  <a:lnTo>
                    <a:pt x="760530" y="303089"/>
                  </a:lnTo>
                  <a:lnTo>
                    <a:pt x="759889" y="297645"/>
                  </a:lnTo>
                  <a:lnTo>
                    <a:pt x="759248" y="292200"/>
                  </a:lnTo>
                  <a:lnTo>
                    <a:pt x="758607" y="286759"/>
                  </a:lnTo>
                  <a:lnTo>
                    <a:pt x="758128" y="281474"/>
                  </a:lnTo>
                  <a:lnTo>
                    <a:pt x="757487" y="276032"/>
                  </a:lnTo>
                  <a:lnTo>
                    <a:pt x="756846" y="270747"/>
                  </a:lnTo>
                  <a:lnTo>
                    <a:pt x="756205" y="265463"/>
                  </a:lnTo>
                  <a:lnTo>
                    <a:pt x="755726" y="260340"/>
                  </a:lnTo>
                  <a:lnTo>
                    <a:pt x="755085" y="255055"/>
                  </a:lnTo>
                  <a:lnTo>
                    <a:pt x="754444" y="249933"/>
                  </a:lnTo>
                  <a:lnTo>
                    <a:pt x="753803" y="244970"/>
                  </a:lnTo>
                  <a:lnTo>
                    <a:pt x="753325" y="239845"/>
                  </a:lnTo>
                  <a:lnTo>
                    <a:pt x="752684" y="234882"/>
                  </a:lnTo>
                  <a:lnTo>
                    <a:pt x="752043" y="229919"/>
                  </a:lnTo>
                  <a:lnTo>
                    <a:pt x="751402" y="225116"/>
                  </a:lnTo>
                  <a:lnTo>
                    <a:pt x="750923" y="220312"/>
                  </a:lnTo>
                  <a:lnTo>
                    <a:pt x="750282" y="215509"/>
                  </a:lnTo>
                  <a:lnTo>
                    <a:pt x="749641" y="210865"/>
                  </a:lnTo>
                  <a:lnTo>
                    <a:pt x="749000" y="206221"/>
                  </a:lnTo>
                  <a:lnTo>
                    <a:pt x="748521" y="201740"/>
                  </a:lnTo>
                  <a:lnTo>
                    <a:pt x="747880" y="197096"/>
                  </a:lnTo>
                  <a:lnTo>
                    <a:pt x="747239" y="192772"/>
                  </a:lnTo>
                  <a:lnTo>
                    <a:pt x="746598" y="188290"/>
                  </a:lnTo>
                  <a:lnTo>
                    <a:pt x="746120" y="183965"/>
                  </a:lnTo>
                  <a:lnTo>
                    <a:pt x="745479" y="179803"/>
                  </a:lnTo>
                  <a:lnTo>
                    <a:pt x="744838" y="175641"/>
                  </a:lnTo>
                  <a:lnTo>
                    <a:pt x="744197" y="171478"/>
                  </a:lnTo>
                  <a:lnTo>
                    <a:pt x="743718" y="167476"/>
                  </a:lnTo>
                  <a:lnTo>
                    <a:pt x="743077" y="163473"/>
                  </a:lnTo>
                  <a:lnTo>
                    <a:pt x="742436" y="159630"/>
                  </a:lnTo>
                  <a:lnTo>
                    <a:pt x="741798" y="155786"/>
                  </a:lnTo>
                  <a:lnTo>
                    <a:pt x="741316" y="152103"/>
                  </a:lnTo>
                  <a:lnTo>
                    <a:pt x="740675" y="148422"/>
                  </a:lnTo>
                  <a:lnTo>
                    <a:pt x="740034" y="144900"/>
                  </a:lnTo>
                  <a:lnTo>
                    <a:pt x="739396" y="141376"/>
                  </a:lnTo>
                  <a:lnTo>
                    <a:pt x="738915" y="138015"/>
                  </a:lnTo>
                  <a:lnTo>
                    <a:pt x="738274" y="134653"/>
                  </a:lnTo>
                  <a:lnTo>
                    <a:pt x="737633" y="131450"/>
                  </a:lnTo>
                  <a:lnTo>
                    <a:pt x="736994" y="128248"/>
                  </a:lnTo>
                  <a:lnTo>
                    <a:pt x="736513" y="125206"/>
                  </a:lnTo>
                  <a:lnTo>
                    <a:pt x="735872" y="122163"/>
                  </a:lnTo>
                  <a:lnTo>
                    <a:pt x="735231" y="119283"/>
                  </a:lnTo>
                  <a:lnTo>
                    <a:pt x="734590" y="116559"/>
                  </a:lnTo>
                  <a:lnTo>
                    <a:pt x="734111" y="113679"/>
                  </a:lnTo>
                  <a:lnTo>
                    <a:pt x="733470" y="111115"/>
                  </a:lnTo>
                  <a:lnTo>
                    <a:pt x="732829" y="108553"/>
                  </a:lnTo>
                  <a:lnTo>
                    <a:pt x="732188" y="106152"/>
                  </a:lnTo>
                  <a:lnTo>
                    <a:pt x="731710" y="103750"/>
                  </a:lnTo>
                  <a:lnTo>
                    <a:pt x="731069" y="101508"/>
                  </a:lnTo>
                  <a:lnTo>
                    <a:pt x="730428" y="99269"/>
                  </a:lnTo>
                  <a:lnTo>
                    <a:pt x="729787" y="97186"/>
                  </a:lnTo>
                  <a:lnTo>
                    <a:pt x="729308" y="95104"/>
                  </a:lnTo>
                  <a:lnTo>
                    <a:pt x="728667" y="93183"/>
                  </a:lnTo>
                  <a:lnTo>
                    <a:pt x="728026" y="91423"/>
                  </a:lnTo>
                  <a:lnTo>
                    <a:pt x="727385" y="89659"/>
                  </a:lnTo>
                  <a:lnTo>
                    <a:pt x="726906" y="88061"/>
                  </a:lnTo>
                  <a:lnTo>
                    <a:pt x="726265" y="86460"/>
                  </a:lnTo>
                  <a:lnTo>
                    <a:pt x="725624" y="85018"/>
                  </a:lnTo>
                  <a:lnTo>
                    <a:pt x="724983" y="83736"/>
                  </a:lnTo>
                  <a:lnTo>
                    <a:pt x="724505" y="82457"/>
                  </a:lnTo>
                  <a:lnTo>
                    <a:pt x="723864" y="81335"/>
                  </a:lnTo>
                  <a:lnTo>
                    <a:pt x="723223" y="80215"/>
                  </a:lnTo>
                  <a:lnTo>
                    <a:pt x="722582" y="79255"/>
                  </a:lnTo>
                  <a:lnTo>
                    <a:pt x="722103" y="78454"/>
                  </a:lnTo>
                  <a:lnTo>
                    <a:pt x="721462" y="77654"/>
                  </a:lnTo>
                  <a:lnTo>
                    <a:pt x="720821" y="77013"/>
                  </a:lnTo>
                  <a:lnTo>
                    <a:pt x="720180" y="76372"/>
                  </a:lnTo>
                  <a:lnTo>
                    <a:pt x="719701" y="75893"/>
                  </a:lnTo>
                  <a:lnTo>
                    <a:pt x="716659" y="73810"/>
                  </a:lnTo>
                  <a:lnTo>
                    <a:pt x="716018" y="73489"/>
                  </a:lnTo>
                  <a:lnTo>
                    <a:pt x="715377" y="73169"/>
                  </a:lnTo>
                  <a:lnTo>
                    <a:pt x="714898" y="73010"/>
                  </a:lnTo>
                  <a:lnTo>
                    <a:pt x="714257" y="72850"/>
                  </a:lnTo>
                  <a:lnTo>
                    <a:pt x="713616" y="72688"/>
                  </a:lnTo>
                  <a:lnTo>
                    <a:pt x="712978" y="72528"/>
                  </a:lnTo>
                  <a:lnTo>
                    <a:pt x="712496" y="72369"/>
                  </a:lnTo>
                  <a:lnTo>
                    <a:pt x="711855" y="72369"/>
                  </a:lnTo>
                  <a:lnTo>
                    <a:pt x="711214" y="72209"/>
                  </a:lnTo>
                  <a:lnTo>
                    <a:pt x="707052" y="72209"/>
                  </a:lnTo>
                  <a:lnTo>
                    <a:pt x="706411" y="72369"/>
                  </a:lnTo>
                  <a:lnTo>
                    <a:pt x="700488" y="72369"/>
                  </a:lnTo>
                  <a:lnTo>
                    <a:pt x="699847" y="72209"/>
                  </a:lnTo>
                  <a:lnTo>
                    <a:pt x="699206" y="72209"/>
                  </a:lnTo>
                  <a:lnTo>
                    <a:pt x="698565" y="72047"/>
                  </a:lnTo>
                  <a:lnTo>
                    <a:pt x="698086" y="72047"/>
                  </a:lnTo>
                  <a:lnTo>
                    <a:pt x="697445" y="71890"/>
                  </a:lnTo>
                  <a:lnTo>
                    <a:pt x="696804" y="71728"/>
                  </a:lnTo>
                  <a:lnTo>
                    <a:pt x="696163" y="71568"/>
                  </a:lnTo>
                  <a:lnTo>
                    <a:pt x="695685" y="71409"/>
                  </a:lnTo>
                  <a:lnTo>
                    <a:pt x="695044" y="71249"/>
                  </a:lnTo>
                  <a:lnTo>
                    <a:pt x="694403" y="71087"/>
                  </a:lnTo>
                  <a:lnTo>
                    <a:pt x="693762" y="70927"/>
                  </a:lnTo>
                  <a:lnTo>
                    <a:pt x="693283" y="70608"/>
                  </a:lnTo>
                  <a:lnTo>
                    <a:pt x="692642" y="70449"/>
                  </a:lnTo>
                  <a:lnTo>
                    <a:pt x="692001" y="70127"/>
                  </a:lnTo>
                  <a:lnTo>
                    <a:pt x="691360" y="69967"/>
                  </a:lnTo>
                  <a:lnTo>
                    <a:pt x="690881" y="69645"/>
                  </a:lnTo>
                  <a:lnTo>
                    <a:pt x="690240" y="69326"/>
                  </a:lnTo>
                  <a:lnTo>
                    <a:pt x="689599" y="69007"/>
                  </a:lnTo>
                  <a:lnTo>
                    <a:pt x="688958" y="68685"/>
                  </a:lnTo>
                  <a:lnTo>
                    <a:pt x="688479" y="68526"/>
                  </a:lnTo>
                  <a:lnTo>
                    <a:pt x="687839" y="68206"/>
                  </a:lnTo>
                  <a:lnTo>
                    <a:pt x="687198" y="67885"/>
                  </a:lnTo>
                  <a:lnTo>
                    <a:pt x="686557" y="67565"/>
                  </a:lnTo>
                  <a:lnTo>
                    <a:pt x="686078" y="67246"/>
                  </a:lnTo>
                  <a:lnTo>
                    <a:pt x="685437" y="66925"/>
                  </a:lnTo>
                  <a:lnTo>
                    <a:pt x="684796" y="66605"/>
                  </a:lnTo>
                  <a:lnTo>
                    <a:pt x="684155" y="66284"/>
                  </a:lnTo>
                  <a:lnTo>
                    <a:pt x="683676" y="65964"/>
                  </a:lnTo>
                  <a:lnTo>
                    <a:pt x="683035" y="65645"/>
                  </a:lnTo>
                  <a:lnTo>
                    <a:pt x="682394" y="65323"/>
                  </a:lnTo>
                  <a:lnTo>
                    <a:pt x="681756" y="65004"/>
                  </a:lnTo>
                  <a:lnTo>
                    <a:pt x="681274" y="64845"/>
                  </a:lnTo>
                  <a:lnTo>
                    <a:pt x="680634" y="64523"/>
                  </a:lnTo>
                  <a:lnTo>
                    <a:pt x="679993" y="64204"/>
                  </a:lnTo>
                  <a:lnTo>
                    <a:pt x="679354" y="64044"/>
                  </a:lnTo>
                  <a:lnTo>
                    <a:pt x="678873" y="63722"/>
                  </a:lnTo>
                  <a:lnTo>
                    <a:pt x="678232" y="63563"/>
                  </a:lnTo>
                  <a:lnTo>
                    <a:pt x="677591" y="63241"/>
                  </a:lnTo>
                  <a:lnTo>
                    <a:pt x="676953" y="63084"/>
                  </a:lnTo>
                  <a:lnTo>
                    <a:pt x="676471" y="62762"/>
                  </a:lnTo>
                  <a:lnTo>
                    <a:pt x="675830" y="62603"/>
                  </a:lnTo>
                  <a:lnTo>
                    <a:pt x="675189" y="62443"/>
                  </a:lnTo>
                  <a:lnTo>
                    <a:pt x="674551" y="62281"/>
                  </a:lnTo>
                  <a:lnTo>
                    <a:pt x="674069" y="62121"/>
                  </a:lnTo>
                  <a:lnTo>
                    <a:pt x="673428" y="61802"/>
                  </a:lnTo>
                  <a:lnTo>
                    <a:pt x="672788" y="61642"/>
                  </a:lnTo>
                  <a:lnTo>
                    <a:pt x="672147" y="61480"/>
                  </a:lnTo>
                  <a:lnTo>
                    <a:pt x="671668" y="61321"/>
                  </a:lnTo>
                  <a:lnTo>
                    <a:pt x="671027" y="61161"/>
                  </a:lnTo>
                  <a:lnTo>
                    <a:pt x="670386" y="61161"/>
                  </a:lnTo>
                  <a:lnTo>
                    <a:pt x="669745" y="61001"/>
                  </a:lnTo>
                  <a:lnTo>
                    <a:pt x="669266" y="60839"/>
                  </a:lnTo>
                  <a:lnTo>
                    <a:pt x="668625" y="60682"/>
                  </a:lnTo>
                  <a:lnTo>
                    <a:pt x="667984" y="60520"/>
                  </a:lnTo>
                  <a:lnTo>
                    <a:pt x="667343" y="60520"/>
                  </a:lnTo>
                  <a:lnTo>
                    <a:pt x="666864" y="60360"/>
                  </a:lnTo>
                  <a:lnTo>
                    <a:pt x="666223" y="60201"/>
                  </a:lnTo>
                  <a:lnTo>
                    <a:pt x="665583" y="60041"/>
                  </a:lnTo>
                  <a:lnTo>
                    <a:pt x="664942" y="60041"/>
                  </a:lnTo>
                  <a:lnTo>
                    <a:pt x="664463" y="59879"/>
                  </a:lnTo>
                  <a:lnTo>
                    <a:pt x="663822" y="59879"/>
                  </a:lnTo>
                  <a:lnTo>
                    <a:pt x="663181" y="59719"/>
                  </a:lnTo>
                  <a:lnTo>
                    <a:pt x="662540" y="59560"/>
                  </a:lnTo>
                  <a:lnTo>
                    <a:pt x="662061" y="59560"/>
                  </a:lnTo>
                  <a:lnTo>
                    <a:pt x="661420" y="59400"/>
                  </a:lnTo>
                  <a:lnTo>
                    <a:pt x="660779" y="59400"/>
                  </a:lnTo>
                  <a:lnTo>
                    <a:pt x="660138" y="59241"/>
                  </a:lnTo>
                  <a:lnTo>
                    <a:pt x="659659" y="59079"/>
                  </a:lnTo>
                  <a:lnTo>
                    <a:pt x="659018" y="59079"/>
                  </a:lnTo>
                  <a:lnTo>
                    <a:pt x="658377" y="58919"/>
                  </a:lnTo>
                  <a:lnTo>
                    <a:pt x="657737" y="58919"/>
                  </a:lnTo>
                  <a:lnTo>
                    <a:pt x="657258" y="58759"/>
                  </a:lnTo>
                  <a:lnTo>
                    <a:pt x="656617" y="58600"/>
                  </a:lnTo>
                  <a:lnTo>
                    <a:pt x="655976" y="58600"/>
                  </a:lnTo>
                  <a:lnTo>
                    <a:pt x="655335" y="58440"/>
                  </a:lnTo>
                  <a:lnTo>
                    <a:pt x="654856" y="58281"/>
                  </a:lnTo>
                  <a:lnTo>
                    <a:pt x="654215" y="58281"/>
                  </a:lnTo>
                  <a:lnTo>
                    <a:pt x="653574" y="58118"/>
                  </a:lnTo>
                  <a:lnTo>
                    <a:pt x="652936" y="57959"/>
                  </a:lnTo>
                  <a:lnTo>
                    <a:pt x="652454" y="57799"/>
                  </a:lnTo>
                  <a:lnTo>
                    <a:pt x="651813" y="57640"/>
                  </a:lnTo>
                  <a:lnTo>
                    <a:pt x="651172" y="57640"/>
                  </a:lnTo>
                  <a:lnTo>
                    <a:pt x="650534" y="57477"/>
                  </a:lnTo>
                  <a:lnTo>
                    <a:pt x="650053" y="57318"/>
                  </a:lnTo>
                  <a:lnTo>
                    <a:pt x="649412" y="57158"/>
                  </a:lnTo>
                  <a:lnTo>
                    <a:pt x="648771" y="56999"/>
                  </a:lnTo>
                  <a:lnTo>
                    <a:pt x="648132" y="56839"/>
                  </a:lnTo>
                  <a:lnTo>
                    <a:pt x="647651" y="56677"/>
                  </a:lnTo>
                  <a:lnTo>
                    <a:pt x="647010" y="56517"/>
                  </a:lnTo>
                  <a:lnTo>
                    <a:pt x="646369" y="56358"/>
                  </a:lnTo>
                  <a:lnTo>
                    <a:pt x="645731" y="56039"/>
                  </a:lnTo>
                  <a:lnTo>
                    <a:pt x="645249" y="55879"/>
                  </a:lnTo>
                  <a:lnTo>
                    <a:pt x="644608" y="55717"/>
                  </a:lnTo>
                  <a:lnTo>
                    <a:pt x="643967" y="55557"/>
                  </a:lnTo>
                  <a:lnTo>
                    <a:pt x="643326" y="55238"/>
                  </a:lnTo>
                  <a:lnTo>
                    <a:pt x="642848" y="55076"/>
                  </a:lnTo>
                  <a:lnTo>
                    <a:pt x="642207" y="54757"/>
                  </a:lnTo>
                  <a:lnTo>
                    <a:pt x="641566" y="54597"/>
                  </a:lnTo>
                  <a:lnTo>
                    <a:pt x="640925" y="54275"/>
                  </a:lnTo>
                  <a:lnTo>
                    <a:pt x="640446" y="54116"/>
                  </a:lnTo>
                  <a:lnTo>
                    <a:pt x="639805" y="53796"/>
                  </a:lnTo>
                  <a:lnTo>
                    <a:pt x="639164" y="53475"/>
                  </a:lnTo>
                  <a:lnTo>
                    <a:pt x="638523" y="53315"/>
                  </a:lnTo>
                  <a:lnTo>
                    <a:pt x="638044" y="52996"/>
                  </a:lnTo>
                  <a:lnTo>
                    <a:pt x="637403" y="52674"/>
                  </a:lnTo>
                  <a:lnTo>
                    <a:pt x="636762" y="52355"/>
                  </a:lnTo>
                  <a:lnTo>
                    <a:pt x="636121" y="52033"/>
                  </a:lnTo>
                  <a:lnTo>
                    <a:pt x="635643" y="51876"/>
                  </a:lnTo>
                  <a:lnTo>
                    <a:pt x="635002" y="51554"/>
                  </a:lnTo>
                  <a:lnTo>
                    <a:pt x="634361" y="51073"/>
                  </a:lnTo>
                  <a:lnTo>
                    <a:pt x="633720" y="50754"/>
                  </a:lnTo>
                  <a:lnTo>
                    <a:pt x="633241" y="50435"/>
                  </a:lnTo>
                  <a:lnTo>
                    <a:pt x="632600" y="50113"/>
                  </a:lnTo>
                  <a:lnTo>
                    <a:pt x="631959" y="49794"/>
                  </a:lnTo>
                  <a:lnTo>
                    <a:pt x="631318" y="49474"/>
                  </a:lnTo>
                  <a:lnTo>
                    <a:pt x="630839" y="48993"/>
                  </a:lnTo>
                  <a:lnTo>
                    <a:pt x="630198" y="48671"/>
                  </a:lnTo>
                  <a:lnTo>
                    <a:pt x="629557" y="48352"/>
                  </a:lnTo>
                  <a:lnTo>
                    <a:pt x="628916" y="47871"/>
                  </a:lnTo>
                  <a:lnTo>
                    <a:pt x="628438" y="47552"/>
                  </a:lnTo>
                  <a:lnTo>
                    <a:pt x="627797" y="47073"/>
                  </a:lnTo>
                  <a:lnTo>
                    <a:pt x="627156" y="46751"/>
                  </a:lnTo>
                  <a:lnTo>
                    <a:pt x="626515" y="46270"/>
                  </a:lnTo>
                  <a:lnTo>
                    <a:pt x="626036" y="45791"/>
                  </a:lnTo>
                  <a:lnTo>
                    <a:pt x="625395" y="45469"/>
                  </a:lnTo>
                  <a:lnTo>
                    <a:pt x="624754" y="44990"/>
                  </a:lnTo>
                  <a:lnTo>
                    <a:pt x="624113" y="44509"/>
                  </a:lnTo>
                  <a:lnTo>
                    <a:pt x="623634" y="44030"/>
                  </a:lnTo>
                  <a:lnTo>
                    <a:pt x="622993" y="43549"/>
                  </a:lnTo>
                  <a:lnTo>
                    <a:pt x="622352" y="43070"/>
                  </a:lnTo>
                  <a:lnTo>
                    <a:pt x="621714" y="42589"/>
                  </a:lnTo>
                  <a:lnTo>
                    <a:pt x="621233" y="42107"/>
                  </a:lnTo>
                  <a:lnTo>
                    <a:pt x="620592" y="41628"/>
                  </a:lnTo>
                  <a:lnTo>
                    <a:pt x="619951" y="41147"/>
                  </a:lnTo>
                  <a:lnTo>
                    <a:pt x="619312" y="40668"/>
                  </a:lnTo>
                  <a:lnTo>
                    <a:pt x="618831" y="40187"/>
                  </a:lnTo>
                  <a:lnTo>
                    <a:pt x="618190" y="39706"/>
                  </a:lnTo>
                  <a:lnTo>
                    <a:pt x="617549" y="39065"/>
                  </a:lnTo>
                  <a:lnTo>
                    <a:pt x="616911" y="38586"/>
                  </a:lnTo>
                  <a:lnTo>
                    <a:pt x="616429" y="38104"/>
                  </a:lnTo>
                  <a:lnTo>
                    <a:pt x="615788" y="37463"/>
                  </a:lnTo>
                  <a:lnTo>
                    <a:pt x="615147" y="36985"/>
                  </a:lnTo>
                  <a:lnTo>
                    <a:pt x="614506" y="36344"/>
                  </a:lnTo>
                  <a:lnTo>
                    <a:pt x="614028" y="35862"/>
                  </a:lnTo>
                  <a:lnTo>
                    <a:pt x="613387" y="35224"/>
                  </a:lnTo>
                  <a:lnTo>
                    <a:pt x="612746" y="34583"/>
                  </a:lnTo>
                  <a:lnTo>
                    <a:pt x="612105" y="34102"/>
                  </a:lnTo>
                  <a:lnTo>
                    <a:pt x="611626" y="33461"/>
                  </a:lnTo>
                  <a:lnTo>
                    <a:pt x="610985" y="32822"/>
                  </a:lnTo>
                  <a:lnTo>
                    <a:pt x="610344" y="32181"/>
                  </a:lnTo>
                  <a:lnTo>
                    <a:pt x="609703" y="31540"/>
                  </a:lnTo>
                  <a:lnTo>
                    <a:pt x="609224" y="30899"/>
                  </a:lnTo>
                  <a:lnTo>
                    <a:pt x="608583" y="30258"/>
                  </a:lnTo>
                  <a:lnTo>
                    <a:pt x="607942" y="29618"/>
                  </a:lnTo>
                  <a:lnTo>
                    <a:pt x="607301" y="28979"/>
                  </a:lnTo>
                  <a:lnTo>
                    <a:pt x="606823" y="28338"/>
                  </a:lnTo>
                  <a:lnTo>
                    <a:pt x="606182" y="27697"/>
                  </a:lnTo>
                  <a:lnTo>
                    <a:pt x="605541" y="27059"/>
                  </a:lnTo>
                  <a:lnTo>
                    <a:pt x="604900" y="26256"/>
                  </a:lnTo>
                  <a:lnTo>
                    <a:pt x="604421" y="25615"/>
                  </a:lnTo>
                  <a:lnTo>
                    <a:pt x="603780" y="24976"/>
                  </a:lnTo>
                  <a:lnTo>
                    <a:pt x="603139" y="24176"/>
                  </a:lnTo>
                  <a:lnTo>
                    <a:pt x="602498" y="23535"/>
                  </a:lnTo>
                  <a:lnTo>
                    <a:pt x="602019" y="22734"/>
                  </a:lnTo>
                  <a:lnTo>
                    <a:pt x="601378" y="22093"/>
                  </a:lnTo>
                  <a:lnTo>
                    <a:pt x="600737" y="21452"/>
                  </a:lnTo>
                  <a:lnTo>
                    <a:pt x="600096" y="20654"/>
                  </a:lnTo>
                  <a:lnTo>
                    <a:pt x="599618" y="20013"/>
                  </a:lnTo>
                  <a:lnTo>
                    <a:pt x="598977" y="19213"/>
                  </a:lnTo>
                  <a:lnTo>
                    <a:pt x="598336" y="18572"/>
                  </a:lnTo>
                  <a:lnTo>
                    <a:pt x="597695" y="17931"/>
                  </a:lnTo>
                  <a:lnTo>
                    <a:pt x="597216" y="17130"/>
                  </a:lnTo>
                  <a:lnTo>
                    <a:pt x="596575" y="16489"/>
                  </a:lnTo>
                  <a:lnTo>
                    <a:pt x="595934" y="15851"/>
                  </a:lnTo>
                  <a:lnTo>
                    <a:pt x="595293" y="15048"/>
                  </a:lnTo>
                  <a:lnTo>
                    <a:pt x="594814" y="14410"/>
                  </a:lnTo>
                  <a:lnTo>
                    <a:pt x="594173" y="13769"/>
                  </a:lnTo>
                  <a:lnTo>
                    <a:pt x="593532" y="13128"/>
                  </a:lnTo>
                  <a:lnTo>
                    <a:pt x="592894" y="12487"/>
                  </a:lnTo>
                  <a:lnTo>
                    <a:pt x="592413" y="11848"/>
                  </a:lnTo>
                  <a:lnTo>
                    <a:pt x="591772" y="11207"/>
                  </a:lnTo>
                  <a:lnTo>
                    <a:pt x="591131" y="10566"/>
                  </a:lnTo>
                  <a:lnTo>
                    <a:pt x="590492" y="10085"/>
                  </a:lnTo>
                  <a:lnTo>
                    <a:pt x="590011" y="9447"/>
                  </a:lnTo>
                  <a:lnTo>
                    <a:pt x="589370" y="8806"/>
                  </a:lnTo>
                  <a:lnTo>
                    <a:pt x="588729" y="8324"/>
                  </a:lnTo>
                  <a:lnTo>
                    <a:pt x="588091" y="7683"/>
                  </a:lnTo>
                  <a:lnTo>
                    <a:pt x="587609" y="7205"/>
                  </a:lnTo>
                  <a:lnTo>
                    <a:pt x="586968" y="6723"/>
                  </a:lnTo>
                  <a:lnTo>
                    <a:pt x="586327" y="6242"/>
                  </a:lnTo>
                  <a:lnTo>
                    <a:pt x="585689" y="5763"/>
                  </a:lnTo>
                  <a:lnTo>
                    <a:pt x="585208" y="5282"/>
                  </a:lnTo>
                  <a:lnTo>
                    <a:pt x="584567" y="4803"/>
                  </a:lnTo>
                  <a:lnTo>
                    <a:pt x="583926" y="4321"/>
                  </a:lnTo>
                  <a:lnTo>
                    <a:pt x="583285" y="4002"/>
                  </a:lnTo>
                  <a:lnTo>
                    <a:pt x="582806" y="3521"/>
                  </a:lnTo>
                  <a:lnTo>
                    <a:pt x="582165" y="3199"/>
                  </a:lnTo>
                  <a:lnTo>
                    <a:pt x="581524" y="2880"/>
                  </a:lnTo>
                  <a:lnTo>
                    <a:pt x="580883" y="2561"/>
                  </a:lnTo>
                  <a:lnTo>
                    <a:pt x="580404" y="2239"/>
                  </a:lnTo>
                  <a:lnTo>
                    <a:pt x="579763" y="1920"/>
                  </a:lnTo>
                  <a:lnTo>
                    <a:pt x="579122" y="1601"/>
                  </a:lnTo>
                  <a:lnTo>
                    <a:pt x="578481" y="1438"/>
                  </a:lnTo>
                  <a:lnTo>
                    <a:pt x="578003" y="1119"/>
                  </a:lnTo>
                  <a:lnTo>
                    <a:pt x="577362" y="960"/>
                  </a:lnTo>
                  <a:lnTo>
                    <a:pt x="576721" y="797"/>
                  </a:lnTo>
                  <a:lnTo>
                    <a:pt x="576080" y="640"/>
                  </a:lnTo>
                  <a:lnTo>
                    <a:pt x="575601" y="478"/>
                  </a:lnTo>
                  <a:lnTo>
                    <a:pt x="574960" y="319"/>
                  </a:lnTo>
                  <a:lnTo>
                    <a:pt x="574319" y="159"/>
                  </a:lnTo>
                  <a:lnTo>
                    <a:pt x="573678" y="159"/>
                  </a:lnTo>
                  <a:lnTo>
                    <a:pt x="573199" y="0"/>
                  </a:lnTo>
                  <a:lnTo>
                    <a:pt x="568875" y="0"/>
                  </a:lnTo>
                  <a:lnTo>
                    <a:pt x="568396" y="159"/>
                  </a:lnTo>
                  <a:lnTo>
                    <a:pt x="567755" y="319"/>
                  </a:lnTo>
                  <a:lnTo>
                    <a:pt x="567114" y="319"/>
                  </a:lnTo>
                  <a:lnTo>
                    <a:pt x="566473" y="478"/>
                  </a:lnTo>
                  <a:lnTo>
                    <a:pt x="565994" y="640"/>
                  </a:lnTo>
                  <a:lnTo>
                    <a:pt x="565353" y="797"/>
                  </a:lnTo>
                  <a:lnTo>
                    <a:pt x="564712" y="960"/>
                  </a:lnTo>
                  <a:lnTo>
                    <a:pt x="564071" y="1279"/>
                  </a:lnTo>
                  <a:lnTo>
                    <a:pt x="563593" y="1438"/>
                  </a:lnTo>
                  <a:lnTo>
                    <a:pt x="562952" y="1601"/>
                  </a:lnTo>
                  <a:lnTo>
                    <a:pt x="562311" y="1920"/>
                  </a:lnTo>
                  <a:lnTo>
                    <a:pt x="561672" y="2239"/>
                  </a:lnTo>
                  <a:lnTo>
                    <a:pt x="561191" y="2401"/>
                  </a:lnTo>
                  <a:lnTo>
                    <a:pt x="560550" y="2720"/>
                  </a:lnTo>
                  <a:lnTo>
                    <a:pt x="559909" y="3042"/>
                  </a:lnTo>
                  <a:lnTo>
                    <a:pt x="559271" y="3361"/>
                  </a:lnTo>
                  <a:lnTo>
                    <a:pt x="558789" y="3680"/>
                  </a:lnTo>
                  <a:lnTo>
                    <a:pt x="558148" y="4162"/>
                  </a:lnTo>
                  <a:lnTo>
                    <a:pt x="557507" y="4481"/>
                  </a:lnTo>
                  <a:lnTo>
                    <a:pt x="556869" y="4962"/>
                  </a:lnTo>
                  <a:lnTo>
                    <a:pt x="556388" y="5282"/>
                  </a:lnTo>
                  <a:lnTo>
                    <a:pt x="555747" y="5763"/>
                  </a:lnTo>
                  <a:lnTo>
                    <a:pt x="555106" y="6242"/>
                  </a:lnTo>
                  <a:lnTo>
                    <a:pt x="554465" y="6723"/>
                  </a:lnTo>
                  <a:lnTo>
                    <a:pt x="553986" y="7205"/>
                  </a:lnTo>
                  <a:lnTo>
                    <a:pt x="553345" y="7683"/>
                  </a:lnTo>
                  <a:lnTo>
                    <a:pt x="552704" y="8324"/>
                  </a:lnTo>
                  <a:lnTo>
                    <a:pt x="552063" y="8806"/>
                  </a:lnTo>
                  <a:lnTo>
                    <a:pt x="551584" y="9284"/>
                  </a:lnTo>
                  <a:lnTo>
                    <a:pt x="550943" y="9925"/>
                  </a:lnTo>
                  <a:lnTo>
                    <a:pt x="550302" y="10566"/>
                  </a:lnTo>
                  <a:lnTo>
                    <a:pt x="549661" y="11045"/>
                  </a:lnTo>
                  <a:lnTo>
                    <a:pt x="549183" y="11686"/>
                  </a:lnTo>
                  <a:lnTo>
                    <a:pt x="548542" y="12327"/>
                  </a:lnTo>
                  <a:lnTo>
                    <a:pt x="547901" y="12968"/>
                  </a:lnTo>
                  <a:lnTo>
                    <a:pt x="547260" y="13609"/>
                  </a:lnTo>
                  <a:lnTo>
                    <a:pt x="546781" y="14247"/>
                  </a:lnTo>
                  <a:lnTo>
                    <a:pt x="546140" y="14888"/>
                  </a:lnTo>
                  <a:lnTo>
                    <a:pt x="545499" y="15529"/>
                  </a:lnTo>
                  <a:lnTo>
                    <a:pt x="544858" y="16170"/>
                  </a:lnTo>
                  <a:lnTo>
                    <a:pt x="544379" y="16811"/>
                  </a:lnTo>
                  <a:lnTo>
                    <a:pt x="543738" y="17612"/>
                  </a:lnTo>
                  <a:lnTo>
                    <a:pt x="543097" y="18253"/>
                  </a:lnTo>
                  <a:lnTo>
                    <a:pt x="542456" y="18891"/>
                  </a:lnTo>
                  <a:lnTo>
                    <a:pt x="541978" y="19532"/>
                  </a:lnTo>
                  <a:lnTo>
                    <a:pt x="541337" y="20333"/>
                  </a:lnTo>
                  <a:lnTo>
                    <a:pt x="540696" y="20974"/>
                  </a:lnTo>
                  <a:lnTo>
                    <a:pt x="540055" y="21615"/>
                  </a:lnTo>
                  <a:lnTo>
                    <a:pt x="539576" y="22415"/>
                  </a:lnTo>
                  <a:lnTo>
                    <a:pt x="538935" y="23056"/>
                  </a:lnTo>
                  <a:lnTo>
                    <a:pt x="538294" y="23694"/>
                  </a:lnTo>
                  <a:lnTo>
                    <a:pt x="537653" y="24335"/>
                  </a:lnTo>
                  <a:lnTo>
                    <a:pt x="537174" y="25136"/>
                  </a:lnTo>
                  <a:lnTo>
                    <a:pt x="536533" y="25777"/>
                  </a:lnTo>
                  <a:lnTo>
                    <a:pt x="535892" y="26418"/>
                  </a:lnTo>
                  <a:lnTo>
                    <a:pt x="535251" y="27059"/>
                  </a:lnTo>
                  <a:lnTo>
                    <a:pt x="534773" y="27857"/>
                  </a:lnTo>
                  <a:lnTo>
                    <a:pt x="534132" y="28498"/>
                  </a:lnTo>
                  <a:lnTo>
                    <a:pt x="533491" y="29139"/>
                  </a:lnTo>
                  <a:lnTo>
                    <a:pt x="532852" y="29780"/>
                  </a:lnTo>
                  <a:lnTo>
                    <a:pt x="532371" y="30421"/>
                  </a:lnTo>
                  <a:lnTo>
                    <a:pt x="531730" y="31059"/>
                  </a:lnTo>
                  <a:lnTo>
                    <a:pt x="531089" y="31700"/>
                  </a:lnTo>
                  <a:lnTo>
                    <a:pt x="530451" y="32341"/>
                  </a:lnTo>
                  <a:lnTo>
                    <a:pt x="529969" y="32982"/>
                  </a:lnTo>
                  <a:lnTo>
                    <a:pt x="529328" y="33623"/>
                  </a:lnTo>
                  <a:lnTo>
                    <a:pt x="528687" y="34102"/>
                  </a:lnTo>
                  <a:lnTo>
                    <a:pt x="528049" y="34743"/>
                  </a:lnTo>
                  <a:lnTo>
                    <a:pt x="527567" y="35384"/>
                  </a:lnTo>
                  <a:lnTo>
                    <a:pt x="526927" y="35862"/>
                  </a:lnTo>
                  <a:lnTo>
                    <a:pt x="526286" y="36503"/>
                  </a:lnTo>
                  <a:lnTo>
                    <a:pt x="525647" y="37144"/>
                  </a:lnTo>
                  <a:lnTo>
                    <a:pt x="525166" y="37626"/>
                  </a:lnTo>
                  <a:lnTo>
                    <a:pt x="524525" y="38267"/>
                  </a:lnTo>
                  <a:lnTo>
                    <a:pt x="523884" y="38745"/>
                  </a:lnTo>
                  <a:lnTo>
                    <a:pt x="523243" y="39227"/>
                  </a:lnTo>
                  <a:lnTo>
                    <a:pt x="522764" y="39865"/>
                  </a:lnTo>
                  <a:lnTo>
                    <a:pt x="522123" y="40347"/>
                  </a:lnTo>
                  <a:lnTo>
                    <a:pt x="521482" y="40825"/>
                  </a:lnTo>
                  <a:lnTo>
                    <a:pt x="520841" y="41307"/>
                  </a:lnTo>
                  <a:lnTo>
                    <a:pt x="520362" y="41788"/>
                  </a:lnTo>
                  <a:lnTo>
                    <a:pt x="519722" y="42267"/>
                  </a:lnTo>
                  <a:lnTo>
                    <a:pt x="519081" y="42748"/>
                  </a:lnTo>
                  <a:lnTo>
                    <a:pt x="518440" y="43227"/>
                  </a:lnTo>
                  <a:lnTo>
                    <a:pt x="517961" y="43708"/>
                  </a:lnTo>
                  <a:lnTo>
                    <a:pt x="517320" y="44190"/>
                  </a:lnTo>
                  <a:lnTo>
                    <a:pt x="516679" y="44668"/>
                  </a:lnTo>
                  <a:lnTo>
                    <a:pt x="516038" y="45150"/>
                  </a:lnTo>
                  <a:lnTo>
                    <a:pt x="515559" y="45469"/>
                  </a:lnTo>
                  <a:lnTo>
                    <a:pt x="514918" y="45950"/>
                  </a:lnTo>
                  <a:lnTo>
                    <a:pt x="514277" y="46432"/>
                  </a:lnTo>
                  <a:lnTo>
                    <a:pt x="513636" y="46751"/>
                  </a:lnTo>
                  <a:lnTo>
                    <a:pt x="513157" y="47232"/>
                  </a:lnTo>
                  <a:lnTo>
                    <a:pt x="512516" y="47552"/>
                  </a:lnTo>
                  <a:lnTo>
                    <a:pt x="511876" y="48033"/>
                  </a:lnTo>
                  <a:lnTo>
                    <a:pt x="511235" y="48352"/>
                  </a:lnTo>
                  <a:lnTo>
                    <a:pt x="510756" y="48833"/>
                  </a:lnTo>
                  <a:lnTo>
                    <a:pt x="510115" y="49153"/>
                  </a:lnTo>
                  <a:lnTo>
                    <a:pt x="509474" y="49474"/>
                  </a:lnTo>
                  <a:lnTo>
                    <a:pt x="508833" y="49794"/>
                  </a:lnTo>
                  <a:lnTo>
                    <a:pt x="508354" y="50272"/>
                  </a:lnTo>
                  <a:lnTo>
                    <a:pt x="507713" y="50594"/>
                  </a:lnTo>
                  <a:lnTo>
                    <a:pt x="507072" y="50913"/>
                  </a:lnTo>
                  <a:lnTo>
                    <a:pt x="506431" y="51235"/>
                  </a:lnTo>
                  <a:lnTo>
                    <a:pt x="503551" y="52674"/>
                  </a:lnTo>
                  <a:lnTo>
                    <a:pt x="502910" y="52996"/>
                  </a:lnTo>
                  <a:lnTo>
                    <a:pt x="502269" y="53315"/>
                  </a:lnTo>
                  <a:lnTo>
                    <a:pt x="501630" y="53637"/>
                  </a:lnTo>
                  <a:lnTo>
                    <a:pt x="501149" y="53796"/>
                  </a:lnTo>
                  <a:lnTo>
                    <a:pt x="500508" y="54116"/>
                  </a:lnTo>
                  <a:lnTo>
                    <a:pt x="499867" y="54275"/>
                  </a:lnTo>
                  <a:lnTo>
                    <a:pt x="499229" y="54597"/>
                  </a:lnTo>
                  <a:lnTo>
                    <a:pt x="498747" y="54757"/>
                  </a:lnTo>
                  <a:lnTo>
                    <a:pt x="498106" y="55076"/>
                  </a:lnTo>
                  <a:lnTo>
                    <a:pt x="497465" y="55238"/>
                  </a:lnTo>
                  <a:lnTo>
                    <a:pt x="496827" y="55557"/>
                  </a:lnTo>
                  <a:lnTo>
                    <a:pt x="496346" y="55717"/>
                  </a:lnTo>
                  <a:lnTo>
                    <a:pt x="495705" y="55879"/>
                  </a:lnTo>
                  <a:lnTo>
                    <a:pt x="495064" y="56039"/>
                  </a:lnTo>
                  <a:lnTo>
                    <a:pt x="494423" y="56198"/>
                  </a:lnTo>
                  <a:lnTo>
                    <a:pt x="493944" y="56517"/>
                  </a:lnTo>
                  <a:lnTo>
                    <a:pt x="493303" y="56677"/>
                  </a:lnTo>
                  <a:lnTo>
                    <a:pt x="492662" y="56839"/>
                  </a:lnTo>
                  <a:lnTo>
                    <a:pt x="492021" y="56999"/>
                  </a:lnTo>
                  <a:lnTo>
                    <a:pt x="491542" y="57158"/>
                  </a:lnTo>
                  <a:lnTo>
                    <a:pt x="490901" y="57158"/>
                  </a:lnTo>
                  <a:lnTo>
                    <a:pt x="490260" y="57318"/>
                  </a:lnTo>
                  <a:lnTo>
                    <a:pt x="489620" y="57477"/>
                  </a:lnTo>
                  <a:lnTo>
                    <a:pt x="489141" y="57640"/>
                  </a:lnTo>
                  <a:lnTo>
                    <a:pt x="488500" y="57799"/>
                  </a:lnTo>
                  <a:lnTo>
                    <a:pt x="487859" y="57799"/>
                  </a:lnTo>
                  <a:lnTo>
                    <a:pt x="487218" y="57959"/>
                  </a:lnTo>
                  <a:lnTo>
                    <a:pt x="486739" y="57959"/>
                  </a:lnTo>
                  <a:lnTo>
                    <a:pt x="486098" y="58118"/>
                  </a:lnTo>
                  <a:lnTo>
                    <a:pt x="485457" y="58118"/>
                  </a:lnTo>
                  <a:lnTo>
                    <a:pt x="484816" y="58281"/>
                  </a:lnTo>
                  <a:lnTo>
                    <a:pt x="484337" y="58281"/>
                  </a:lnTo>
                  <a:lnTo>
                    <a:pt x="483696" y="58440"/>
                  </a:lnTo>
                  <a:lnTo>
                    <a:pt x="481936" y="58440"/>
                  </a:lnTo>
                  <a:lnTo>
                    <a:pt x="481295" y="58600"/>
                  </a:lnTo>
                  <a:lnTo>
                    <a:pt x="477611" y="58600"/>
                  </a:lnTo>
                  <a:lnTo>
                    <a:pt x="477132" y="58440"/>
                  </a:lnTo>
                  <a:lnTo>
                    <a:pt x="475850" y="58440"/>
                  </a:lnTo>
                  <a:lnTo>
                    <a:pt x="475209" y="58281"/>
                  </a:lnTo>
                  <a:lnTo>
                    <a:pt x="474731" y="58281"/>
                  </a:lnTo>
                  <a:lnTo>
                    <a:pt x="474090" y="58118"/>
                  </a:lnTo>
                  <a:lnTo>
                    <a:pt x="473449" y="58118"/>
                  </a:lnTo>
                  <a:lnTo>
                    <a:pt x="472810" y="57959"/>
                  </a:lnTo>
                  <a:lnTo>
                    <a:pt x="472329" y="57799"/>
                  </a:lnTo>
                  <a:lnTo>
                    <a:pt x="471688" y="57640"/>
                  </a:lnTo>
                  <a:lnTo>
                    <a:pt x="471047" y="57477"/>
                  </a:lnTo>
                  <a:lnTo>
                    <a:pt x="470409" y="57318"/>
                  </a:lnTo>
                  <a:lnTo>
                    <a:pt x="469927" y="57158"/>
                  </a:lnTo>
                  <a:lnTo>
                    <a:pt x="469286" y="56999"/>
                  </a:lnTo>
                  <a:lnTo>
                    <a:pt x="468645" y="56839"/>
                  </a:lnTo>
                  <a:lnTo>
                    <a:pt x="468007" y="56517"/>
                  </a:lnTo>
                  <a:lnTo>
                    <a:pt x="467526" y="56358"/>
                  </a:lnTo>
                  <a:lnTo>
                    <a:pt x="466885" y="56198"/>
                  </a:lnTo>
                  <a:lnTo>
                    <a:pt x="466244" y="55879"/>
                  </a:lnTo>
                  <a:lnTo>
                    <a:pt x="465605" y="55717"/>
                  </a:lnTo>
                  <a:lnTo>
                    <a:pt x="465124" y="55398"/>
                  </a:lnTo>
                  <a:lnTo>
                    <a:pt x="464483" y="55076"/>
                  </a:lnTo>
                  <a:lnTo>
                    <a:pt x="463842" y="54916"/>
                  </a:lnTo>
                  <a:lnTo>
                    <a:pt x="463201" y="54597"/>
                  </a:lnTo>
                  <a:lnTo>
                    <a:pt x="462722" y="54275"/>
                  </a:lnTo>
                  <a:lnTo>
                    <a:pt x="462081" y="53956"/>
                  </a:lnTo>
                  <a:lnTo>
                    <a:pt x="461440" y="53637"/>
                  </a:lnTo>
                  <a:lnTo>
                    <a:pt x="460799" y="53315"/>
                  </a:lnTo>
                  <a:lnTo>
                    <a:pt x="460321" y="52996"/>
                  </a:lnTo>
                  <a:lnTo>
                    <a:pt x="459680" y="52674"/>
                  </a:lnTo>
                  <a:lnTo>
                    <a:pt x="459039" y="52355"/>
                  </a:lnTo>
                  <a:lnTo>
                    <a:pt x="458398" y="52033"/>
                  </a:lnTo>
                  <a:lnTo>
                    <a:pt x="457919" y="51714"/>
                  </a:lnTo>
                  <a:lnTo>
                    <a:pt x="457278" y="51395"/>
                  </a:lnTo>
                  <a:lnTo>
                    <a:pt x="456637" y="51073"/>
                  </a:lnTo>
                  <a:lnTo>
                    <a:pt x="455996" y="50754"/>
                  </a:lnTo>
                  <a:lnTo>
                    <a:pt x="455517" y="50435"/>
                  </a:lnTo>
                  <a:lnTo>
                    <a:pt x="454876" y="49953"/>
                  </a:lnTo>
                  <a:lnTo>
                    <a:pt x="454235" y="49631"/>
                  </a:lnTo>
                  <a:lnTo>
                    <a:pt x="453594" y="49312"/>
                  </a:lnTo>
                  <a:lnTo>
                    <a:pt x="453116" y="48993"/>
                  </a:lnTo>
                  <a:lnTo>
                    <a:pt x="452475" y="48671"/>
                  </a:lnTo>
                  <a:lnTo>
                    <a:pt x="451834" y="48352"/>
                  </a:lnTo>
                  <a:lnTo>
                    <a:pt x="451193" y="48033"/>
                  </a:lnTo>
                  <a:lnTo>
                    <a:pt x="450714" y="47711"/>
                  </a:lnTo>
                  <a:lnTo>
                    <a:pt x="450073" y="47392"/>
                  </a:lnTo>
                  <a:lnTo>
                    <a:pt x="449432" y="47073"/>
                  </a:lnTo>
                  <a:lnTo>
                    <a:pt x="448791" y="46751"/>
                  </a:lnTo>
                  <a:lnTo>
                    <a:pt x="448312" y="46591"/>
                  </a:lnTo>
                  <a:lnTo>
                    <a:pt x="447671" y="46270"/>
                  </a:lnTo>
                  <a:lnTo>
                    <a:pt x="447030" y="45950"/>
                  </a:lnTo>
                  <a:lnTo>
                    <a:pt x="446389" y="45791"/>
                  </a:lnTo>
                  <a:lnTo>
                    <a:pt x="445911" y="45469"/>
                  </a:lnTo>
                  <a:lnTo>
                    <a:pt x="445270" y="45309"/>
                  </a:lnTo>
                  <a:lnTo>
                    <a:pt x="444629" y="45150"/>
                  </a:lnTo>
                  <a:lnTo>
                    <a:pt x="443988" y="44831"/>
                  </a:lnTo>
                  <a:lnTo>
                    <a:pt x="443509" y="44668"/>
                  </a:lnTo>
                  <a:lnTo>
                    <a:pt x="442868" y="44509"/>
                  </a:lnTo>
                  <a:lnTo>
                    <a:pt x="442227" y="44349"/>
                  </a:lnTo>
                  <a:lnTo>
                    <a:pt x="441589" y="44190"/>
                  </a:lnTo>
                  <a:lnTo>
                    <a:pt x="441107" y="44030"/>
                  </a:lnTo>
                  <a:lnTo>
                    <a:pt x="440466" y="44030"/>
                  </a:lnTo>
                  <a:lnTo>
                    <a:pt x="439825" y="43868"/>
                  </a:lnTo>
                  <a:lnTo>
                    <a:pt x="439187" y="43868"/>
                  </a:lnTo>
                  <a:lnTo>
                    <a:pt x="438706" y="43708"/>
                  </a:lnTo>
                  <a:lnTo>
                    <a:pt x="433902" y="43708"/>
                  </a:lnTo>
                  <a:lnTo>
                    <a:pt x="433261" y="43868"/>
                  </a:lnTo>
                  <a:lnTo>
                    <a:pt x="431979" y="43868"/>
                  </a:lnTo>
                  <a:lnTo>
                    <a:pt x="431501" y="44030"/>
                  </a:lnTo>
                  <a:lnTo>
                    <a:pt x="430860" y="44190"/>
                  </a:lnTo>
                  <a:lnTo>
                    <a:pt x="430219" y="44190"/>
                  </a:lnTo>
                  <a:lnTo>
                    <a:pt x="429578" y="44349"/>
                  </a:lnTo>
                  <a:lnTo>
                    <a:pt x="429099" y="44509"/>
                  </a:lnTo>
                  <a:lnTo>
                    <a:pt x="428458" y="44668"/>
                  </a:lnTo>
                  <a:lnTo>
                    <a:pt x="427817" y="44831"/>
                  </a:lnTo>
                  <a:lnTo>
                    <a:pt x="427176" y="44990"/>
                  </a:lnTo>
                  <a:lnTo>
                    <a:pt x="426697" y="45150"/>
                  </a:lnTo>
                  <a:lnTo>
                    <a:pt x="426056" y="45309"/>
                  </a:lnTo>
                  <a:lnTo>
                    <a:pt x="425415" y="45469"/>
                  </a:lnTo>
                  <a:lnTo>
                    <a:pt x="424774" y="45631"/>
                  </a:lnTo>
                  <a:lnTo>
                    <a:pt x="424296" y="45791"/>
                  </a:lnTo>
                  <a:lnTo>
                    <a:pt x="423655" y="45950"/>
                  </a:lnTo>
                  <a:lnTo>
                    <a:pt x="423014" y="46110"/>
                  </a:lnTo>
                  <a:lnTo>
                    <a:pt x="422373" y="46432"/>
                  </a:lnTo>
                  <a:lnTo>
                    <a:pt x="421894" y="46591"/>
                  </a:lnTo>
                  <a:lnTo>
                    <a:pt x="421253" y="46751"/>
                  </a:lnTo>
                  <a:lnTo>
                    <a:pt x="420612" y="47073"/>
                  </a:lnTo>
                  <a:lnTo>
                    <a:pt x="419971" y="47232"/>
                  </a:lnTo>
                  <a:lnTo>
                    <a:pt x="419492" y="47392"/>
                  </a:lnTo>
                  <a:lnTo>
                    <a:pt x="418851" y="47552"/>
                  </a:lnTo>
                  <a:lnTo>
                    <a:pt x="418210" y="47871"/>
                  </a:lnTo>
                  <a:lnTo>
                    <a:pt x="417569" y="48033"/>
                  </a:lnTo>
                  <a:lnTo>
                    <a:pt x="417091" y="48352"/>
                  </a:lnTo>
                  <a:lnTo>
                    <a:pt x="416450" y="48512"/>
                  </a:lnTo>
                  <a:lnTo>
                    <a:pt x="415809" y="48671"/>
                  </a:lnTo>
                  <a:lnTo>
                    <a:pt x="415168" y="48833"/>
                  </a:lnTo>
                  <a:lnTo>
                    <a:pt x="414689" y="49153"/>
                  </a:lnTo>
                  <a:lnTo>
                    <a:pt x="414048" y="49312"/>
                  </a:lnTo>
                  <a:lnTo>
                    <a:pt x="413407" y="49474"/>
                  </a:lnTo>
                  <a:lnTo>
                    <a:pt x="412769" y="49794"/>
                  </a:lnTo>
                  <a:lnTo>
                    <a:pt x="412287" y="49953"/>
                  </a:lnTo>
                  <a:lnTo>
                    <a:pt x="411646" y="50113"/>
                  </a:lnTo>
                  <a:lnTo>
                    <a:pt x="411005" y="50272"/>
                  </a:lnTo>
                  <a:lnTo>
                    <a:pt x="410367" y="50435"/>
                  </a:lnTo>
                  <a:lnTo>
                    <a:pt x="409886" y="50594"/>
                  </a:lnTo>
                  <a:lnTo>
                    <a:pt x="409245" y="50754"/>
                  </a:lnTo>
                  <a:lnTo>
                    <a:pt x="408604" y="50913"/>
                  </a:lnTo>
                  <a:lnTo>
                    <a:pt x="407965" y="51073"/>
                  </a:lnTo>
                  <a:lnTo>
                    <a:pt x="407484" y="51235"/>
                  </a:lnTo>
                  <a:lnTo>
                    <a:pt x="406843" y="51395"/>
                  </a:lnTo>
                  <a:lnTo>
                    <a:pt x="406202" y="51554"/>
                  </a:lnTo>
                  <a:lnTo>
                    <a:pt x="405564" y="51714"/>
                  </a:lnTo>
                  <a:lnTo>
                    <a:pt x="405082" y="51876"/>
                  </a:lnTo>
                  <a:lnTo>
                    <a:pt x="404441" y="52033"/>
                  </a:lnTo>
                  <a:lnTo>
                    <a:pt x="403800" y="52033"/>
                  </a:lnTo>
                  <a:lnTo>
                    <a:pt x="403159" y="52195"/>
                  </a:lnTo>
                  <a:lnTo>
                    <a:pt x="402681" y="52355"/>
                  </a:lnTo>
                  <a:lnTo>
                    <a:pt x="402040" y="52355"/>
                  </a:lnTo>
                  <a:lnTo>
                    <a:pt x="401399" y="52514"/>
                  </a:lnTo>
                  <a:lnTo>
                    <a:pt x="400758" y="52514"/>
                  </a:lnTo>
                  <a:lnTo>
                    <a:pt x="400279" y="52674"/>
                  </a:lnTo>
                  <a:lnTo>
                    <a:pt x="398997" y="52674"/>
                  </a:lnTo>
                  <a:lnTo>
                    <a:pt x="398356" y="52836"/>
                  </a:lnTo>
                  <a:lnTo>
                    <a:pt x="391151" y="52836"/>
                  </a:lnTo>
                  <a:lnTo>
                    <a:pt x="390672" y="52674"/>
                  </a:lnTo>
                  <a:lnTo>
                    <a:pt x="389390" y="52674"/>
                  </a:lnTo>
                  <a:lnTo>
                    <a:pt x="388749" y="52514"/>
                  </a:lnTo>
                  <a:lnTo>
                    <a:pt x="388271" y="52514"/>
                  </a:lnTo>
                  <a:lnTo>
                    <a:pt x="387630" y="52355"/>
                  </a:lnTo>
                  <a:lnTo>
                    <a:pt x="386989" y="52355"/>
                  </a:lnTo>
                  <a:lnTo>
                    <a:pt x="386348" y="52195"/>
                  </a:lnTo>
                  <a:lnTo>
                    <a:pt x="385869" y="52033"/>
                  </a:lnTo>
                  <a:lnTo>
                    <a:pt x="385228" y="52033"/>
                  </a:lnTo>
                  <a:lnTo>
                    <a:pt x="384587" y="51876"/>
                  </a:lnTo>
                  <a:lnTo>
                    <a:pt x="383946" y="51714"/>
                  </a:lnTo>
                  <a:lnTo>
                    <a:pt x="383467" y="51554"/>
                  </a:lnTo>
                  <a:lnTo>
                    <a:pt x="382826" y="51554"/>
                  </a:lnTo>
                  <a:lnTo>
                    <a:pt x="382185" y="51395"/>
                  </a:lnTo>
                  <a:lnTo>
                    <a:pt x="381547" y="51235"/>
                  </a:lnTo>
                  <a:lnTo>
                    <a:pt x="381066" y="51073"/>
                  </a:lnTo>
                  <a:lnTo>
                    <a:pt x="380425" y="50913"/>
                  </a:lnTo>
                  <a:lnTo>
                    <a:pt x="379784" y="50754"/>
                  </a:lnTo>
                  <a:lnTo>
                    <a:pt x="379145" y="50435"/>
                  </a:lnTo>
                  <a:lnTo>
                    <a:pt x="378664" y="50272"/>
                  </a:lnTo>
                  <a:lnTo>
                    <a:pt x="378023" y="50113"/>
                  </a:lnTo>
                  <a:lnTo>
                    <a:pt x="377382" y="49953"/>
                  </a:lnTo>
                  <a:lnTo>
                    <a:pt x="376744" y="49631"/>
                  </a:lnTo>
                  <a:lnTo>
                    <a:pt x="376262" y="49474"/>
                  </a:lnTo>
                  <a:lnTo>
                    <a:pt x="375621" y="49312"/>
                  </a:lnTo>
                  <a:lnTo>
                    <a:pt x="374980" y="48993"/>
                  </a:lnTo>
                  <a:lnTo>
                    <a:pt x="374342" y="48833"/>
                  </a:lnTo>
                  <a:lnTo>
                    <a:pt x="373861" y="48512"/>
                  </a:lnTo>
                  <a:lnTo>
                    <a:pt x="373220" y="48352"/>
                  </a:lnTo>
                  <a:lnTo>
                    <a:pt x="372579" y="48033"/>
                  </a:lnTo>
                  <a:lnTo>
                    <a:pt x="371938" y="47711"/>
                  </a:lnTo>
                  <a:lnTo>
                    <a:pt x="371459" y="47392"/>
                  </a:lnTo>
                  <a:lnTo>
                    <a:pt x="370818" y="47232"/>
                  </a:lnTo>
                  <a:lnTo>
                    <a:pt x="370177" y="46911"/>
                  </a:lnTo>
                  <a:lnTo>
                    <a:pt x="369536" y="46591"/>
                  </a:lnTo>
                  <a:lnTo>
                    <a:pt x="369057" y="46270"/>
                  </a:lnTo>
                  <a:lnTo>
                    <a:pt x="368416" y="45950"/>
                  </a:lnTo>
                  <a:lnTo>
                    <a:pt x="367775" y="45631"/>
                  </a:lnTo>
                  <a:lnTo>
                    <a:pt x="367134" y="45309"/>
                  </a:lnTo>
                  <a:lnTo>
                    <a:pt x="366655" y="44990"/>
                  </a:lnTo>
                  <a:lnTo>
                    <a:pt x="366015" y="44668"/>
                  </a:lnTo>
                  <a:lnTo>
                    <a:pt x="365374" y="44349"/>
                  </a:lnTo>
                  <a:lnTo>
                    <a:pt x="364733" y="44030"/>
                  </a:lnTo>
                  <a:lnTo>
                    <a:pt x="364254" y="43549"/>
                  </a:lnTo>
                  <a:lnTo>
                    <a:pt x="363613" y="43227"/>
                  </a:lnTo>
                  <a:lnTo>
                    <a:pt x="362972" y="42908"/>
                  </a:lnTo>
                  <a:lnTo>
                    <a:pt x="362331" y="42429"/>
                  </a:lnTo>
                  <a:lnTo>
                    <a:pt x="361852" y="42107"/>
                  </a:lnTo>
                  <a:lnTo>
                    <a:pt x="361211" y="41628"/>
                  </a:lnTo>
                  <a:lnTo>
                    <a:pt x="360570" y="41307"/>
                  </a:lnTo>
                  <a:lnTo>
                    <a:pt x="359929" y="40825"/>
                  </a:lnTo>
                  <a:lnTo>
                    <a:pt x="359450" y="40506"/>
                  </a:lnTo>
                  <a:lnTo>
                    <a:pt x="358810" y="40027"/>
                  </a:lnTo>
                  <a:lnTo>
                    <a:pt x="358169" y="39706"/>
                  </a:lnTo>
                  <a:lnTo>
                    <a:pt x="357528" y="39227"/>
                  </a:lnTo>
                  <a:lnTo>
                    <a:pt x="357049" y="38905"/>
                  </a:lnTo>
                  <a:lnTo>
                    <a:pt x="356408" y="38426"/>
                  </a:lnTo>
                  <a:lnTo>
                    <a:pt x="355767" y="38104"/>
                  </a:lnTo>
                  <a:lnTo>
                    <a:pt x="355126" y="37626"/>
                  </a:lnTo>
                  <a:lnTo>
                    <a:pt x="354647" y="37304"/>
                  </a:lnTo>
                  <a:lnTo>
                    <a:pt x="354006" y="36825"/>
                  </a:lnTo>
                  <a:lnTo>
                    <a:pt x="353365" y="36503"/>
                  </a:lnTo>
                  <a:lnTo>
                    <a:pt x="352727" y="36184"/>
                  </a:lnTo>
                  <a:lnTo>
                    <a:pt x="352245" y="35703"/>
                  </a:lnTo>
                  <a:lnTo>
                    <a:pt x="351604" y="35384"/>
                  </a:lnTo>
                  <a:lnTo>
                    <a:pt x="350964" y="34902"/>
                  </a:lnTo>
                  <a:lnTo>
                    <a:pt x="350325" y="34583"/>
                  </a:lnTo>
                  <a:lnTo>
                    <a:pt x="349844" y="34102"/>
                  </a:lnTo>
                  <a:lnTo>
                    <a:pt x="349203" y="33782"/>
                  </a:lnTo>
                  <a:lnTo>
                    <a:pt x="348562" y="33461"/>
                  </a:lnTo>
                  <a:lnTo>
                    <a:pt x="347923" y="32982"/>
                  </a:lnTo>
                  <a:lnTo>
                    <a:pt x="347442" y="32660"/>
                  </a:lnTo>
                  <a:lnTo>
                    <a:pt x="346801" y="32341"/>
                  </a:lnTo>
                  <a:lnTo>
                    <a:pt x="346160" y="31862"/>
                  </a:lnTo>
                  <a:lnTo>
                    <a:pt x="345522" y="31540"/>
                  </a:lnTo>
                  <a:lnTo>
                    <a:pt x="345040" y="31221"/>
                  </a:lnTo>
                  <a:lnTo>
                    <a:pt x="344399" y="30899"/>
                  </a:lnTo>
                  <a:lnTo>
                    <a:pt x="343759" y="30580"/>
                  </a:lnTo>
                  <a:lnTo>
                    <a:pt x="343118" y="30258"/>
                  </a:lnTo>
                  <a:lnTo>
                    <a:pt x="342639" y="29939"/>
                  </a:lnTo>
                  <a:lnTo>
                    <a:pt x="341998" y="29618"/>
                  </a:lnTo>
                  <a:lnTo>
                    <a:pt x="341357" y="29298"/>
                  </a:lnTo>
                  <a:lnTo>
                    <a:pt x="340716" y="28979"/>
                  </a:lnTo>
                  <a:lnTo>
                    <a:pt x="340237" y="28657"/>
                  </a:lnTo>
                  <a:lnTo>
                    <a:pt x="339596" y="28498"/>
                  </a:lnTo>
                  <a:lnTo>
                    <a:pt x="338955" y="28179"/>
                  </a:lnTo>
                  <a:lnTo>
                    <a:pt x="338314" y="27857"/>
                  </a:lnTo>
                  <a:lnTo>
                    <a:pt x="337835" y="27697"/>
                  </a:lnTo>
                  <a:lnTo>
                    <a:pt x="337194" y="27378"/>
                  </a:lnTo>
                  <a:lnTo>
                    <a:pt x="336553" y="27218"/>
                  </a:lnTo>
                  <a:lnTo>
                    <a:pt x="335913" y="26897"/>
                  </a:lnTo>
                  <a:lnTo>
                    <a:pt x="335434" y="26737"/>
                  </a:lnTo>
                  <a:lnTo>
                    <a:pt x="334793" y="26577"/>
                  </a:lnTo>
                  <a:lnTo>
                    <a:pt x="334152" y="26418"/>
                  </a:lnTo>
                  <a:lnTo>
                    <a:pt x="333511" y="26256"/>
                  </a:lnTo>
                  <a:lnTo>
                    <a:pt x="333032" y="26096"/>
                  </a:lnTo>
                  <a:lnTo>
                    <a:pt x="332391" y="25937"/>
                  </a:lnTo>
                  <a:lnTo>
                    <a:pt x="331750" y="25777"/>
                  </a:lnTo>
                  <a:lnTo>
                    <a:pt x="331109" y="25615"/>
                  </a:lnTo>
                  <a:lnTo>
                    <a:pt x="330630" y="25455"/>
                  </a:lnTo>
                  <a:lnTo>
                    <a:pt x="329989" y="25455"/>
                  </a:lnTo>
                  <a:lnTo>
                    <a:pt x="329348" y="25296"/>
                  </a:lnTo>
                  <a:lnTo>
                    <a:pt x="328229" y="25296"/>
                  </a:lnTo>
                  <a:lnTo>
                    <a:pt x="327588" y="25136"/>
                  </a:lnTo>
                  <a:lnTo>
                    <a:pt x="325186" y="25136"/>
                  </a:lnTo>
                  <a:lnTo>
                    <a:pt x="324545" y="25296"/>
                  </a:lnTo>
                  <a:lnTo>
                    <a:pt x="323425" y="25296"/>
                  </a:lnTo>
                  <a:lnTo>
                    <a:pt x="322784" y="25455"/>
                  </a:lnTo>
                  <a:lnTo>
                    <a:pt x="322143" y="25455"/>
                  </a:lnTo>
                  <a:lnTo>
                    <a:pt x="321505" y="25615"/>
                  </a:lnTo>
                  <a:lnTo>
                    <a:pt x="321024" y="25777"/>
                  </a:lnTo>
                  <a:lnTo>
                    <a:pt x="320383" y="25937"/>
                  </a:lnTo>
                  <a:lnTo>
                    <a:pt x="319742" y="26096"/>
                  </a:lnTo>
                  <a:lnTo>
                    <a:pt x="319103" y="26256"/>
                  </a:lnTo>
                  <a:lnTo>
                    <a:pt x="318622" y="26418"/>
                  </a:lnTo>
                  <a:lnTo>
                    <a:pt x="317981" y="26577"/>
                  </a:lnTo>
                  <a:lnTo>
                    <a:pt x="317340" y="26897"/>
                  </a:lnTo>
                  <a:lnTo>
                    <a:pt x="316702" y="27059"/>
                  </a:lnTo>
                  <a:lnTo>
                    <a:pt x="316220" y="27378"/>
                  </a:lnTo>
                  <a:lnTo>
                    <a:pt x="315579" y="27697"/>
                  </a:lnTo>
                  <a:lnTo>
                    <a:pt x="314938" y="28019"/>
                  </a:lnTo>
                  <a:lnTo>
                    <a:pt x="314297" y="28338"/>
                  </a:lnTo>
                  <a:lnTo>
                    <a:pt x="313819" y="28657"/>
                  </a:lnTo>
                  <a:lnTo>
                    <a:pt x="313178" y="28979"/>
                  </a:lnTo>
                  <a:lnTo>
                    <a:pt x="312537" y="29298"/>
                  </a:lnTo>
                  <a:lnTo>
                    <a:pt x="311896" y="29618"/>
                  </a:lnTo>
                  <a:lnTo>
                    <a:pt x="311417" y="30099"/>
                  </a:lnTo>
                  <a:lnTo>
                    <a:pt x="310776" y="30421"/>
                  </a:lnTo>
                  <a:lnTo>
                    <a:pt x="310135" y="30899"/>
                  </a:lnTo>
                  <a:lnTo>
                    <a:pt x="309494" y="31221"/>
                  </a:lnTo>
                  <a:lnTo>
                    <a:pt x="309015" y="31700"/>
                  </a:lnTo>
                  <a:lnTo>
                    <a:pt x="308374" y="32181"/>
                  </a:lnTo>
                  <a:lnTo>
                    <a:pt x="307733" y="32660"/>
                  </a:lnTo>
                  <a:lnTo>
                    <a:pt x="307092" y="32982"/>
                  </a:lnTo>
                  <a:lnTo>
                    <a:pt x="306614" y="33461"/>
                  </a:lnTo>
                  <a:lnTo>
                    <a:pt x="305973" y="33942"/>
                  </a:lnTo>
                  <a:lnTo>
                    <a:pt x="305332" y="34421"/>
                  </a:lnTo>
                  <a:lnTo>
                    <a:pt x="304691" y="34902"/>
                  </a:lnTo>
                  <a:lnTo>
                    <a:pt x="304212" y="35384"/>
                  </a:lnTo>
                  <a:lnTo>
                    <a:pt x="303571" y="35862"/>
                  </a:lnTo>
                  <a:lnTo>
                    <a:pt x="302930" y="36344"/>
                  </a:lnTo>
                  <a:lnTo>
                    <a:pt x="302289" y="36825"/>
                  </a:lnTo>
                  <a:lnTo>
                    <a:pt x="301810" y="37304"/>
                  </a:lnTo>
                  <a:lnTo>
                    <a:pt x="301169" y="37785"/>
                  </a:lnTo>
                  <a:lnTo>
                    <a:pt x="300528" y="38267"/>
                  </a:lnTo>
                  <a:lnTo>
                    <a:pt x="299887" y="38905"/>
                  </a:lnTo>
                  <a:lnTo>
                    <a:pt x="299409" y="39386"/>
                  </a:lnTo>
                  <a:lnTo>
                    <a:pt x="298768" y="39865"/>
                  </a:lnTo>
                  <a:lnTo>
                    <a:pt x="298127" y="40347"/>
                  </a:lnTo>
                  <a:lnTo>
                    <a:pt x="297486" y="40825"/>
                  </a:lnTo>
                  <a:lnTo>
                    <a:pt x="297007" y="41307"/>
                  </a:lnTo>
                  <a:lnTo>
                    <a:pt x="296366" y="41788"/>
                  </a:lnTo>
                  <a:lnTo>
                    <a:pt x="295725" y="42267"/>
                  </a:lnTo>
                  <a:lnTo>
                    <a:pt x="295084" y="42748"/>
                  </a:lnTo>
                  <a:lnTo>
                    <a:pt x="294605" y="43227"/>
                  </a:lnTo>
                  <a:lnTo>
                    <a:pt x="293964" y="43708"/>
                  </a:lnTo>
                  <a:lnTo>
                    <a:pt x="293323" y="44190"/>
                  </a:lnTo>
                  <a:lnTo>
                    <a:pt x="292685" y="44668"/>
                  </a:lnTo>
                  <a:lnTo>
                    <a:pt x="292204" y="45150"/>
                  </a:lnTo>
                  <a:lnTo>
                    <a:pt x="291563" y="45469"/>
                  </a:lnTo>
                  <a:lnTo>
                    <a:pt x="290922" y="45950"/>
                  </a:lnTo>
                  <a:lnTo>
                    <a:pt x="290283" y="46432"/>
                  </a:lnTo>
                  <a:lnTo>
                    <a:pt x="289802" y="46911"/>
                  </a:lnTo>
                  <a:lnTo>
                    <a:pt x="289161" y="47232"/>
                  </a:lnTo>
                  <a:lnTo>
                    <a:pt x="288520" y="47711"/>
                  </a:lnTo>
                  <a:lnTo>
                    <a:pt x="287882" y="48033"/>
                  </a:lnTo>
                  <a:lnTo>
                    <a:pt x="287400" y="48512"/>
                  </a:lnTo>
                  <a:lnTo>
                    <a:pt x="286759" y="48833"/>
                  </a:lnTo>
                  <a:lnTo>
                    <a:pt x="286118" y="49312"/>
                  </a:lnTo>
                  <a:lnTo>
                    <a:pt x="285480" y="49631"/>
                  </a:lnTo>
                  <a:lnTo>
                    <a:pt x="284999" y="50113"/>
                  </a:lnTo>
                  <a:lnTo>
                    <a:pt x="284358" y="50435"/>
                  </a:lnTo>
                  <a:lnTo>
                    <a:pt x="283717" y="50754"/>
                  </a:lnTo>
                  <a:lnTo>
                    <a:pt x="283076" y="51073"/>
                  </a:lnTo>
                  <a:lnTo>
                    <a:pt x="282597" y="51395"/>
                  </a:lnTo>
                  <a:lnTo>
                    <a:pt x="281956" y="51876"/>
                  </a:lnTo>
                  <a:lnTo>
                    <a:pt x="281315" y="52195"/>
                  </a:lnTo>
                  <a:lnTo>
                    <a:pt x="280674" y="52514"/>
                  </a:lnTo>
                  <a:lnTo>
                    <a:pt x="280195" y="52836"/>
                  </a:lnTo>
                  <a:lnTo>
                    <a:pt x="279554" y="52996"/>
                  </a:lnTo>
                  <a:lnTo>
                    <a:pt x="278913" y="53315"/>
                  </a:lnTo>
                  <a:lnTo>
                    <a:pt x="278272" y="53637"/>
                  </a:lnTo>
                  <a:lnTo>
                    <a:pt x="277794" y="53956"/>
                  </a:lnTo>
                  <a:lnTo>
                    <a:pt x="277153" y="54275"/>
                  </a:lnTo>
                  <a:lnTo>
                    <a:pt x="276512" y="54435"/>
                  </a:lnTo>
                  <a:lnTo>
                    <a:pt x="275871" y="54757"/>
                  </a:lnTo>
                  <a:lnTo>
                    <a:pt x="275392" y="55076"/>
                  </a:lnTo>
                  <a:lnTo>
                    <a:pt x="274751" y="55238"/>
                  </a:lnTo>
                  <a:lnTo>
                    <a:pt x="274110" y="55557"/>
                  </a:lnTo>
                  <a:lnTo>
                    <a:pt x="273469" y="55717"/>
                  </a:lnTo>
                  <a:lnTo>
                    <a:pt x="272990" y="55879"/>
                  </a:lnTo>
                  <a:lnTo>
                    <a:pt x="272349" y="56198"/>
                  </a:lnTo>
                  <a:lnTo>
                    <a:pt x="271708" y="56358"/>
                  </a:lnTo>
                  <a:lnTo>
                    <a:pt x="271067" y="56517"/>
                  </a:lnTo>
                  <a:lnTo>
                    <a:pt x="270589" y="56839"/>
                  </a:lnTo>
                  <a:lnTo>
                    <a:pt x="269948" y="56999"/>
                  </a:lnTo>
                  <a:lnTo>
                    <a:pt x="269307" y="57158"/>
                  </a:lnTo>
                  <a:lnTo>
                    <a:pt x="268666" y="57318"/>
                  </a:lnTo>
                  <a:lnTo>
                    <a:pt x="268187" y="57477"/>
                  </a:lnTo>
                  <a:lnTo>
                    <a:pt x="267546" y="57640"/>
                  </a:lnTo>
                  <a:lnTo>
                    <a:pt x="266905" y="57799"/>
                  </a:lnTo>
                  <a:lnTo>
                    <a:pt x="266264" y="57959"/>
                  </a:lnTo>
                  <a:lnTo>
                    <a:pt x="265785" y="58118"/>
                  </a:lnTo>
                  <a:lnTo>
                    <a:pt x="265144" y="58281"/>
                  </a:lnTo>
                  <a:lnTo>
                    <a:pt x="264503" y="58281"/>
                  </a:lnTo>
                  <a:lnTo>
                    <a:pt x="263862" y="58440"/>
                  </a:lnTo>
                  <a:lnTo>
                    <a:pt x="263384" y="58600"/>
                  </a:lnTo>
                  <a:lnTo>
                    <a:pt x="262743" y="58600"/>
                  </a:lnTo>
                  <a:lnTo>
                    <a:pt x="262102" y="58759"/>
                  </a:lnTo>
                  <a:lnTo>
                    <a:pt x="261463" y="58919"/>
                  </a:lnTo>
                  <a:lnTo>
                    <a:pt x="260982" y="58919"/>
                  </a:lnTo>
                  <a:lnTo>
                    <a:pt x="260341" y="59079"/>
                  </a:lnTo>
                  <a:lnTo>
                    <a:pt x="259062" y="59079"/>
                  </a:lnTo>
                  <a:lnTo>
                    <a:pt x="258580" y="59241"/>
                  </a:lnTo>
                  <a:lnTo>
                    <a:pt x="257298" y="59241"/>
                  </a:lnTo>
                  <a:lnTo>
                    <a:pt x="256660" y="59400"/>
                  </a:lnTo>
                  <a:lnTo>
                    <a:pt x="251854" y="59400"/>
                  </a:lnTo>
                  <a:lnTo>
                    <a:pt x="251375" y="59241"/>
                  </a:lnTo>
                  <a:lnTo>
                    <a:pt x="250093" y="59241"/>
                  </a:lnTo>
                  <a:lnTo>
                    <a:pt x="249452" y="59079"/>
                  </a:lnTo>
                  <a:lnTo>
                    <a:pt x="248333" y="59079"/>
                  </a:lnTo>
                  <a:lnTo>
                    <a:pt x="247692" y="58919"/>
                  </a:lnTo>
                  <a:lnTo>
                    <a:pt x="247051" y="58919"/>
                  </a:lnTo>
                  <a:lnTo>
                    <a:pt x="246572" y="58759"/>
                  </a:lnTo>
                  <a:lnTo>
                    <a:pt x="245931" y="58759"/>
                  </a:lnTo>
                  <a:lnTo>
                    <a:pt x="245290" y="58600"/>
                  </a:lnTo>
                  <a:lnTo>
                    <a:pt x="244649" y="58440"/>
                  </a:lnTo>
                  <a:lnTo>
                    <a:pt x="244170" y="58440"/>
                  </a:lnTo>
                  <a:lnTo>
                    <a:pt x="243529" y="58281"/>
                  </a:lnTo>
                  <a:lnTo>
                    <a:pt x="242888" y="58118"/>
                  </a:lnTo>
                  <a:lnTo>
                    <a:pt x="242247" y="57959"/>
                  </a:lnTo>
                  <a:lnTo>
                    <a:pt x="241769" y="57799"/>
                  </a:lnTo>
                  <a:lnTo>
                    <a:pt x="241128" y="57640"/>
                  </a:lnTo>
                  <a:lnTo>
                    <a:pt x="240487" y="57477"/>
                  </a:lnTo>
                  <a:lnTo>
                    <a:pt x="239846" y="57318"/>
                  </a:lnTo>
                  <a:lnTo>
                    <a:pt x="239367" y="57158"/>
                  </a:lnTo>
                  <a:lnTo>
                    <a:pt x="238726" y="56999"/>
                  </a:lnTo>
                  <a:lnTo>
                    <a:pt x="238085" y="56677"/>
                  </a:lnTo>
                  <a:lnTo>
                    <a:pt x="237444" y="56517"/>
                  </a:lnTo>
                  <a:lnTo>
                    <a:pt x="236965" y="56358"/>
                  </a:lnTo>
                  <a:lnTo>
                    <a:pt x="236324" y="56039"/>
                  </a:lnTo>
                  <a:lnTo>
                    <a:pt x="235683" y="55879"/>
                  </a:lnTo>
                  <a:lnTo>
                    <a:pt x="235042" y="55557"/>
                  </a:lnTo>
                  <a:lnTo>
                    <a:pt x="234564" y="55238"/>
                  </a:lnTo>
                  <a:lnTo>
                    <a:pt x="233923" y="55076"/>
                  </a:lnTo>
                  <a:lnTo>
                    <a:pt x="233282" y="54757"/>
                  </a:lnTo>
                  <a:lnTo>
                    <a:pt x="232643" y="54435"/>
                  </a:lnTo>
                  <a:lnTo>
                    <a:pt x="232162" y="54116"/>
                  </a:lnTo>
                  <a:lnTo>
                    <a:pt x="231521" y="53796"/>
                  </a:lnTo>
                  <a:lnTo>
                    <a:pt x="230880" y="53475"/>
                  </a:lnTo>
                  <a:lnTo>
                    <a:pt x="230242" y="53155"/>
                  </a:lnTo>
                  <a:lnTo>
                    <a:pt x="229760" y="52836"/>
                  </a:lnTo>
                  <a:lnTo>
                    <a:pt x="229119" y="52514"/>
                  </a:lnTo>
                  <a:lnTo>
                    <a:pt x="228478" y="52195"/>
                  </a:lnTo>
                  <a:lnTo>
                    <a:pt x="227840" y="51714"/>
                  </a:lnTo>
                  <a:lnTo>
                    <a:pt x="227359" y="51395"/>
                  </a:lnTo>
                  <a:lnTo>
                    <a:pt x="226718" y="51073"/>
                  </a:lnTo>
                  <a:lnTo>
                    <a:pt x="226077" y="50594"/>
                  </a:lnTo>
                  <a:lnTo>
                    <a:pt x="225438" y="50272"/>
                  </a:lnTo>
                  <a:lnTo>
                    <a:pt x="224957" y="49953"/>
                  </a:lnTo>
                  <a:lnTo>
                    <a:pt x="224316" y="49474"/>
                  </a:lnTo>
                  <a:lnTo>
                    <a:pt x="223675" y="49153"/>
                  </a:lnTo>
                  <a:lnTo>
                    <a:pt x="223034" y="48671"/>
                  </a:lnTo>
                  <a:lnTo>
                    <a:pt x="222555" y="48352"/>
                  </a:lnTo>
                  <a:lnTo>
                    <a:pt x="221914" y="47871"/>
                  </a:lnTo>
                  <a:lnTo>
                    <a:pt x="221273" y="47552"/>
                  </a:lnTo>
                  <a:lnTo>
                    <a:pt x="220632" y="47073"/>
                  </a:lnTo>
                  <a:lnTo>
                    <a:pt x="220154" y="46751"/>
                  </a:lnTo>
                  <a:lnTo>
                    <a:pt x="219513" y="46270"/>
                  </a:lnTo>
                  <a:lnTo>
                    <a:pt x="218872" y="45950"/>
                  </a:lnTo>
                  <a:lnTo>
                    <a:pt x="218231" y="45469"/>
                  </a:lnTo>
                  <a:lnTo>
                    <a:pt x="217752" y="45150"/>
                  </a:lnTo>
                  <a:lnTo>
                    <a:pt x="217111" y="44668"/>
                  </a:lnTo>
                  <a:lnTo>
                    <a:pt x="216470" y="44349"/>
                  </a:lnTo>
                  <a:lnTo>
                    <a:pt x="215829" y="43868"/>
                  </a:lnTo>
                  <a:lnTo>
                    <a:pt x="215350" y="43549"/>
                  </a:lnTo>
                  <a:lnTo>
                    <a:pt x="214709" y="43227"/>
                  </a:lnTo>
                  <a:lnTo>
                    <a:pt x="214068" y="42748"/>
                  </a:lnTo>
                  <a:lnTo>
                    <a:pt x="213427" y="42429"/>
                  </a:lnTo>
                  <a:lnTo>
                    <a:pt x="212949" y="42107"/>
                  </a:lnTo>
                  <a:lnTo>
                    <a:pt x="212308" y="41788"/>
                  </a:lnTo>
                  <a:lnTo>
                    <a:pt x="211667" y="41466"/>
                  </a:lnTo>
                  <a:lnTo>
                    <a:pt x="211026" y="41147"/>
                  </a:lnTo>
                  <a:lnTo>
                    <a:pt x="210547" y="40825"/>
                  </a:lnTo>
                  <a:lnTo>
                    <a:pt x="209906" y="40506"/>
                  </a:lnTo>
                  <a:lnTo>
                    <a:pt x="209265" y="40187"/>
                  </a:lnTo>
                  <a:lnTo>
                    <a:pt x="208624" y="39865"/>
                  </a:lnTo>
                  <a:lnTo>
                    <a:pt x="208145" y="39706"/>
                  </a:lnTo>
                  <a:lnTo>
                    <a:pt x="207504" y="39386"/>
                  </a:lnTo>
                  <a:lnTo>
                    <a:pt x="206863" y="39227"/>
                  </a:lnTo>
                  <a:lnTo>
                    <a:pt x="206222" y="39065"/>
                  </a:lnTo>
                  <a:lnTo>
                    <a:pt x="205743" y="38745"/>
                  </a:lnTo>
                  <a:lnTo>
                    <a:pt x="205103" y="38586"/>
                  </a:lnTo>
                  <a:lnTo>
                    <a:pt x="204462" y="38426"/>
                  </a:lnTo>
                  <a:lnTo>
                    <a:pt x="203821" y="38267"/>
                  </a:lnTo>
                  <a:lnTo>
                    <a:pt x="203342" y="38267"/>
                  </a:lnTo>
                  <a:lnTo>
                    <a:pt x="202701" y="38104"/>
                  </a:lnTo>
                  <a:lnTo>
                    <a:pt x="202060" y="37945"/>
                  </a:lnTo>
                  <a:lnTo>
                    <a:pt x="200940" y="37945"/>
                  </a:lnTo>
                  <a:lnTo>
                    <a:pt x="200299" y="37785"/>
                  </a:lnTo>
                  <a:lnTo>
                    <a:pt x="199020" y="37785"/>
                  </a:lnTo>
                  <a:lnTo>
                    <a:pt x="198538" y="37945"/>
                  </a:lnTo>
                  <a:lnTo>
                    <a:pt x="197257" y="37945"/>
                  </a:lnTo>
                  <a:lnTo>
                    <a:pt x="196618" y="38104"/>
                  </a:lnTo>
                  <a:lnTo>
                    <a:pt x="196137" y="38104"/>
                  </a:lnTo>
                  <a:lnTo>
                    <a:pt x="195496" y="38267"/>
                  </a:lnTo>
                  <a:lnTo>
                    <a:pt x="194855" y="38267"/>
                  </a:lnTo>
                  <a:lnTo>
                    <a:pt x="194214" y="38426"/>
                  </a:lnTo>
                  <a:lnTo>
                    <a:pt x="193735" y="38586"/>
                  </a:lnTo>
                  <a:lnTo>
                    <a:pt x="193094" y="38745"/>
                  </a:lnTo>
                  <a:lnTo>
                    <a:pt x="192453" y="38905"/>
                  </a:lnTo>
                  <a:lnTo>
                    <a:pt x="191812" y="39065"/>
                  </a:lnTo>
                  <a:lnTo>
                    <a:pt x="191333" y="39227"/>
                  </a:lnTo>
                  <a:lnTo>
                    <a:pt x="190692" y="39546"/>
                  </a:lnTo>
                  <a:lnTo>
                    <a:pt x="190052" y="39706"/>
                  </a:lnTo>
                  <a:lnTo>
                    <a:pt x="189411" y="39865"/>
                  </a:lnTo>
                  <a:lnTo>
                    <a:pt x="188932" y="40187"/>
                  </a:lnTo>
                  <a:lnTo>
                    <a:pt x="188291" y="40347"/>
                  </a:lnTo>
                  <a:lnTo>
                    <a:pt x="187650" y="40668"/>
                  </a:lnTo>
                  <a:lnTo>
                    <a:pt x="187009" y="40988"/>
                  </a:lnTo>
                  <a:lnTo>
                    <a:pt x="186530" y="41147"/>
                  </a:lnTo>
                  <a:lnTo>
                    <a:pt x="185889" y="41466"/>
                  </a:lnTo>
                  <a:lnTo>
                    <a:pt x="185248" y="41788"/>
                  </a:lnTo>
                  <a:lnTo>
                    <a:pt x="184607" y="42107"/>
                  </a:lnTo>
                  <a:lnTo>
                    <a:pt x="184128" y="42429"/>
                  </a:lnTo>
                  <a:lnTo>
                    <a:pt x="183487" y="42748"/>
                  </a:lnTo>
                  <a:lnTo>
                    <a:pt x="182847" y="43070"/>
                  </a:lnTo>
                  <a:lnTo>
                    <a:pt x="182206" y="43389"/>
                  </a:lnTo>
                  <a:lnTo>
                    <a:pt x="181727" y="43708"/>
                  </a:lnTo>
                  <a:lnTo>
                    <a:pt x="181086" y="44030"/>
                  </a:lnTo>
                  <a:lnTo>
                    <a:pt x="180445" y="44349"/>
                  </a:lnTo>
                  <a:lnTo>
                    <a:pt x="179804" y="44668"/>
                  </a:lnTo>
                  <a:lnTo>
                    <a:pt x="179325" y="44990"/>
                  </a:lnTo>
                  <a:lnTo>
                    <a:pt x="178684" y="45309"/>
                  </a:lnTo>
                  <a:lnTo>
                    <a:pt x="178043" y="45631"/>
                  </a:lnTo>
                  <a:lnTo>
                    <a:pt x="177402" y="45950"/>
                  </a:lnTo>
                  <a:lnTo>
                    <a:pt x="176923" y="46270"/>
                  </a:lnTo>
                  <a:lnTo>
                    <a:pt x="176282" y="46591"/>
                  </a:lnTo>
                  <a:lnTo>
                    <a:pt x="175641" y="47073"/>
                  </a:lnTo>
                  <a:lnTo>
                    <a:pt x="175001" y="47392"/>
                  </a:lnTo>
                  <a:lnTo>
                    <a:pt x="174522" y="47711"/>
                  </a:lnTo>
                  <a:lnTo>
                    <a:pt x="173881" y="48033"/>
                  </a:lnTo>
                  <a:lnTo>
                    <a:pt x="173240" y="48352"/>
                  </a:lnTo>
                  <a:lnTo>
                    <a:pt x="172601" y="48671"/>
                  </a:lnTo>
                  <a:lnTo>
                    <a:pt x="172120" y="48993"/>
                  </a:lnTo>
                  <a:lnTo>
                    <a:pt x="171479" y="49312"/>
                  </a:lnTo>
                  <a:lnTo>
                    <a:pt x="170838" y="49631"/>
                  </a:lnTo>
                  <a:lnTo>
                    <a:pt x="170200" y="49953"/>
                  </a:lnTo>
                  <a:lnTo>
                    <a:pt x="169718" y="50113"/>
                  </a:lnTo>
                  <a:lnTo>
                    <a:pt x="169077" y="50435"/>
                  </a:lnTo>
                  <a:lnTo>
                    <a:pt x="168436" y="50754"/>
                  </a:lnTo>
                  <a:lnTo>
                    <a:pt x="167798" y="51073"/>
                  </a:lnTo>
                  <a:lnTo>
                    <a:pt x="167317" y="51235"/>
                  </a:lnTo>
                  <a:lnTo>
                    <a:pt x="166676" y="51554"/>
                  </a:lnTo>
                  <a:lnTo>
                    <a:pt x="166035" y="51876"/>
                  </a:lnTo>
                  <a:lnTo>
                    <a:pt x="165396" y="52033"/>
                  </a:lnTo>
                  <a:lnTo>
                    <a:pt x="164915" y="52355"/>
                  </a:lnTo>
                  <a:lnTo>
                    <a:pt x="164274" y="52514"/>
                  </a:lnTo>
                  <a:lnTo>
                    <a:pt x="163633" y="52836"/>
                  </a:lnTo>
                  <a:lnTo>
                    <a:pt x="162992" y="52996"/>
                  </a:lnTo>
                  <a:lnTo>
                    <a:pt x="162513" y="53315"/>
                  </a:lnTo>
                  <a:lnTo>
                    <a:pt x="161872" y="53475"/>
                  </a:lnTo>
                  <a:lnTo>
                    <a:pt x="161231" y="53637"/>
                  </a:lnTo>
                  <a:lnTo>
                    <a:pt x="160590" y="53956"/>
                  </a:lnTo>
                  <a:lnTo>
                    <a:pt x="160112" y="54116"/>
                  </a:lnTo>
                  <a:lnTo>
                    <a:pt x="159471" y="54275"/>
                  </a:lnTo>
                  <a:lnTo>
                    <a:pt x="158830" y="54435"/>
                  </a:lnTo>
                  <a:lnTo>
                    <a:pt x="158189" y="54597"/>
                  </a:lnTo>
                  <a:lnTo>
                    <a:pt x="157710" y="54757"/>
                  </a:lnTo>
                  <a:lnTo>
                    <a:pt x="157069" y="54916"/>
                  </a:lnTo>
                  <a:lnTo>
                    <a:pt x="156428" y="55076"/>
                  </a:lnTo>
                  <a:lnTo>
                    <a:pt x="155787" y="55238"/>
                  </a:lnTo>
                  <a:lnTo>
                    <a:pt x="155308" y="55398"/>
                  </a:lnTo>
                  <a:lnTo>
                    <a:pt x="154667" y="55398"/>
                  </a:lnTo>
                  <a:lnTo>
                    <a:pt x="154026" y="55557"/>
                  </a:lnTo>
                  <a:lnTo>
                    <a:pt x="153385" y="55717"/>
                  </a:lnTo>
                  <a:lnTo>
                    <a:pt x="152907" y="55717"/>
                  </a:lnTo>
                  <a:lnTo>
                    <a:pt x="152266" y="55879"/>
                  </a:lnTo>
                  <a:lnTo>
                    <a:pt x="151625" y="56039"/>
                  </a:lnTo>
                  <a:lnTo>
                    <a:pt x="150984" y="56039"/>
                  </a:lnTo>
                  <a:lnTo>
                    <a:pt x="150505" y="56198"/>
                  </a:lnTo>
                  <a:lnTo>
                    <a:pt x="149223" y="56198"/>
                  </a:lnTo>
                  <a:lnTo>
                    <a:pt x="148582" y="56358"/>
                  </a:lnTo>
                  <a:lnTo>
                    <a:pt x="146821" y="56358"/>
                  </a:lnTo>
                  <a:lnTo>
                    <a:pt x="146180" y="56517"/>
                  </a:lnTo>
                  <a:lnTo>
                    <a:pt x="142659" y="56517"/>
                  </a:lnTo>
                  <a:lnTo>
                    <a:pt x="142018" y="56358"/>
                  </a:lnTo>
                  <a:lnTo>
                    <a:pt x="140257" y="56358"/>
                  </a:lnTo>
                  <a:lnTo>
                    <a:pt x="139616" y="56198"/>
                  </a:lnTo>
                  <a:lnTo>
                    <a:pt x="138497" y="56198"/>
                  </a:lnTo>
                  <a:lnTo>
                    <a:pt x="137856" y="56039"/>
                  </a:lnTo>
                  <a:lnTo>
                    <a:pt x="137215" y="56039"/>
                  </a:lnTo>
                  <a:lnTo>
                    <a:pt x="136576" y="55879"/>
                  </a:lnTo>
                  <a:lnTo>
                    <a:pt x="136095" y="55717"/>
                  </a:lnTo>
                  <a:lnTo>
                    <a:pt x="135454" y="55717"/>
                  </a:lnTo>
                  <a:lnTo>
                    <a:pt x="134813" y="55557"/>
                  </a:lnTo>
                  <a:lnTo>
                    <a:pt x="134172" y="55398"/>
                  </a:lnTo>
                  <a:lnTo>
                    <a:pt x="133693" y="55398"/>
                  </a:lnTo>
                  <a:lnTo>
                    <a:pt x="133052" y="55238"/>
                  </a:lnTo>
                  <a:lnTo>
                    <a:pt x="132411" y="55076"/>
                  </a:lnTo>
                  <a:lnTo>
                    <a:pt x="131770" y="54916"/>
                  </a:lnTo>
                  <a:lnTo>
                    <a:pt x="131292" y="54757"/>
                  </a:lnTo>
                  <a:lnTo>
                    <a:pt x="130651" y="54597"/>
                  </a:lnTo>
                  <a:lnTo>
                    <a:pt x="130010" y="54435"/>
                  </a:lnTo>
                  <a:lnTo>
                    <a:pt x="129369" y="54275"/>
                  </a:lnTo>
                  <a:lnTo>
                    <a:pt x="128890" y="54116"/>
                  </a:lnTo>
                  <a:lnTo>
                    <a:pt x="128249" y="53796"/>
                  </a:lnTo>
                  <a:lnTo>
                    <a:pt x="127608" y="53637"/>
                  </a:lnTo>
                  <a:lnTo>
                    <a:pt x="126967" y="53475"/>
                  </a:lnTo>
                  <a:lnTo>
                    <a:pt x="126488" y="53315"/>
                  </a:lnTo>
                  <a:lnTo>
                    <a:pt x="125847" y="52996"/>
                  </a:lnTo>
                  <a:lnTo>
                    <a:pt x="125206" y="52836"/>
                  </a:lnTo>
                  <a:lnTo>
                    <a:pt x="124565" y="52514"/>
                  </a:lnTo>
                  <a:lnTo>
                    <a:pt x="124087" y="52355"/>
                  </a:lnTo>
                  <a:lnTo>
                    <a:pt x="123446" y="52033"/>
                  </a:lnTo>
                  <a:lnTo>
                    <a:pt x="122805" y="51876"/>
                  </a:lnTo>
                  <a:lnTo>
                    <a:pt x="122164" y="51554"/>
                  </a:lnTo>
                  <a:lnTo>
                    <a:pt x="121685" y="51395"/>
                  </a:lnTo>
                  <a:lnTo>
                    <a:pt x="121044" y="51073"/>
                  </a:lnTo>
                  <a:lnTo>
                    <a:pt x="120403" y="50754"/>
                  </a:lnTo>
                  <a:lnTo>
                    <a:pt x="119762" y="50435"/>
                  </a:lnTo>
                  <a:lnTo>
                    <a:pt x="119283" y="50272"/>
                  </a:lnTo>
                  <a:lnTo>
                    <a:pt x="118642" y="49953"/>
                  </a:lnTo>
                  <a:lnTo>
                    <a:pt x="118001" y="49631"/>
                  </a:lnTo>
                  <a:lnTo>
                    <a:pt x="117360" y="49312"/>
                  </a:lnTo>
                  <a:lnTo>
                    <a:pt x="116882" y="48993"/>
                  </a:lnTo>
                  <a:lnTo>
                    <a:pt x="116241" y="48671"/>
                  </a:lnTo>
                  <a:lnTo>
                    <a:pt x="115600" y="48352"/>
                  </a:lnTo>
                  <a:lnTo>
                    <a:pt x="114959" y="48033"/>
                  </a:lnTo>
                  <a:lnTo>
                    <a:pt x="114480" y="47711"/>
                  </a:lnTo>
                  <a:lnTo>
                    <a:pt x="113839" y="47392"/>
                  </a:lnTo>
                  <a:lnTo>
                    <a:pt x="113198" y="47073"/>
                  </a:lnTo>
                  <a:lnTo>
                    <a:pt x="112560" y="46751"/>
                  </a:lnTo>
                  <a:lnTo>
                    <a:pt x="112078" y="46432"/>
                  </a:lnTo>
                  <a:lnTo>
                    <a:pt x="111437" y="46110"/>
                  </a:lnTo>
                  <a:lnTo>
                    <a:pt x="110796" y="45791"/>
                  </a:lnTo>
                  <a:lnTo>
                    <a:pt x="110158" y="45469"/>
                  </a:lnTo>
                  <a:lnTo>
                    <a:pt x="109677" y="45150"/>
                  </a:lnTo>
                  <a:lnTo>
                    <a:pt x="109036" y="44831"/>
                  </a:lnTo>
                  <a:lnTo>
                    <a:pt x="108395" y="44509"/>
                  </a:lnTo>
                  <a:lnTo>
                    <a:pt x="107756" y="44190"/>
                  </a:lnTo>
                  <a:lnTo>
                    <a:pt x="107275" y="43868"/>
                  </a:lnTo>
                  <a:lnTo>
                    <a:pt x="106634" y="43389"/>
                  </a:lnTo>
                  <a:lnTo>
                    <a:pt x="105993" y="43070"/>
                  </a:lnTo>
                  <a:lnTo>
                    <a:pt x="105355" y="42748"/>
                  </a:lnTo>
                  <a:lnTo>
                    <a:pt x="104873" y="42429"/>
                  </a:lnTo>
                  <a:lnTo>
                    <a:pt x="104232" y="42107"/>
                  </a:lnTo>
                  <a:lnTo>
                    <a:pt x="103591" y="41788"/>
                  </a:lnTo>
                  <a:lnTo>
                    <a:pt x="102950" y="41466"/>
                  </a:lnTo>
                  <a:lnTo>
                    <a:pt x="102472" y="41147"/>
                  </a:lnTo>
                  <a:lnTo>
                    <a:pt x="101831" y="40825"/>
                  </a:lnTo>
                  <a:lnTo>
                    <a:pt x="101190" y="40506"/>
                  </a:lnTo>
                  <a:lnTo>
                    <a:pt x="100549" y="40187"/>
                  </a:lnTo>
                  <a:lnTo>
                    <a:pt x="100070" y="39865"/>
                  </a:lnTo>
                  <a:lnTo>
                    <a:pt x="99429" y="39546"/>
                  </a:lnTo>
                  <a:lnTo>
                    <a:pt x="98788" y="39227"/>
                  </a:lnTo>
                  <a:lnTo>
                    <a:pt x="98147" y="38905"/>
                  </a:lnTo>
                  <a:lnTo>
                    <a:pt x="97668" y="38586"/>
                  </a:lnTo>
                  <a:lnTo>
                    <a:pt x="97027" y="38426"/>
                  </a:lnTo>
                  <a:lnTo>
                    <a:pt x="96386" y="38104"/>
                  </a:lnTo>
                  <a:lnTo>
                    <a:pt x="95745" y="37785"/>
                  </a:lnTo>
                  <a:lnTo>
                    <a:pt x="95267" y="37463"/>
                  </a:lnTo>
                  <a:lnTo>
                    <a:pt x="94626" y="37304"/>
                  </a:lnTo>
                  <a:lnTo>
                    <a:pt x="93985" y="36985"/>
                  </a:lnTo>
                  <a:lnTo>
                    <a:pt x="93344" y="36825"/>
                  </a:lnTo>
                  <a:lnTo>
                    <a:pt x="92865" y="36663"/>
                  </a:lnTo>
                  <a:lnTo>
                    <a:pt x="92224" y="36344"/>
                  </a:lnTo>
                  <a:lnTo>
                    <a:pt x="91583" y="36184"/>
                  </a:lnTo>
                  <a:lnTo>
                    <a:pt x="90942" y="36025"/>
                  </a:lnTo>
                  <a:lnTo>
                    <a:pt x="90463" y="35862"/>
                  </a:lnTo>
                  <a:lnTo>
                    <a:pt x="89822" y="35703"/>
                  </a:lnTo>
                  <a:lnTo>
                    <a:pt x="89181" y="35543"/>
                  </a:lnTo>
                  <a:lnTo>
                    <a:pt x="88540" y="35384"/>
                  </a:lnTo>
                  <a:lnTo>
                    <a:pt x="88062" y="35224"/>
                  </a:lnTo>
                  <a:lnTo>
                    <a:pt x="87421" y="35062"/>
                  </a:lnTo>
                  <a:lnTo>
                    <a:pt x="86780" y="35062"/>
                  </a:lnTo>
                  <a:lnTo>
                    <a:pt x="86139" y="34902"/>
                  </a:lnTo>
                  <a:lnTo>
                    <a:pt x="85660" y="34902"/>
                  </a:lnTo>
                  <a:lnTo>
                    <a:pt x="85019" y="34743"/>
                  </a:lnTo>
                  <a:lnTo>
                    <a:pt x="81338" y="34743"/>
                  </a:lnTo>
                  <a:lnTo>
                    <a:pt x="80857" y="34902"/>
                  </a:lnTo>
                  <a:lnTo>
                    <a:pt x="80216" y="34902"/>
                  </a:lnTo>
                  <a:lnTo>
                    <a:pt x="79575" y="35062"/>
                  </a:lnTo>
                  <a:lnTo>
                    <a:pt x="78936" y="35224"/>
                  </a:lnTo>
                  <a:lnTo>
                    <a:pt x="78455" y="35224"/>
                  </a:lnTo>
                  <a:lnTo>
                    <a:pt x="77814" y="35384"/>
                  </a:lnTo>
                  <a:lnTo>
                    <a:pt x="77173" y="35543"/>
                  </a:lnTo>
                  <a:lnTo>
                    <a:pt x="76535" y="35703"/>
                  </a:lnTo>
                  <a:lnTo>
                    <a:pt x="76053" y="36025"/>
                  </a:lnTo>
                  <a:lnTo>
                    <a:pt x="75412" y="36184"/>
                  </a:lnTo>
                  <a:lnTo>
                    <a:pt x="74771" y="36344"/>
                  </a:lnTo>
                  <a:lnTo>
                    <a:pt x="74130" y="36663"/>
                  </a:lnTo>
                  <a:lnTo>
                    <a:pt x="73652" y="36825"/>
                  </a:lnTo>
                  <a:lnTo>
                    <a:pt x="73011" y="37144"/>
                  </a:lnTo>
                  <a:lnTo>
                    <a:pt x="72370" y="37463"/>
                  </a:lnTo>
                  <a:lnTo>
                    <a:pt x="71729" y="37785"/>
                  </a:lnTo>
                  <a:lnTo>
                    <a:pt x="71250" y="38104"/>
                  </a:lnTo>
                  <a:lnTo>
                    <a:pt x="70609" y="38426"/>
                  </a:lnTo>
                  <a:lnTo>
                    <a:pt x="69968" y="38745"/>
                  </a:lnTo>
                  <a:lnTo>
                    <a:pt x="69327" y="39065"/>
                  </a:lnTo>
                  <a:lnTo>
                    <a:pt x="68848" y="39386"/>
                  </a:lnTo>
                  <a:lnTo>
                    <a:pt x="68207" y="39706"/>
                  </a:lnTo>
                  <a:lnTo>
                    <a:pt x="67566" y="40027"/>
                  </a:lnTo>
                  <a:lnTo>
                    <a:pt x="66925" y="40506"/>
                  </a:lnTo>
                  <a:lnTo>
                    <a:pt x="66447" y="40825"/>
                  </a:lnTo>
                  <a:lnTo>
                    <a:pt x="65806" y="41307"/>
                  </a:lnTo>
                  <a:lnTo>
                    <a:pt x="65165" y="41628"/>
                  </a:lnTo>
                  <a:lnTo>
                    <a:pt x="64524" y="41948"/>
                  </a:lnTo>
                  <a:lnTo>
                    <a:pt x="64045" y="42429"/>
                  </a:lnTo>
                  <a:lnTo>
                    <a:pt x="63404" y="42908"/>
                  </a:lnTo>
                  <a:lnTo>
                    <a:pt x="62763" y="43227"/>
                  </a:lnTo>
                  <a:lnTo>
                    <a:pt x="62122" y="43708"/>
                  </a:lnTo>
                  <a:lnTo>
                    <a:pt x="61643" y="44030"/>
                  </a:lnTo>
                  <a:lnTo>
                    <a:pt x="61002" y="44509"/>
                  </a:lnTo>
                  <a:lnTo>
                    <a:pt x="60361" y="44990"/>
                  </a:lnTo>
                  <a:lnTo>
                    <a:pt x="59720" y="45309"/>
                  </a:lnTo>
                  <a:lnTo>
                    <a:pt x="59242" y="45791"/>
                  </a:lnTo>
                  <a:lnTo>
                    <a:pt x="58601" y="46110"/>
                  </a:lnTo>
                  <a:lnTo>
                    <a:pt x="57960" y="46591"/>
                  </a:lnTo>
                  <a:lnTo>
                    <a:pt x="57319" y="47073"/>
                  </a:lnTo>
                  <a:lnTo>
                    <a:pt x="56840" y="47392"/>
                  </a:lnTo>
                  <a:lnTo>
                    <a:pt x="56199" y="47871"/>
                  </a:lnTo>
                  <a:lnTo>
                    <a:pt x="55558" y="48193"/>
                  </a:lnTo>
                  <a:lnTo>
                    <a:pt x="54917" y="48671"/>
                  </a:lnTo>
                  <a:lnTo>
                    <a:pt x="54438" y="49153"/>
                  </a:lnTo>
                  <a:lnTo>
                    <a:pt x="53797" y="49474"/>
                  </a:lnTo>
                  <a:lnTo>
                    <a:pt x="53156" y="49953"/>
                  </a:lnTo>
                  <a:lnTo>
                    <a:pt x="52518" y="50272"/>
                  </a:lnTo>
                  <a:lnTo>
                    <a:pt x="52037" y="50594"/>
                  </a:lnTo>
                  <a:lnTo>
                    <a:pt x="51396" y="51073"/>
                  </a:lnTo>
                  <a:lnTo>
                    <a:pt x="50755" y="51395"/>
                  </a:lnTo>
                  <a:lnTo>
                    <a:pt x="50116" y="51714"/>
                  </a:lnTo>
                  <a:lnTo>
                    <a:pt x="49635" y="52195"/>
                  </a:lnTo>
                  <a:lnTo>
                    <a:pt x="48994" y="52514"/>
                  </a:lnTo>
                  <a:lnTo>
                    <a:pt x="48353" y="52836"/>
                  </a:lnTo>
                  <a:lnTo>
                    <a:pt x="47715" y="53155"/>
                  </a:lnTo>
                  <a:lnTo>
                    <a:pt x="47233" y="53475"/>
                  </a:lnTo>
                  <a:lnTo>
                    <a:pt x="46592" y="53796"/>
                  </a:lnTo>
                  <a:lnTo>
                    <a:pt x="45951" y="54116"/>
                  </a:lnTo>
                  <a:lnTo>
                    <a:pt x="45313" y="54435"/>
                  </a:lnTo>
                  <a:lnTo>
                    <a:pt x="44831" y="54757"/>
                  </a:lnTo>
                  <a:lnTo>
                    <a:pt x="44191" y="55076"/>
                  </a:lnTo>
                  <a:lnTo>
                    <a:pt x="43550" y="55398"/>
                  </a:lnTo>
                  <a:lnTo>
                    <a:pt x="42909" y="55717"/>
                  </a:lnTo>
                  <a:lnTo>
                    <a:pt x="42430" y="56039"/>
                  </a:lnTo>
                  <a:lnTo>
                    <a:pt x="41789" y="56198"/>
                  </a:lnTo>
                  <a:lnTo>
                    <a:pt x="41148" y="56517"/>
                  </a:lnTo>
                  <a:lnTo>
                    <a:pt x="40507" y="56677"/>
                  </a:lnTo>
                  <a:lnTo>
                    <a:pt x="40028" y="56999"/>
                  </a:lnTo>
                  <a:lnTo>
                    <a:pt x="39387" y="57318"/>
                  </a:lnTo>
                  <a:lnTo>
                    <a:pt x="38746" y="57477"/>
                  </a:lnTo>
                  <a:lnTo>
                    <a:pt x="38105" y="57640"/>
                  </a:lnTo>
                  <a:lnTo>
                    <a:pt x="37626" y="57959"/>
                  </a:lnTo>
                  <a:lnTo>
                    <a:pt x="36986" y="58118"/>
                  </a:lnTo>
                  <a:lnTo>
                    <a:pt x="36345" y="58281"/>
                  </a:lnTo>
                  <a:lnTo>
                    <a:pt x="35704" y="58600"/>
                  </a:lnTo>
                  <a:lnTo>
                    <a:pt x="35225" y="58759"/>
                  </a:lnTo>
                  <a:lnTo>
                    <a:pt x="34584" y="58919"/>
                  </a:lnTo>
                  <a:lnTo>
                    <a:pt x="33943" y="59079"/>
                  </a:lnTo>
                  <a:lnTo>
                    <a:pt x="33302" y="59241"/>
                  </a:lnTo>
                  <a:lnTo>
                    <a:pt x="32823" y="59400"/>
                  </a:lnTo>
                  <a:lnTo>
                    <a:pt x="32182" y="59560"/>
                  </a:lnTo>
                  <a:lnTo>
                    <a:pt x="31541" y="59719"/>
                  </a:lnTo>
                  <a:lnTo>
                    <a:pt x="30900" y="59879"/>
                  </a:lnTo>
                  <a:lnTo>
                    <a:pt x="30421" y="60041"/>
                  </a:lnTo>
                  <a:lnTo>
                    <a:pt x="29780" y="60041"/>
                  </a:lnTo>
                  <a:lnTo>
                    <a:pt x="29140" y="60201"/>
                  </a:lnTo>
                  <a:lnTo>
                    <a:pt x="28499" y="60360"/>
                  </a:lnTo>
                  <a:lnTo>
                    <a:pt x="28020" y="60360"/>
                  </a:lnTo>
                  <a:lnTo>
                    <a:pt x="27379" y="60520"/>
                  </a:lnTo>
                  <a:lnTo>
                    <a:pt x="26738" y="60682"/>
                  </a:lnTo>
                  <a:lnTo>
                    <a:pt x="26097" y="60682"/>
                  </a:lnTo>
                  <a:lnTo>
                    <a:pt x="25618" y="60839"/>
                  </a:lnTo>
                  <a:lnTo>
                    <a:pt x="24336" y="60839"/>
                  </a:lnTo>
                  <a:lnTo>
                    <a:pt x="23695" y="61001"/>
                  </a:lnTo>
                  <a:lnTo>
                    <a:pt x="22575" y="61001"/>
                  </a:lnTo>
                  <a:lnTo>
                    <a:pt x="21935" y="61161"/>
                  </a:lnTo>
                  <a:lnTo>
                    <a:pt x="17131" y="61161"/>
                  </a:lnTo>
                  <a:lnTo>
                    <a:pt x="16492" y="61001"/>
                  </a:lnTo>
                  <a:lnTo>
                    <a:pt x="15371" y="61001"/>
                  </a:lnTo>
                  <a:lnTo>
                    <a:pt x="14730" y="60839"/>
                  </a:lnTo>
                  <a:lnTo>
                    <a:pt x="13609" y="60839"/>
                  </a:lnTo>
                  <a:lnTo>
                    <a:pt x="12969" y="60682"/>
                  </a:lnTo>
                  <a:lnTo>
                    <a:pt x="12328" y="60682"/>
                  </a:lnTo>
                  <a:lnTo>
                    <a:pt x="11688" y="60520"/>
                  </a:lnTo>
                  <a:lnTo>
                    <a:pt x="11207" y="60520"/>
                  </a:lnTo>
                  <a:lnTo>
                    <a:pt x="10567" y="60360"/>
                  </a:lnTo>
                  <a:lnTo>
                    <a:pt x="9927" y="60201"/>
                  </a:lnTo>
                  <a:lnTo>
                    <a:pt x="9286" y="60201"/>
                  </a:lnTo>
                  <a:lnTo>
                    <a:pt x="8806" y="60041"/>
                  </a:lnTo>
                  <a:lnTo>
                    <a:pt x="8166" y="59879"/>
                  </a:lnTo>
                  <a:lnTo>
                    <a:pt x="7525" y="59719"/>
                  </a:lnTo>
                  <a:lnTo>
                    <a:pt x="6884" y="59560"/>
                  </a:lnTo>
                  <a:lnTo>
                    <a:pt x="6404" y="59400"/>
                  </a:lnTo>
                  <a:lnTo>
                    <a:pt x="5764" y="59241"/>
                  </a:lnTo>
                  <a:lnTo>
                    <a:pt x="5124" y="59079"/>
                  </a:lnTo>
                  <a:lnTo>
                    <a:pt x="4483" y="58919"/>
                  </a:lnTo>
                  <a:lnTo>
                    <a:pt x="4003" y="58759"/>
                  </a:lnTo>
                  <a:lnTo>
                    <a:pt x="3362" y="58600"/>
                  </a:lnTo>
                  <a:lnTo>
                    <a:pt x="2722" y="58440"/>
                  </a:lnTo>
                  <a:lnTo>
                    <a:pt x="2081" y="58118"/>
                  </a:lnTo>
                  <a:lnTo>
                    <a:pt x="1601" y="57959"/>
                  </a:lnTo>
                  <a:lnTo>
                    <a:pt x="960" y="57799"/>
                  </a:lnTo>
                  <a:lnTo>
                    <a:pt x="320" y="57477"/>
                  </a:lnTo>
                  <a:lnTo>
                    <a:pt x="0" y="57318"/>
                  </a:lnTo>
                </a:path>
              </a:pathLst>
            </a:custGeom>
            <a:ln w="48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555500" y="1694825"/>
              <a:ext cx="798830" cy="911225"/>
            </a:xfrm>
            <a:custGeom>
              <a:avLst/>
              <a:gdLst/>
              <a:ahLst/>
              <a:cxnLst/>
              <a:rect l="l" t="t" r="r" b="b"/>
              <a:pathLst>
                <a:path w="798830" h="911225">
                  <a:moveTo>
                    <a:pt x="798315" y="910874"/>
                  </a:moveTo>
                  <a:lnTo>
                    <a:pt x="797674" y="901267"/>
                  </a:lnTo>
                  <a:lnTo>
                    <a:pt x="797036" y="891020"/>
                  </a:lnTo>
                  <a:lnTo>
                    <a:pt x="796555" y="879971"/>
                  </a:lnTo>
                  <a:lnTo>
                    <a:pt x="795914" y="868444"/>
                  </a:lnTo>
                  <a:lnTo>
                    <a:pt x="795273" y="856436"/>
                  </a:lnTo>
                  <a:lnTo>
                    <a:pt x="794632" y="844106"/>
                  </a:lnTo>
                  <a:lnTo>
                    <a:pt x="794153" y="831619"/>
                  </a:lnTo>
                  <a:lnTo>
                    <a:pt x="793512" y="818810"/>
                  </a:lnTo>
                  <a:lnTo>
                    <a:pt x="792871" y="806161"/>
                  </a:lnTo>
                  <a:lnTo>
                    <a:pt x="792230" y="793511"/>
                  </a:lnTo>
                  <a:lnTo>
                    <a:pt x="791751" y="781022"/>
                  </a:lnTo>
                  <a:lnTo>
                    <a:pt x="791110" y="768694"/>
                  </a:lnTo>
                  <a:lnTo>
                    <a:pt x="790469" y="756686"/>
                  </a:lnTo>
                  <a:lnTo>
                    <a:pt x="789828" y="744999"/>
                  </a:lnTo>
                  <a:lnTo>
                    <a:pt x="789350" y="733791"/>
                  </a:lnTo>
                  <a:lnTo>
                    <a:pt x="788709" y="722903"/>
                  </a:lnTo>
                  <a:lnTo>
                    <a:pt x="788068" y="712495"/>
                  </a:lnTo>
                  <a:lnTo>
                    <a:pt x="787427" y="702570"/>
                  </a:lnTo>
                  <a:lnTo>
                    <a:pt x="786948" y="692963"/>
                  </a:lnTo>
                  <a:lnTo>
                    <a:pt x="786307" y="683835"/>
                  </a:lnTo>
                  <a:lnTo>
                    <a:pt x="785666" y="675188"/>
                  </a:lnTo>
                  <a:lnTo>
                    <a:pt x="785025" y="666704"/>
                  </a:lnTo>
                  <a:lnTo>
                    <a:pt x="784546" y="658699"/>
                  </a:lnTo>
                  <a:lnTo>
                    <a:pt x="783905" y="651012"/>
                  </a:lnTo>
                  <a:lnTo>
                    <a:pt x="783264" y="643648"/>
                  </a:lnTo>
                  <a:lnTo>
                    <a:pt x="782623" y="636442"/>
                  </a:lnTo>
                  <a:lnTo>
                    <a:pt x="782145" y="629397"/>
                  </a:lnTo>
                  <a:lnTo>
                    <a:pt x="781504" y="622514"/>
                  </a:lnTo>
                  <a:lnTo>
                    <a:pt x="780863" y="615788"/>
                  </a:lnTo>
                  <a:lnTo>
                    <a:pt x="780222" y="609064"/>
                  </a:lnTo>
                  <a:lnTo>
                    <a:pt x="779743" y="602338"/>
                  </a:lnTo>
                  <a:lnTo>
                    <a:pt x="779102" y="595774"/>
                  </a:lnTo>
                  <a:lnTo>
                    <a:pt x="778461" y="589210"/>
                  </a:lnTo>
                  <a:lnTo>
                    <a:pt x="777820" y="582486"/>
                  </a:lnTo>
                  <a:lnTo>
                    <a:pt x="777341" y="575922"/>
                  </a:lnTo>
                  <a:lnTo>
                    <a:pt x="776700" y="569196"/>
                  </a:lnTo>
                  <a:lnTo>
                    <a:pt x="776059" y="562472"/>
                  </a:lnTo>
                  <a:lnTo>
                    <a:pt x="775418" y="555746"/>
                  </a:lnTo>
                  <a:lnTo>
                    <a:pt x="774940" y="548863"/>
                  </a:lnTo>
                  <a:lnTo>
                    <a:pt x="774299" y="542136"/>
                  </a:lnTo>
                  <a:lnTo>
                    <a:pt x="773658" y="535253"/>
                  </a:lnTo>
                  <a:lnTo>
                    <a:pt x="773019" y="528367"/>
                  </a:lnTo>
                  <a:lnTo>
                    <a:pt x="772538" y="521481"/>
                  </a:lnTo>
                  <a:lnTo>
                    <a:pt x="771897" y="514598"/>
                  </a:lnTo>
                  <a:lnTo>
                    <a:pt x="771256" y="507712"/>
                  </a:lnTo>
                  <a:lnTo>
                    <a:pt x="770618" y="500827"/>
                  </a:lnTo>
                  <a:lnTo>
                    <a:pt x="770136" y="493943"/>
                  </a:lnTo>
                  <a:lnTo>
                    <a:pt x="769495" y="487060"/>
                  </a:lnTo>
                  <a:lnTo>
                    <a:pt x="768854" y="480015"/>
                  </a:lnTo>
                  <a:lnTo>
                    <a:pt x="768216" y="473129"/>
                  </a:lnTo>
                  <a:lnTo>
                    <a:pt x="767735" y="466243"/>
                  </a:lnTo>
                  <a:lnTo>
                    <a:pt x="767094" y="459360"/>
                  </a:lnTo>
                  <a:lnTo>
                    <a:pt x="766453" y="452314"/>
                  </a:lnTo>
                  <a:lnTo>
                    <a:pt x="765814" y="445428"/>
                  </a:lnTo>
                  <a:lnTo>
                    <a:pt x="765333" y="438545"/>
                  </a:lnTo>
                  <a:lnTo>
                    <a:pt x="764692" y="431659"/>
                  </a:lnTo>
                  <a:lnTo>
                    <a:pt x="764051" y="424776"/>
                  </a:lnTo>
                  <a:lnTo>
                    <a:pt x="763410" y="417890"/>
                  </a:lnTo>
                  <a:lnTo>
                    <a:pt x="762931" y="411005"/>
                  </a:lnTo>
                  <a:lnTo>
                    <a:pt x="762290" y="404121"/>
                  </a:lnTo>
                  <a:lnTo>
                    <a:pt x="761649" y="397395"/>
                  </a:lnTo>
                  <a:lnTo>
                    <a:pt x="761008" y="390512"/>
                  </a:lnTo>
                  <a:lnTo>
                    <a:pt x="760530" y="383786"/>
                  </a:lnTo>
                  <a:lnTo>
                    <a:pt x="759889" y="377062"/>
                  </a:lnTo>
                  <a:lnTo>
                    <a:pt x="759248" y="370338"/>
                  </a:lnTo>
                  <a:lnTo>
                    <a:pt x="758607" y="363612"/>
                  </a:lnTo>
                  <a:lnTo>
                    <a:pt x="758128" y="357048"/>
                  </a:lnTo>
                  <a:lnTo>
                    <a:pt x="757487" y="350324"/>
                  </a:lnTo>
                  <a:lnTo>
                    <a:pt x="756846" y="343758"/>
                  </a:lnTo>
                  <a:lnTo>
                    <a:pt x="756205" y="337194"/>
                  </a:lnTo>
                  <a:lnTo>
                    <a:pt x="755726" y="330789"/>
                  </a:lnTo>
                  <a:lnTo>
                    <a:pt x="755085" y="324225"/>
                  </a:lnTo>
                  <a:lnTo>
                    <a:pt x="754444" y="317821"/>
                  </a:lnTo>
                  <a:lnTo>
                    <a:pt x="753803" y="311416"/>
                  </a:lnTo>
                  <a:lnTo>
                    <a:pt x="753325" y="305171"/>
                  </a:lnTo>
                  <a:lnTo>
                    <a:pt x="752684" y="298927"/>
                  </a:lnTo>
                  <a:lnTo>
                    <a:pt x="752043" y="292684"/>
                  </a:lnTo>
                  <a:lnTo>
                    <a:pt x="751402" y="286439"/>
                  </a:lnTo>
                  <a:lnTo>
                    <a:pt x="750923" y="280354"/>
                  </a:lnTo>
                  <a:lnTo>
                    <a:pt x="750282" y="274271"/>
                  </a:lnTo>
                  <a:lnTo>
                    <a:pt x="749641" y="268186"/>
                  </a:lnTo>
                  <a:lnTo>
                    <a:pt x="749000" y="262263"/>
                  </a:lnTo>
                  <a:lnTo>
                    <a:pt x="748521" y="256337"/>
                  </a:lnTo>
                  <a:lnTo>
                    <a:pt x="747880" y="250574"/>
                  </a:lnTo>
                  <a:lnTo>
                    <a:pt x="747239" y="244810"/>
                  </a:lnTo>
                  <a:lnTo>
                    <a:pt x="746598" y="239047"/>
                  </a:lnTo>
                  <a:lnTo>
                    <a:pt x="746120" y="233443"/>
                  </a:lnTo>
                  <a:lnTo>
                    <a:pt x="745479" y="227839"/>
                  </a:lnTo>
                  <a:lnTo>
                    <a:pt x="744838" y="222395"/>
                  </a:lnTo>
                  <a:lnTo>
                    <a:pt x="744197" y="216951"/>
                  </a:lnTo>
                  <a:lnTo>
                    <a:pt x="743718" y="211668"/>
                  </a:lnTo>
                  <a:lnTo>
                    <a:pt x="743077" y="206384"/>
                  </a:lnTo>
                  <a:lnTo>
                    <a:pt x="742436" y="201099"/>
                  </a:lnTo>
                  <a:lnTo>
                    <a:pt x="741798" y="195976"/>
                  </a:lnTo>
                  <a:lnTo>
                    <a:pt x="741316" y="190851"/>
                  </a:lnTo>
                  <a:lnTo>
                    <a:pt x="740675" y="185888"/>
                  </a:lnTo>
                  <a:lnTo>
                    <a:pt x="740034" y="181085"/>
                  </a:lnTo>
                  <a:lnTo>
                    <a:pt x="739396" y="176282"/>
                  </a:lnTo>
                  <a:lnTo>
                    <a:pt x="738915" y="171478"/>
                  </a:lnTo>
                  <a:lnTo>
                    <a:pt x="738274" y="166837"/>
                  </a:lnTo>
                  <a:lnTo>
                    <a:pt x="737633" y="162193"/>
                  </a:lnTo>
                  <a:lnTo>
                    <a:pt x="736994" y="157709"/>
                  </a:lnTo>
                  <a:lnTo>
                    <a:pt x="736513" y="153387"/>
                  </a:lnTo>
                  <a:lnTo>
                    <a:pt x="735872" y="149063"/>
                  </a:lnTo>
                  <a:lnTo>
                    <a:pt x="735231" y="144900"/>
                  </a:lnTo>
                  <a:lnTo>
                    <a:pt x="734590" y="140738"/>
                  </a:lnTo>
                  <a:lnTo>
                    <a:pt x="734111" y="136576"/>
                  </a:lnTo>
                  <a:lnTo>
                    <a:pt x="733470" y="132732"/>
                  </a:lnTo>
                  <a:lnTo>
                    <a:pt x="732829" y="128889"/>
                  </a:lnTo>
                  <a:lnTo>
                    <a:pt x="732188" y="125046"/>
                  </a:lnTo>
                  <a:lnTo>
                    <a:pt x="731710" y="121365"/>
                  </a:lnTo>
                  <a:lnTo>
                    <a:pt x="731069" y="117841"/>
                  </a:lnTo>
                  <a:lnTo>
                    <a:pt x="730428" y="114320"/>
                  </a:lnTo>
                  <a:lnTo>
                    <a:pt x="729787" y="110958"/>
                  </a:lnTo>
                  <a:lnTo>
                    <a:pt x="729308" y="107593"/>
                  </a:lnTo>
                  <a:lnTo>
                    <a:pt x="728667" y="104391"/>
                  </a:lnTo>
                  <a:lnTo>
                    <a:pt x="728026" y="101351"/>
                  </a:lnTo>
                  <a:lnTo>
                    <a:pt x="727385" y="98308"/>
                  </a:lnTo>
                  <a:lnTo>
                    <a:pt x="726906" y="95425"/>
                  </a:lnTo>
                  <a:lnTo>
                    <a:pt x="726265" y="92705"/>
                  </a:lnTo>
                  <a:lnTo>
                    <a:pt x="725624" y="89981"/>
                  </a:lnTo>
                  <a:lnTo>
                    <a:pt x="724983" y="87420"/>
                  </a:lnTo>
                  <a:lnTo>
                    <a:pt x="724505" y="84859"/>
                  </a:lnTo>
                  <a:lnTo>
                    <a:pt x="723864" y="82457"/>
                  </a:lnTo>
                  <a:lnTo>
                    <a:pt x="723223" y="80215"/>
                  </a:lnTo>
                  <a:lnTo>
                    <a:pt x="722582" y="77975"/>
                  </a:lnTo>
                  <a:lnTo>
                    <a:pt x="722103" y="75893"/>
                  </a:lnTo>
                  <a:lnTo>
                    <a:pt x="721462" y="73810"/>
                  </a:lnTo>
                  <a:lnTo>
                    <a:pt x="720821" y="72050"/>
                  </a:lnTo>
                  <a:lnTo>
                    <a:pt x="720180" y="70289"/>
                  </a:lnTo>
                  <a:lnTo>
                    <a:pt x="719701" y="68528"/>
                  </a:lnTo>
                  <a:lnTo>
                    <a:pt x="719060" y="66927"/>
                  </a:lnTo>
                  <a:lnTo>
                    <a:pt x="718419" y="65486"/>
                  </a:lnTo>
                  <a:lnTo>
                    <a:pt x="717778" y="64204"/>
                  </a:lnTo>
                  <a:lnTo>
                    <a:pt x="717300" y="62924"/>
                  </a:lnTo>
                  <a:lnTo>
                    <a:pt x="716659" y="61802"/>
                  </a:lnTo>
                  <a:lnTo>
                    <a:pt x="716018" y="60682"/>
                  </a:lnTo>
                  <a:lnTo>
                    <a:pt x="715377" y="59722"/>
                  </a:lnTo>
                  <a:lnTo>
                    <a:pt x="714898" y="58922"/>
                  </a:lnTo>
                  <a:lnTo>
                    <a:pt x="714257" y="58118"/>
                  </a:lnTo>
                  <a:lnTo>
                    <a:pt x="713616" y="57480"/>
                  </a:lnTo>
                  <a:lnTo>
                    <a:pt x="712978" y="56999"/>
                  </a:lnTo>
                  <a:lnTo>
                    <a:pt x="712496" y="56520"/>
                  </a:lnTo>
                  <a:lnTo>
                    <a:pt x="711855" y="56198"/>
                  </a:lnTo>
                  <a:lnTo>
                    <a:pt x="711214" y="56039"/>
                  </a:lnTo>
                  <a:lnTo>
                    <a:pt x="710576" y="55879"/>
                  </a:lnTo>
                  <a:lnTo>
                    <a:pt x="710095" y="55879"/>
                  </a:lnTo>
                  <a:lnTo>
                    <a:pt x="709454" y="56039"/>
                  </a:lnTo>
                  <a:lnTo>
                    <a:pt x="708813" y="56198"/>
                  </a:lnTo>
                  <a:lnTo>
                    <a:pt x="708174" y="56520"/>
                  </a:lnTo>
                  <a:lnTo>
                    <a:pt x="707693" y="56999"/>
                  </a:lnTo>
                  <a:lnTo>
                    <a:pt x="707052" y="57480"/>
                  </a:lnTo>
                  <a:lnTo>
                    <a:pt x="706411" y="57961"/>
                  </a:lnTo>
                  <a:lnTo>
                    <a:pt x="705770" y="58759"/>
                  </a:lnTo>
                  <a:lnTo>
                    <a:pt x="705291" y="59560"/>
                  </a:lnTo>
                  <a:lnTo>
                    <a:pt x="704650" y="60520"/>
                  </a:lnTo>
                  <a:lnTo>
                    <a:pt x="704009" y="61483"/>
                  </a:lnTo>
                  <a:lnTo>
                    <a:pt x="703368" y="62603"/>
                  </a:lnTo>
                  <a:lnTo>
                    <a:pt x="702890" y="63563"/>
                  </a:lnTo>
                  <a:lnTo>
                    <a:pt x="702249" y="64685"/>
                  </a:lnTo>
                  <a:lnTo>
                    <a:pt x="701608" y="65805"/>
                  </a:lnTo>
                  <a:lnTo>
                    <a:pt x="700967" y="66927"/>
                  </a:lnTo>
                  <a:lnTo>
                    <a:pt x="700488" y="67887"/>
                  </a:lnTo>
                  <a:lnTo>
                    <a:pt x="699847" y="69007"/>
                  </a:lnTo>
                  <a:lnTo>
                    <a:pt x="699206" y="69967"/>
                  </a:lnTo>
                  <a:lnTo>
                    <a:pt x="698565" y="70930"/>
                  </a:lnTo>
                  <a:lnTo>
                    <a:pt x="698086" y="71728"/>
                  </a:lnTo>
                  <a:lnTo>
                    <a:pt x="697445" y="72691"/>
                  </a:lnTo>
                  <a:lnTo>
                    <a:pt x="696804" y="73332"/>
                  </a:lnTo>
                  <a:lnTo>
                    <a:pt x="696163" y="74132"/>
                  </a:lnTo>
                  <a:lnTo>
                    <a:pt x="695685" y="74611"/>
                  </a:lnTo>
                  <a:lnTo>
                    <a:pt x="695044" y="75252"/>
                  </a:lnTo>
                  <a:lnTo>
                    <a:pt x="694403" y="75733"/>
                  </a:lnTo>
                  <a:lnTo>
                    <a:pt x="693762" y="76052"/>
                  </a:lnTo>
                  <a:lnTo>
                    <a:pt x="693283" y="76372"/>
                  </a:lnTo>
                  <a:lnTo>
                    <a:pt x="692642" y="76534"/>
                  </a:lnTo>
                  <a:lnTo>
                    <a:pt x="692001" y="76693"/>
                  </a:lnTo>
                  <a:lnTo>
                    <a:pt x="690240" y="76693"/>
                  </a:lnTo>
                  <a:lnTo>
                    <a:pt x="687198" y="75574"/>
                  </a:lnTo>
                  <a:lnTo>
                    <a:pt x="686557" y="75411"/>
                  </a:lnTo>
                  <a:lnTo>
                    <a:pt x="686078" y="75092"/>
                  </a:lnTo>
                  <a:lnTo>
                    <a:pt x="685437" y="74770"/>
                  </a:lnTo>
                  <a:lnTo>
                    <a:pt x="684796" y="74292"/>
                  </a:lnTo>
                  <a:lnTo>
                    <a:pt x="684155" y="73970"/>
                  </a:lnTo>
                  <a:lnTo>
                    <a:pt x="683676" y="73651"/>
                  </a:lnTo>
                  <a:lnTo>
                    <a:pt x="683035" y="73332"/>
                  </a:lnTo>
                  <a:lnTo>
                    <a:pt x="682394" y="73010"/>
                  </a:lnTo>
                  <a:lnTo>
                    <a:pt x="681756" y="72691"/>
                  </a:lnTo>
                  <a:lnTo>
                    <a:pt x="681274" y="72531"/>
                  </a:lnTo>
                  <a:lnTo>
                    <a:pt x="680634" y="72209"/>
                  </a:lnTo>
                  <a:lnTo>
                    <a:pt x="679993" y="71890"/>
                  </a:lnTo>
                  <a:lnTo>
                    <a:pt x="679354" y="71728"/>
                  </a:lnTo>
                  <a:lnTo>
                    <a:pt x="678873" y="71571"/>
                  </a:lnTo>
                  <a:lnTo>
                    <a:pt x="678232" y="71409"/>
                  </a:lnTo>
                  <a:lnTo>
                    <a:pt x="677591" y="71249"/>
                  </a:lnTo>
                  <a:lnTo>
                    <a:pt x="676953" y="71090"/>
                  </a:lnTo>
                  <a:lnTo>
                    <a:pt x="676471" y="71090"/>
                  </a:lnTo>
                  <a:lnTo>
                    <a:pt x="675830" y="70930"/>
                  </a:lnTo>
                  <a:lnTo>
                    <a:pt x="674551" y="70930"/>
                  </a:lnTo>
                  <a:lnTo>
                    <a:pt x="674069" y="70768"/>
                  </a:lnTo>
                  <a:lnTo>
                    <a:pt x="672788" y="70768"/>
                  </a:lnTo>
                  <a:lnTo>
                    <a:pt x="672147" y="70930"/>
                  </a:lnTo>
                  <a:lnTo>
                    <a:pt x="670386" y="70930"/>
                  </a:lnTo>
                  <a:lnTo>
                    <a:pt x="669745" y="71090"/>
                  </a:lnTo>
                  <a:lnTo>
                    <a:pt x="669266" y="71090"/>
                  </a:lnTo>
                  <a:lnTo>
                    <a:pt x="668625" y="71249"/>
                  </a:lnTo>
                  <a:lnTo>
                    <a:pt x="667984" y="71249"/>
                  </a:lnTo>
                  <a:lnTo>
                    <a:pt x="667343" y="71409"/>
                  </a:lnTo>
                  <a:lnTo>
                    <a:pt x="666864" y="71409"/>
                  </a:lnTo>
                  <a:lnTo>
                    <a:pt x="666223" y="71571"/>
                  </a:lnTo>
                  <a:lnTo>
                    <a:pt x="665583" y="71571"/>
                  </a:lnTo>
                  <a:lnTo>
                    <a:pt x="664942" y="71728"/>
                  </a:lnTo>
                  <a:lnTo>
                    <a:pt x="664463" y="71728"/>
                  </a:lnTo>
                  <a:lnTo>
                    <a:pt x="663822" y="71890"/>
                  </a:lnTo>
                  <a:lnTo>
                    <a:pt x="663181" y="71890"/>
                  </a:lnTo>
                  <a:lnTo>
                    <a:pt x="662540" y="72050"/>
                  </a:lnTo>
                  <a:lnTo>
                    <a:pt x="662061" y="72050"/>
                  </a:lnTo>
                  <a:lnTo>
                    <a:pt x="661420" y="72209"/>
                  </a:lnTo>
                  <a:lnTo>
                    <a:pt x="660138" y="72209"/>
                  </a:lnTo>
                  <a:lnTo>
                    <a:pt x="659659" y="72369"/>
                  </a:lnTo>
                  <a:lnTo>
                    <a:pt x="652936" y="72369"/>
                  </a:lnTo>
                  <a:lnTo>
                    <a:pt x="652454" y="72209"/>
                  </a:lnTo>
                  <a:lnTo>
                    <a:pt x="651172" y="72209"/>
                  </a:lnTo>
                  <a:lnTo>
                    <a:pt x="650534" y="72050"/>
                  </a:lnTo>
                  <a:lnTo>
                    <a:pt x="650053" y="72050"/>
                  </a:lnTo>
                  <a:lnTo>
                    <a:pt x="649412" y="71890"/>
                  </a:lnTo>
                  <a:lnTo>
                    <a:pt x="648771" y="71728"/>
                  </a:lnTo>
                  <a:lnTo>
                    <a:pt x="648132" y="71728"/>
                  </a:lnTo>
                  <a:lnTo>
                    <a:pt x="647651" y="71571"/>
                  </a:lnTo>
                  <a:lnTo>
                    <a:pt x="647010" y="71409"/>
                  </a:lnTo>
                  <a:lnTo>
                    <a:pt x="646369" y="71409"/>
                  </a:lnTo>
                  <a:lnTo>
                    <a:pt x="645731" y="71249"/>
                  </a:lnTo>
                  <a:lnTo>
                    <a:pt x="645249" y="71090"/>
                  </a:lnTo>
                  <a:lnTo>
                    <a:pt x="644608" y="70930"/>
                  </a:lnTo>
                  <a:lnTo>
                    <a:pt x="643967" y="70768"/>
                  </a:lnTo>
                  <a:lnTo>
                    <a:pt x="643326" y="70608"/>
                  </a:lnTo>
                  <a:lnTo>
                    <a:pt x="642848" y="70449"/>
                  </a:lnTo>
                  <a:lnTo>
                    <a:pt x="642207" y="70289"/>
                  </a:lnTo>
                  <a:lnTo>
                    <a:pt x="641566" y="70129"/>
                  </a:lnTo>
                  <a:lnTo>
                    <a:pt x="640925" y="69967"/>
                  </a:lnTo>
                  <a:lnTo>
                    <a:pt x="640446" y="69648"/>
                  </a:lnTo>
                  <a:lnTo>
                    <a:pt x="639805" y="69488"/>
                  </a:lnTo>
                  <a:lnTo>
                    <a:pt x="639164" y="69326"/>
                  </a:lnTo>
                  <a:lnTo>
                    <a:pt x="638523" y="69007"/>
                  </a:lnTo>
                  <a:lnTo>
                    <a:pt x="638044" y="68847"/>
                  </a:lnTo>
                  <a:lnTo>
                    <a:pt x="637403" y="68528"/>
                  </a:lnTo>
                  <a:lnTo>
                    <a:pt x="636762" y="68366"/>
                  </a:lnTo>
                  <a:lnTo>
                    <a:pt x="636121" y="68047"/>
                  </a:lnTo>
                  <a:lnTo>
                    <a:pt x="635643" y="67887"/>
                  </a:lnTo>
                  <a:lnTo>
                    <a:pt x="635002" y="67565"/>
                  </a:lnTo>
                  <a:lnTo>
                    <a:pt x="634361" y="67246"/>
                  </a:lnTo>
                  <a:lnTo>
                    <a:pt x="633720" y="66927"/>
                  </a:lnTo>
                  <a:lnTo>
                    <a:pt x="633241" y="66605"/>
                  </a:lnTo>
                  <a:lnTo>
                    <a:pt x="632600" y="66446"/>
                  </a:lnTo>
                  <a:lnTo>
                    <a:pt x="631959" y="66127"/>
                  </a:lnTo>
                  <a:lnTo>
                    <a:pt x="631318" y="65805"/>
                  </a:lnTo>
                  <a:lnTo>
                    <a:pt x="630839" y="65486"/>
                  </a:lnTo>
                  <a:lnTo>
                    <a:pt x="630198" y="65164"/>
                  </a:lnTo>
                  <a:lnTo>
                    <a:pt x="629557" y="64845"/>
                  </a:lnTo>
                  <a:lnTo>
                    <a:pt x="628916" y="64366"/>
                  </a:lnTo>
                  <a:lnTo>
                    <a:pt x="628438" y="64044"/>
                  </a:lnTo>
                  <a:lnTo>
                    <a:pt x="627797" y="63725"/>
                  </a:lnTo>
                  <a:lnTo>
                    <a:pt x="627156" y="63403"/>
                  </a:lnTo>
                  <a:lnTo>
                    <a:pt x="626515" y="62924"/>
                  </a:lnTo>
                  <a:lnTo>
                    <a:pt x="626036" y="62603"/>
                  </a:lnTo>
                  <a:lnTo>
                    <a:pt x="625395" y="62124"/>
                  </a:lnTo>
                  <a:lnTo>
                    <a:pt x="624754" y="61802"/>
                  </a:lnTo>
                  <a:lnTo>
                    <a:pt x="624113" y="61323"/>
                  </a:lnTo>
                  <a:lnTo>
                    <a:pt x="623634" y="61001"/>
                  </a:lnTo>
                  <a:lnTo>
                    <a:pt x="622993" y="60520"/>
                  </a:lnTo>
                  <a:lnTo>
                    <a:pt x="622352" y="60041"/>
                  </a:lnTo>
                  <a:lnTo>
                    <a:pt x="621714" y="59722"/>
                  </a:lnTo>
                  <a:lnTo>
                    <a:pt x="621233" y="59241"/>
                  </a:lnTo>
                  <a:lnTo>
                    <a:pt x="620592" y="58759"/>
                  </a:lnTo>
                  <a:lnTo>
                    <a:pt x="619951" y="58281"/>
                  </a:lnTo>
                  <a:lnTo>
                    <a:pt x="619312" y="57799"/>
                  </a:lnTo>
                  <a:lnTo>
                    <a:pt x="618831" y="57320"/>
                  </a:lnTo>
                  <a:lnTo>
                    <a:pt x="618190" y="56839"/>
                  </a:lnTo>
                  <a:lnTo>
                    <a:pt x="617549" y="56358"/>
                  </a:lnTo>
                  <a:lnTo>
                    <a:pt x="616911" y="55879"/>
                  </a:lnTo>
                  <a:lnTo>
                    <a:pt x="616429" y="55398"/>
                  </a:lnTo>
                  <a:lnTo>
                    <a:pt x="615788" y="54919"/>
                  </a:lnTo>
                  <a:lnTo>
                    <a:pt x="615147" y="54278"/>
                  </a:lnTo>
                  <a:lnTo>
                    <a:pt x="614506" y="53796"/>
                  </a:lnTo>
                  <a:lnTo>
                    <a:pt x="614028" y="53318"/>
                  </a:lnTo>
                  <a:lnTo>
                    <a:pt x="613387" y="52677"/>
                  </a:lnTo>
                  <a:lnTo>
                    <a:pt x="612746" y="52195"/>
                  </a:lnTo>
                  <a:lnTo>
                    <a:pt x="612105" y="51557"/>
                  </a:lnTo>
                  <a:lnTo>
                    <a:pt x="611626" y="51076"/>
                  </a:lnTo>
                  <a:lnTo>
                    <a:pt x="610985" y="50435"/>
                  </a:lnTo>
                  <a:lnTo>
                    <a:pt x="610344" y="49794"/>
                  </a:lnTo>
                  <a:lnTo>
                    <a:pt x="609703" y="49312"/>
                  </a:lnTo>
                  <a:lnTo>
                    <a:pt x="609224" y="48674"/>
                  </a:lnTo>
                  <a:lnTo>
                    <a:pt x="608583" y="48033"/>
                  </a:lnTo>
                  <a:lnTo>
                    <a:pt x="607942" y="47392"/>
                  </a:lnTo>
                  <a:lnTo>
                    <a:pt x="607301" y="46754"/>
                  </a:lnTo>
                  <a:lnTo>
                    <a:pt x="606823" y="46113"/>
                  </a:lnTo>
                  <a:lnTo>
                    <a:pt x="606182" y="45472"/>
                  </a:lnTo>
                  <a:lnTo>
                    <a:pt x="605541" y="44831"/>
                  </a:lnTo>
                  <a:lnTo>
                    <a:pt x="604900" y="44190"/>
                  </a:lnTo>
                  <a:lnTo>
                    <a:pt x="604421" y="43549"/>
                  </a:lnTo>
                  <a:lnTo>
                    <a:pt x="603780" y="42908"/>
                  </a:lnTo>
                  <a:lnTo>
                    <a:pt x="603139" y="42110"/>
                  </a:lnTo>
                  <a:lnTo>
                    <a:pt x="602498" y="41469"/>
                  </a:lnTo>
                  <a:lnTo>
                    <a:pt x="602019" y="40828"/>
                  </a:lnTo>
                  <a:lnTo>
                    <a:pt x="601378" y="40027"/>
                  </a:lnTo>
                  <a:lnTo>
                    <a:pt x="600737" y="39386"/>
                  </a:lnTo>
                  <a:lnTo>
                    <a:pt x="600096" y="38586"/>
                  </a:lnTo>
                  <a:lnTo>
                    <a:pt x="599618" y="37947"/>
                  </a:lnTo>
                  <a:lnTo>
                    <a:pt x="598977" y="37144"/>
                  </a:lnTo>
                  <a:lnTo>
                    <a:pt x="598336" y="36506"/>
                  </a:lnTo>
                  <a:lnTo>
                    <a:pt x="597695" y="35705"/>
                  </a:lnTo>
                  <a:lnTo>
                    <a:pt x="597216" y="34905"/>
                  </a:lnTo>
                  <a:lnTo>
                    <a:pt x="596575" y="34104"/>
                  </a:lnTo>
                  <a:lnTo>
                    <a:pt x="595934" y="33463"/>
                  </a:lnTo>
                  <a:lnTo>
                    <a:pt x="595293" y="32663"/>
                  </a:lnTo>
                  <a:lnTo>
                    <a:pt x="594814" y="31862"/>
                  </a:lnTo>
                  <a:lnTo>
                    <a:pt x="594173" y="31062"/>
                  </a:lnTo>
                  <a:lnTo>
                    <a:pt x="593532" y="30261"/>
                  </a:lnTo>
                  <a:lnTo>
                    <a:pt x="592894" y="29461"/>
                  </a:lnTo>
                  <a:lnTo>
                    <a:pt x="592413" y="28500"/>
                  </a:lnTo>
                  <a:lnTo>
                    <a:pt x="591772" y="27700"/>
                  </a:lnTo>
                  <a:lnTo>
                    <a:pt x="591131" y="26899"/>
                  </a:lnTo>
                  <a:lnTo>
                    <a:pt x="590492" y="26099"/>
                  </a:lnTo>
                  <a:lnTo>
                    <a:pt x="590011" y="25136"/>
                  </a:lnTo>
                  <a:lnTo>
                    <a:pt x="589370" y="24338"/>
                  </a:lnTo>
                  <a:lnTo>
                    <a:pt x="588729" y="23375"/>
                  </a:lnTo>
                  <a:lnTo>
                    <a:pt x="588091" y="22575"/>
                  </a:lnTo>
                  <a:lnTo>
                    <a:pt x="587609" y="21615"/>
                  </a:lnTo>
                  <a:lnTo>
                    <a:pt x="586968" y="20814"/>
                  </a:lnTo>
                  <a:lnTo>
                    <a:pt x="586327" y="19854"/>
                  </a:lnTo>
                  <a:lnTo>
                    <a:pt x="585689" y="18894"/>
                  </a:lnTo>
                  <a:lnTo>
                    <a:pt x="585208" y="18091"/>
                  </a:lnTo>
                  <a:lnTo>
                    <a:pt x="584567" y="17130"/>
                  </a:lnTo>
                  <a:lnTo>
                    <a:pt x="583926" y="16170"/>
                  </a:lnTo>
                  <a:lnTo>
                    <a:pt x="583285" y="15370"/>
                  </a:lnTo>
                  <a:lnTo>
                    <a:pt x="582806" y="14410"/>
                  </a:lnTo>
                  <a:lnTo>
                    <a:pt x="582165" y="13449"/>
                  </a:lnTo>
                  <a:lnTo>
                    <a:pt x="581524" y="12649"/>
                  </a:lnTo>
                  <a:lnTo>
                    <a:pt x="580883" y="11689"/>
                  </a:lnTo>
                  <a:lnTo>
                    <a:pt x="580404" y="10888"/>
                  </a:lnTo>
                  <a:lnTo>
                    <a:pt x="579763" y="10088"/>
                  </a:lnTo>
                  <a:lnTo>
                    <a:pt x="579122" y="9284"/>
                  </a:lnTo>
                  <a:lnTo>
                    <a:pt x="578481" y="8486"/>
                  </a:lnTo>
                  <a:lnTo>
                    <a:pt x="578003" y="7686"/>
                  </a:lnTo>
                  <a:lnTo>
                    <a:pt x="577362" y="6885"/>
                  </a:lnTo>
                  <a:lnTo>
                    <a:pt x="576721" y="6244"/>
                  </a:lnTo>
                  <a:lnTo>
                    <a:pt x="576080" y="5603"/>
                  </a:lnTo>
                  <a:lnTo>
                    <a:pt x="575601" y="4962"/>
                  </a:lnTo>
                  <a:lnTo>
                    <a:pt x="574960" y="4324"/>
                  </a:lnTo>
                  <a:lnTo>
                    <a:pt x="574319" y="3683"/>
                  </a:lnTo>
                  <a:lnTo>
                    <a:pt x="573678" y="3202"/>
                  </a:lnTo>
                  <a:lnTo>
                    <a:pt x="573199" y="2720"/>
                  </a:lnTo>
                  <a:lnTo>
                    <a:pt x="572558" y="2242"/>
                  </a:lnTo>
                  <a:lnTo>
                    <a:pt x="571917" y="1760"/>
                  </a:lnTo>
                  <a:lnTo>
                    <a:pt x="571276" y="1441"/>
                  </a:lnTo>
                  <a:lnTo>
                    <a:pt x="570798" y="1119"/>
                  </a:lnTo>
                  <a:lnTo>
                    <a:pt x="570157" y="800"/>
                  </a:lnTo>
                  <a:lnTo>
                    <a:pt x="569516" y="640"/>
                  </a:lnTo>
                  <a:lnTo>
                    <a:pt x="568875" y="478"/>
                  </a:lnTo>
                  <a:lnTo>
                    <a:pt x="568396" y="321"/>
                  </a:lnTo>
                  <a:lnTo>
                    <a:pt x="567755" y="159"/>
                  </a:lnTo>
                  <a:lnTo>
                    <a:pt x="567114" y="0"/>
                  </a:lnTo>
                  <a:lnTo>
                    <a:pt x="565353" y="0"/>
                  </a:lnTo>
                  <a:lnTo>
                    <a:pt x="564712" y="159"/>
                  </a:lnTo>
                  <a:lnTo>
                    <a:pt x="564071" y="159"/>
                  </a:lnTo>
                  <a:lnTo>
                    <a:pt x="563593" y="321"/>
                  </a:lnTo>
                  <a:lnTo>
                    <a:pt x="562952" y="478"/>
                  </a:lnTo>
                  <a:lnTo>
                    <a:pt x="562311" y="640"/>
                  </a:lnTo>
                  <a:lnTo>
                    <a:pt x="561672" y="960"/>
                  </a:lnTo>
                  <a:lnTo>
                    <a:pt x="561191" y="1119"/>
                  </a:lnTo>
                  <a:lnTo>
                    <a:pt x="560550" y="1441"/>
                  </a:lnTo>
                  <a:lnTo>
                    <a:pt x="559909" y="1760"/>
                  </a:lnTo>
                  <a:lnTo>
                    <a:pt x="559271" y="2082"/>
                  </a:lnTo>
                  <a:lnTo>
                    <a:pt x="558789" y="2401"/>
                  </a:lnTo>
                  <a:lnTo>
                    <a:pt x="558148" y="2883"/>
                  </a:lnTo>
                  <a:lnTo>
                    <a:pt x="557507" y="3361"/>
                  </a:lnTo>
                  <a:lnTo>
                    <a:pt x="556869" y="3843"/>
                  </a:lnTo>
                  <a:lnTo>
                    <a:pt x="556388" y="4324"/>
                  </a:lnTo>
                  <a:lnTo>
                    <a:pt x="555747" y="4962"/>
                  </a:lnTo>
                  <a:lnTo>
                    <a:pt x="555106" y="5444"/>
                  </a:lnTo>
                  <a:lnTo>
                    <a:pt x="554465" y="6085"/>
                  </a:lnTo>
                  <a:lnTo>
                    <a:pt x="553986" y="6726"/>
                  </a:lnTo>
                  <a:lnTo>
                    <a:pt x="553345" y="7364"/>
                  </a:lnTo>
                  <a:lnTo>
                    <a:pt x="552704" y="8165"/>
                  </a:lnTo>
                  <a:lnTo>
                    <a:pt x="552063" y="8806"/>
                  </a:lnTo>
                  <a:lnTo>
                    <a:pt x="551584" y="9606"/>
                  </a:lnTo>
                  <a:lnTo>
                    <a:pt x="550943" y="10407"/>
                  </a:lnTo>
                  <a:lnTo>
                    <a:pt x="550302" y="11048"/>
                  </a:lnTo>
                  <a:lnTo>
                    <a:pt x="549661" y="11848"/>
                  </a:lnTo>
                  <a:lnTo>
                    <a:pt x="549183" y="12649"/>
                  </a:lnTo>
                  <a:lnTo>
                    <a:pt x="548542" y="13449"/>
                  </a:lnTo>
                  <a:lnTo>
                    <a:pt x="547901" y="14250"/>
                  </a:lnTo>
                  <a:lnTo>
                    <a:pt x="547260" y="15210"/>
                  </a:lnTo>
                  <a:lnTo>
                    <a:pt x="546781" y="16011"/>
                  </a:lnTo>
                  <a:lnTo>
                    <a:pt x="546140" y="16811"/>
                  </a:lnTo>
                  <a:lnTo>
                    <a:pt x="545499" y="17612"/>
                  </a:lnTo>
                  <a:lnTo>
                    <a:pt x="544858" y="18412"/>
                  </a:lnTo>
                  <a:lnTo>
                    <a:pt x="544379" y="19213"/>
                  </a:lnTo>
                  <a:lnTo>
                    <a:pt x="543738" y="20013"/>
                  </a:lnTo>
                  <a:lnTo>
                    <a:pt x="543097" y="20814"/>
                  </a:lnTo>
                  <a:lnTo>
                    <a:pt x="542456" y="21774"/>
                  </a:lnTo>
                  <a:lnTo>
                    <a:pt x="541978" y="22575"/>
                  </a:lnTo>
                  <a:lnTo>
                    <a:pt x="541337" y="23216"/>
                  </a:lnTo>
                  <a:lnTo>
                    <a:pt x="540696" y="24016"/>
                  </a:lnTo>
                  <a:lnTo>
                    <a:pt x="540055" y="24817"/>
                  </a:lnTo>
                  <a:lnTo>
                    <a:pt x="539576" y="25617"/>
                  </a:lnTo>
                  <a:lnTo>
                    <a:pt x="538935" y="26418"/>
                  </a:lnTo>
                  <a:lnTo>
                    <a:pt x="538294" y="27218"/>
                  </a:lnTo>
                  <a:lnTo>
                    <a:pt x="537653" y="27859"/>
                  </a:lnTo>
                  <a:lnTo>
                    <a:pt x="537174" y="28660"/>
                  </a:lnTo>
                  <a:lnTo>
                    <a:pt x="536533" y="29298"/>
                  </a:lnTo>
                  <a:lnTo>
                    <a:pt x="535892" y="30101"/>
                  </a:lnTo>
                  <a:lnTo>
                    <a:pt x="535251" y="30740"/>
                  </a:lnTo>
                  <a:lnTo>
                    <a:pt x="534773" y="31543"/>
                  </a:lnTo>
                  <a:lnTo>
                    <a:pt x="534132" y="32181"/>
                  </a:lnTo>
                  <a:lnTo>
                    <a:pt x="533491" y="32822"/>
                  </a:lnTo>
                  <a:lnTo>
                    <a:pt x="532852" y="33623"/>
                  </a:lnTo>
                  <a:lnTo>
                    <a:pt x="532371" y="34264"/>
                  </a:lnTo>
                  <a:lnTo>
                    <a:pt x="531730" y="34905"/>
                  </a:lnTo>
                  <a:lnTo>
                    <a:pt x="531089" y="35546"/>
                  </a:lnTo>
                  <a:lnTo>
                    <a:pt x="530451" y="36184"/>
                  </a:lnTo>
                  <a:lnTo>
                    <a:pt x="529969" y="36825"/>
                  </a:lnTo>
                  <a:lnTo>
                    <a:pt x="529328" y="37466"/>
                  </a:lnTo>
                  <a:lnTo>
                    <a:pt x="528687" y="38104"/>
                  </a:lnTo>
                  <a:lnTo>
                    <a:pt x="528049" y="38745"/>
                  </a:lnTo>
                  <a:lnTo>
                    <a:pt x="527567" y="39227"/>
                  </a:lnTo>
                  <a:lnTo>
                    <a:pt x="526927" y="39868"/>
                  </a:lnTo>
                  <a:lnTo>
                    <a:pt x="526286" y="40506"/>
                  </a:lnTo>
                  <a:lnTo>
                    <a:pt x="525647" y="40988"/>
                  </a:lnTo>
                  <a:lnTo>
                    <a:pt x="525166" y="41628"/>
                  </a:lnTo>
                  <a:lnTo>
                    <a:pt x="524525" y="42269"/>
                  </a:lnTo>
                  <a:lnTo>
                    <a:pt x="523884" y="42748"/>
                  </a:lnTo>
                  <a:lnTo>
                    <a:pt x="523243" y="43389"/>
                  </a:lnTo>
                  <a:lnTo>
                    <a:pt x="522764" y="43871"/>
                  </a:lnTo>
                  <a:lnTo>
                    <a:pt x="522123" y="44352"/>
                  </a:lnTo>
                  <a:lnTo>
                    <a:pt x="521482" y="44990"/>
                  </a:lnTo>
                  <a:lnTo>
                    <a:pt x="520841" y="45472"/>
                  </a:lnTo>
                  <a:lnTo>
                    <a:pt x="520362" y="45950"/>
                  </a:lnTo>
                  <a:lnTo>
                    <a:pt x="519722" y="46432"/>
                  </a:lnTo>
                  <a:lnTo>
                    <a:pt x="519081" y="46913"/>
                  </a:lnTo>
                  <a:lnTo>
                    <a:pt x="518440" y="47392"/>
                  </a:lnTo>
                  <a:lnTo>
                    <a:pt x="517961" y="47873"/>
                  </a:lnTo>
                  <a:lnTo>
                    <a:pt x="517320" y="48352"/>
                  </a:lnTo>
                  <a:lnTo>
                    <a:pt x="516679" y="48833"/>
                  </a:lnTo>
                  <a:lnTo>
                    <a:pt x="516038" y="49312"/>
                  </a:lnTo>
                  <a:lnTo>
                    <a:pt x="515559" y="49794"/>
                  </a:lnTo>
                  <a:lnTo>
                    <a:pt x="514918" y="50115"/>
                  </a:lnTo>
                  <a:lnTo>
                    <a:pt x="514277" y="50594"/>
                  </a:lnTo>
                  <a:lnTo>
                    <a:pt x="513636" y="51076"/>
                  </a:lnTo>
                  <a:lnTo>
                    <a:pt x="513157" y="51395"/>
                  </a:lnTo>
                  <a:lnTo>
                    <a:pt x="512516" y="51876"/>
                  </a:lnTo>
                  <a:lnTo>
                    <a:pt x="511876" y="52195"/>
                  </a:lnTo>
                  <a:lnTo>
                    <a:pt x="511235" y="52677"/>
                  </a:lnTo>
                  <a:lnTo>
                    <a:pt x="510756" y="52996"/>
                  </a:lnTo>
                  <a:lnTo>
                    <a:pt x="510115" y="53318"/>
                  </a:lnTo>
                  <a:lnTo>
                    <a:pt x="509474" y="53796"/>
                  </a:lnTo>
                  <a:lnTo>
                    <a:pt x="508833" y="54118"/>
                  </a:lnTo>
                  <a:lnTo>
                    <a:pt x="508354" y="54437"/>
                  </a:lnTo>
                  <a:lnTo>
                    <a:pt x="507713" y="54757"/>
                  </a:lnTo>
                  <a:lnTo>
                    <a:pt x="507072" y="55078"/>
                  </a:lnTo>
                  <a:lnTo>
                    <a:pt x="506431" y="55398"/>
                  </a:lnTo>
                  <a:lnTo>
                    <a:pt x="505952" y="55719"/>
                  </a:lnTo>
                  <a:lnTo>
                    <a:pt x="505311" y="56039"/>
                  </a:lnTo>
                  <a:lnTo>
                    <a:pt x="504671" y="56358"/>
                  </a:lnTo>
                  <a:lnTo>
                    <a:pt x="504030" y="56679"/>
                  </a:lnTo>
                  <a:lnTo>
                    <a:pt x="503551" y="56999"/>
                  </a:lnTo>
                  <a:lnTo>
                    <a:pt x="502910" y="57320"/>
                  </a:lnTo>
                  <a:lnTo>
                    <a:pt x="502269" y="57480"/>
                  </a:lnTo>
                  <a:lnTo>
                    <a:pt x="501630" y="57799"/>
                  </a:lnTo>
                  <a:lnTo>
                    <a:pt x="501149" y="58118"/>
                  </a:lnTo>
                  <a:lnTo>
                    <a:pt x="500508" y="58281"/>
                  </a:lnTo>
                  <a:lnTo>
                    <a:pt x="499867" y="58600"/>
                  </a:lnTo>
                  <a:lnTo>
                    <a:pt x="499229" y="58759"/>
                  </a:lnTo>
                  <a:lnTo>
                    <a:pt x="498747" y="59081"/>
                  </a:lnTo>
                  <a:lnTo>
                    <a:pt x="498106" y="59241"/>
                  </a:lnTo>
                  <a:lnTo>
                    <a:pt x="497465" y="59400"/>
                  </a:lnTo>
                  <a:lnTo>
                    <a:pt x="496827" y="59722"/>
                  </a:lnTo>
                  <a:lnTo>
                    <a:pt x="496346" y="59882"/>
                  </a:lnTo>
                  <a:lnTo>
                    <a:pt x="495705" y="60041"/>
                  </a:lnTo>
                  <a:lnTo>
                    <a:pt x="495064" y="60201"/>
                  </a:lnTo>
                  <a:lnTo>
                    <a:pt x="494423" y="60363"/>
                  </a:lnTo>
                  <a:lnTo>
                    <a:pt x="493944" y="60520"/>
                  </a:lnTo>
                  <a:lnTo>
                    <a:pt x="493303" y="60682"/>
                  </a:lnTo>
                  <a:lnTo>
                    <a:pt x="492662" y="60842"/>
                  </a:lnTo>
                  <a:lnTo>
                    <a:pt x="492021" y="61001"/>
                  </a:lnTo>
                  <a:lnTo>
                    <a:pt x="491542" y="61161"/>
                  </a:lnTo>
                  <a:lnTo>
                    <a:pt x="490901" y="61323"/>
                  </a:lnTo>
                  <a:lnTo>
                    <a:pt x="490260" y="61323"/>
                  </a:lnTo>
                  <a:lnTo>
                    <a:pt x="489620" y="61483"/>
                  </a:lnTo>
                  <a:lnTo>
                    <a:pt x="489141" y="61642"/>
                  </a:lnTo>
                  <a:lnTo>
                    <a:pt x="488500" y="61642"/>
                  </a:lnTo>
                  <a:lnTo>
                    <a:pt x="487859" y="61802"/>
                  </a:lnTo>
                  <a:lnTo>
                    <a:pt x="487218" y="61802"/>
                  </a:lnTo>
                  <a:lnTo>
                    <a:pt x="486739" y="61962"/>
                  </a:lnTo>
                  <a:lnTo>
                    <a:pt x="486098" y="61962"/>
                  </a:lnTo>
                  <a:lnTo>
                    <a:pt x="485457" y="62124"/>
                  </a:lnTo>
                  <a:lnTo>
                    <a:pt x="483696" y="62124"/>
                  </a:lnTo>
                  <a:lnTo>
                    <a:pt x="483055" y="62283"/>
                  </a:lnTo>
                  <a:lnTo>
                    <a:pt x="478893" y="62283"/>
                  </a:lnTo>
                  <a:lnTo>
                    <a:pt x="478252" y="62124"/>
                  </a:lnTo>
                  <a:lnTo>
                    <a:pt x="477132" y="62124"/>
                  </a:lnTo>
                  <a:lnTo>
                    <a:pt x="476491" y="61962"/>
                  </a:lnTo>
                  <a:lnTo>
                    <a:pt x="475209" y="61962"/>
                  </a:lnTo>
                  <a:lnTo>
                    <a:pt x="474731" y="61802"/>
                  </a:lnTo>
                  <a:lnTo>
                    <a:pt x="474090" y="61802"/>
                  </a:lnTo>
                  <a:lnTo>
                    <a:pt x="473449" y="61642"/>
                  </a:lnTo>
                  <a:lnTo>
                    <a:pt x="472810" y="61483"/>
                  </a:lnTo>
                  <a:lnTo>
                    <a:pt x="472329" y="61483"/>
                  </a:lnTo>
                  <a:lnTo>
                    <a:pt x="471688" y="61323"/>
                  </a:lnTo>
                  <a:lnTo>
                    <a:pt x="471047" y="61161"/>
                  </a:lnTo>
                  <a:lnTo>
                    <a:pt x="470409" y="61001"/>
                  </a:lnTo>
                  <a:lnTo>
                    <a:pt x="469927" y="60842"/>
                  </a:lnTo>
                  <a:lnTo>
                    <a:pt x="469286" y="60842"/>
                  </a:lnTo>
                  <a:lnTo>
                    <a:pt x="468645" y="60682"/>
                  </a:lnTo>
                  <a:lnTo>
                    <a:pt x="468007" y="60520"/>
                  </a:lnTo>
                  <a:lnTo>
                    <a:pt x="467526" y="60363"/>
                  </a:lnTo>
                  <a:lnTo>
                    <a:pt x="466885" y="60041"/>
                  </a:lnTo>
                  <a:lnTo>
                    <a:pt x="466244" y="59882"/>
                  </a:lnTo>
                  <a:lnTo>
                    <a:pt x="465605" y="59722"/>
                  </a:lnTo>
                  <a:lnTo>
                    <a:pt x="465124" y="59560"/>
                  </a:lnTo>
                  <a:lnTo>
                    <a:pt x="464483" y="59241"/>
                  </a:lnTo>
                  <a:lnTo>
                    <a:pt x="463842" y="59081"/>
                  </a:lnTo>
                  <a:lnTo>
                    <a:pt x="463201" y="58922"/>
                  </a:lnTo>
                  <a:lnTo>
                    <a:pt x="462722" y="58759"/>
                  </a:lnTo>
                  <a:lnTo>
                    <a:pt x="462081" y="58440"/>
                  </a:lnTo>
                  <a:lnTo>
                    <a:pt x="461440" y="58281"/>
                  </a:lnTo>
                  <a:lnTo>
                    <a:pt x="460799" y="57961"/>
                  </a:lnTo>
                  <a:lnTo>
                    <a:pt x="460321" y="57640"/>
                  </a:lnTo>
                  <a:lnTo>
                    <a:pt x="459680" y="57480"/>
                  </a:lnTo>
                  <a:lnTo>
                    <a:pt x="459039" y="57158"/>
                  </a:lnTo>
                  <a:lnTo>
                    <a:pt x="458398" y="56839"/>
                  </a:lnTo>
                  <a:lnTo>
                    <a:pt x="457919" y="56520"/>
                  </a:lnTo>
                  <a:lnTo>
                    <a:pt x="457278" y="56198"/>
                  </a:lnTo>
                  <a:lnTo>
                    <a:pt x="456637" y="55879"/>
                  </a:lnTo>
                  <a:lnTo>
                    <a:pt x="455996" y="55560"/>
                  </a:lnTo>
                  <a:lnTo>
                    <a:pt x="455517" y="55238"/>
                  </a:lnTo>
                  <a:lnTo>
                    <a:pt x="454876" y="54757"/>
                  </a:lnTo>
                  <a:lnTo>
                    <a:pt x="454235" y="54437"/>
                  </a:lnTo>
                  <a:lnTo>
                    <a:pt x="453594" y="54118"/>
                  </a:lnTo>
                  <a:lnTo>
                    <a:pt x="453116" y="53637"/>
                  </a:lnTo>
                  <a:lnTo>
                    <a:pt x="452475" y="53318"/>
                  </a:lnTo>
                  <a:lnTo>
                    <a:pt x="451834" y="52836"/>
                  </a:lnTo>
                  <a:lnTo>
                    <a:pt x="451193" y="52517"/>
                  </a:lnTo>
                  <a:lnTo>
                    <a:pt x="450714" y="52036"/>
                  </a:lnTo>
                  <a:lnTo>
                    <a:pt x="450073" y="51714"/>
                  </a:lnTo>
                  <a:lnTo>
                    <a:pt x="449432" y="51235"/>
                  </a:lnTo>
                  <a:lnTo>
                    <a:pt x="448791" y="50916"/>
                  </a:lnTo>
                  <a:lnTo>
                    <a:pt x="448312" y="50435"/>
                  </a:lnTo>
                  <a:lnTo>
                    <a:pt x="447671" y="50115"/>
                  </a:lnTo>
                  <a:lnTo>
                    <a:pt x="447030" y="49634"/>
                  </a:lnTo>
                  <a:lnTo>
                    <a:pt x="446389" y="49312"/>
                  </a:lnTo>
                  <a:lnTo>
                    <a:pt x="445911" y="48993"/>
                  </a:lnTo>
                  <a:lnTo>
                    <a:pt x="445270" y="48674"/>
                  </a:lnTo>
                  <a:lnTo>
                    <a:pt x="444629" y="48352"/>
                  </a:lnTo>
                  <a:lnTo>
                    <a:pt x="443988" y="48033"/>
                  </a:lnTo>
                  <a:lnTo>
                    <a:pt x="443509" y="47873"/>
                  </a:lnTo>
                  <a:lnTo>
                    <a:pt x="442868" y="47552"/>
                  </a:lnTo>
                  <a:lnTo>
                    <a:pt x="442227" y="47392"/>
                  </a:lnTo>
                  <a:lnTo>
                    <a:pt x="441589" y="47232"/>
                  </a:lnTo>
                  <a:lnTo>
                    <a:pt x="441107" y="47073"/>
                  </a:lnTo>
                  <a:lnTo>
                    <a:pt x="440466" y="46913"/>
                  </a:lnTo>
                  <a:lnTo>
                    <a:pt x="439825" y="46913"/>
                  </a:lnTo>
                  <a:lnTo>
                    <a:pt x="439187" y="46754"/>
                  </a:lnTo>
                  <a:lnTo>
                    <a:pt x="438065" y="46754"/>
                  </a:lnTo>
                  <a:lnTo>
                    <a:pt x="437424" y="46913"/>
                  </a:lnTo>
                  <a:lnTo>
                    <a:pt x="436785" y="46913"/>
                  </a:lnTo>
                  <a:lnTo>
                    <a:pt x="436304" y="47073"/>
                  </a:lnTo>
                  <a:lnTo>
                    <a:pt x="435663" y="47232"/>
                  </a:lnTo>
                  <a:lnTo>
                    <a:pt x="435022" y="47232"/>
                  </a:lnTo>
                  <a:lnTo>
                    <a:pt x="434384" y="47552"/>
                  </a:lnTo>
                  <a:lnTo>
                    <a:pt x="433902" y="47714"/>
                  </a:lnTo>
                  <a:lnTo>
                    <a:pt x="433261" y="47873"/>
                  </a:lnTo>
                  <a:lnTo>
                    <a:pt x="432620" y="48193"/>
                  </a:lnTo>
                  <a:lnTo>
                    <a:pt x="431979" y="48352"/>
                  </a:lnTo>
                  <a:lnTo>
                    <a:pt x="431501" y="48674"/>
                  </a:lnTo>
                  <a:lnTo>
                    <a:pt x="430860" y="48993"/>
                  </a:lnTo>
                  <a:lnTo>
                    <a:pt x="430219" y="49312"/>
                  </a:lnTo>
                  <a:lnTo>
                    <a:pt x="429578" y="49634"/>
                  </a:lnTo>
                  <a:lnTo>
                    <a:pt x="429099" y="49953"/>
                  </a:lnTo>
                  <a:lnTo>
                    <a:pt x="428458" y="50275"/>
                  </a:lnTo>
                  <a:lnTo>
                    <a:pt x="427817" y="50594"/>
                  </a:lnTo>
                  <a:lnTo>
                    <a:pt x="427176" y="50916"/>
                  </a:lnTo>
                  <a:lnTo>
                    <a:pt x="426697" y="51395"/>
                  </a:lnTo>
                  <a:lnTo>
                    <a:pt x="426056" y="51714"/>
                  </a:lnTo>
                  <a:lnTo>
                    <a:pt x="425415" y="52036"/>
                  </a:lnTo>
                  <a:lnTo>
                    <a:pt x="424774" y="52517"/>
                  </a:lnTo>
                  <a:lnTo>
                    <a:pt x="424296" y="52836"/>
                  </a:lnTo>
                  <a:lnTo>
                    <a:pt x="423655" y="53158"/>
                  </a:lnTo>
                  <a:lnTo>
                    <a:pt x="423014" y="53477"/>
                  </a:lnTo>
                  <a:lnTo>
                    <a:pt x="422373" y="53956"/>
                  </a:lnTo>
                  <a:lnTo>
                    <a:pt x="421894" y="54278"/>
                  </a:lnTo>
                  <a:lnTo>
                    <a:pt x="421253" y="54597"/>
                  </a:lnTo>
                  <a:lnTo>
                    <a:pt x="420612" y="54919"/>
                  </a:lnTo>
                  <a:lnTo>
                    <a:pt x="419971" y="55238"/>
                  </a:lnTo>
                  <a:lnTo>
                    <a:pt x="419492" y="55560"/>
                  </a:lnTo>
                  <a:lnTo>
                    <a:pt x="418851" y="55879"/>
                  </a:lnTo>
                  <a:lnTo>
                    <a:pt x="418210" y="56198"/>
                  </a:lnTo>
                  <a:lnTo>
                    <a:pt x="417569" y="56520"/>
                  </a:lnTo>
                  <a:lnTo>
                    <a:pt x="417091" y="56839"/>
                  </a:lnTo>
                  <a:lnTo>
                    <a:pt x="416450" y="57158"/>
                  </a:lnTo>
                  <a:lnTo>
                    <a:pt x="415809" y="57320"/>
                  </a:lnTo>
                  <a:lnTo>
                    <a:pt x="415168" y="57640"/>
                  </a:lnTo>
                  <a:lnTo>
                    <a:pt x="414689" y="57961"/>
                  </a:lnTo>
                  <a:lnTo>
                    <a:pt x="414048" y="58118"/>
                  </a:lnTo>
                  <a:lnTo>
                    <a:pt x="413407" y="58440"/>
                  </a:lnTo>
                  <a:lnTo>
                    <a:pt x="412769" y="58600"/>
                  </a:lnTo>
                  <a:lnTo>
                    <a:pt x="412287" y="58922"/>
                  </a:lnTo>
                  <a:lnTo>
                    <a:pt x="411646" y="59081"/>
                  </a:lnTo>
                  <a:lnTo>
                    <a:pt x="411005" y="59400"/>
                  </a:lnTo>
                  <a:lnTo>
                    <a:pt x="410367" y="59560"/>
                  </a:lnTo>
                  <a:lnTo>
                    <a:pt x="409886" y="59722"/>
                  </a:lnTo>
                  <a:lnTo>
                    <a:pt x="409245" y="60041"/>
                  </a:lnTo>
                  <a:lnTo>
                    <a:pt x="408604" y="60201"/>
                  </a:lnTo>
                  <a:lnTo>
                    <a:pt x="407965" y="60363"/>
                  </a:lnTo>
                  <a:lnTo>
                    <a:pt x="407484" y="60520"/>
                  </a:lnTo>
                  <a:lnTo>
                    <a:pt x="406843" y="60682"/>
                  </a:lnTo>
                  <a:lnTo>
                    <a:pt x="406202" y="60842"/>
                  </a:lnTo>
                  <a:lnTo>
                    <a:pt x="405564" y="61001"/>
                  </a:lnTo>
                  <a:lnTo>
                    <a:pt x="405082" y="61161"/>
                  </a:lnTo>
                  <a:lnTo>
                    <a:pt x="404441" y="61323"/>
                  </a:lnTo>
                  <a:lnTo>
                    <a:pt x="403800" y="61323"/>
                  </a:lnTo>
                  <a:lnTo>
                    <a:pt x="403159" y="61483"/>
                  </a:lnTo>
                  <a:lnTo>
                    <a:pt x="402681" y="61642"/>
                  </a:lnTo>
                  <a:lnTo>
                    <a:pt x="402040" y="61642"/>
                  </a:lnTo>
                  <a:lnTo>
                    <a:pt x="401399" y="61802"/>
                  </a:lnTo>
                  <a:lnTo>
                    <a:pt x="400758" y="61802"/>
                  </a:lnTo>
                  <a:lnTo>
                    <a:pt x="400279" y="61962"/>
                  </a:lnTo>
                  <a:lnTo>
                    <a:pt x="399638" y="61962"/>
                  </a:lnTo>
                  <a:lnTo>
                    <a:pt x="398997" y="62124"/>
                  </a:lnTo>
                  <a:lnTo>
                    <a:pt x="397877" y="62124"/>
                  </a:lnTo>
                  <a:lnTo>
                    <a:pt x="397236" y="62283"/>
                  </a:lnTo>
                  <a:lnTo>
                    <a:pt x="391151" y="62283"/>
                  </a:lnTo>
                  <a:lnTo>
                    <a:pt x="390672" y="62124"/>
                  </a:lnTo>
                  <a:lnTo>
                    <a:pt x="389390" y="62124"/>
                  </a:lnTo>
                  <a:lnTo>
                    <a:pt x="388749" y="61962"/>
                  </a:lnTo>
                  <a:lnTo>
                    <a:pt x="388271" y="61962"/>
                  </a:lnTo>
                  <a:lnTo>
                    <a:pt x="387630" y="61802"/>
                  </a:lnTo>
                  <a:lnTo>
                    <a:pt x="386989" y="61802"/>
                  </a:lnTo>
                  <a:lnTo>
                    <a:pt x="386348" y="61642"/>
                  </a:lnTo>
                  <a:lnTo>
                    <a:pt x="385869" y="61483"/>
                  </a:lnTo>
                  <a:lnTo>
                    <a:pt x="385228" y="61483"/>
                  </a:lnTo>
                  <a:lnTo>
                    <a:pt x="384587" y="61323"/>
                  </a:lnTo>
                  <a:lnTo>
                    <a:pt x="383946" y="61161"/>
                  </a:lnTo>
                  <a:lnTo>
                    <a:pt x="383467" y="61001"/>
                  </a:lnTo>
                  <a:lnTo>
                    <a:pt x="382826" y="60842"/>
                  </a:lnTo>
                  <a:lnTo>
                    <a:pt x="382185" y="60682"/>
                  </a:lnTo>
                  <a:lnTo>
                    <a:pt x="381547" y="60520"/>
                  </a:lnTo>
                  <a:lnTo>
                    <a:pt x="381066" y="60363"/>
                  </a:lnTo>
                  <a:lnTo>
                    <a:pt x="380425" y="60201"/>
                  </a:lnTo>
                  <a:lnTo>
                    <a:pt x="379784" y="60041"/>
                  </a:lnTo>
                  <a:lnTo>
                    <a:pt x="379145" y="59882"/>
                  </a:lnTo>
                  <a:lnTo>
                    <a:pt x="378664" y="59722"/>
                  </a:lnTo>
                  <a:lnTo>
                    <a:pt x="378023" y="59400"/>
                  </a:lnTo>
                  <a:lnTo>
                    <a:pt x="377382" y="59241"/>
                  </a:lnTo>
                  <a:lnTo>
                    <a:pt x="376744" y="59081"/>
                  </a:lnTo>
                  <a:lnTo>
                    <a:pt x="376262" y="58759"/>
                  </a:lnTo>
                  <a:lnTo>
                    <a:pt x="375621" y="58600"/>
                  </a:lnTo>
                  <a:lnTo>
                    <a:pt x="374980" y="58281"/>
                  </a:lnTo>
                  <a:lnTo>
                    <a:pt x="374342" y="57961"/>
                  </a:lnTo>
                  <a:lnTo>
                    <a:pt x="373861" y="57799"/>
                  </a:lnTo>
                  <a:lnTo>
                    <a:pt x="373220" y="57480"/>
                  </a:lnTo>
                  <a:lnTo>
                    <a:pt x="372579" y="57158"/>
                  </a:lnTo>
                  <a:lnTo>
                    <a:pt x="371938" y="56999"/>
                  </a:lnTo>
                  <a:lnTo>
                    <a:pt x="371459" y="56679"/>
                  </a:lnTo>
                  <a:lnTo>
                    <a:pt x="370818" y="56358"/>
                  </a:lnTo>
                  <a:lnTo>
                    <a:pt x="370177" y="56039"/>
                  </a:lnTo>
                  <a:lnTo>
                    <a:pt x="369536" y="55719"/>
                  </a:lnTo>
                  <a:lnTo>
                    <a:pt x="369057" y="55398"/>
                  </a:lnTo>
                  <a:lnTo>
                    <a:pt x="368416" y="55078"/>
                  </a:lnTo>
                  <a:lnTo>
                    <a:pt x="367775" y="54757"/>
                  </a:lnTo>
                  <a:lnTo>
                    <a:pt x="367134" y="54437"/>
                  </a:lnTo>
                  <a:lnTo>
                    <a:pt x="366655" y="53956"/>
                  </a:lnTo>
                  <a:lnTo>
                    <a:pt x="366015" y="53637"/>
                  </a:lnTo>
                  <a:lnTo>
                    <a:pt x="365374" y="53318"/>
                  </a:lnTo>
                  <a:lnTo>
                    <a:pt x="364733" y="52996"/>
                  </a:lnTo>
                  <a:lnTo>
                    <a:pt x="364254" y="52517"/>
                  </a:lnTo>
                  <a:lnTo>
                    <a:pt x="363613" y="52195"/>
                  </a:lnTo>
                  <a:lnTo>
                    <a:pt x="362972" y="51714"/>
                  </a:lnTo>
                  <a:lnTo>
                    <a:pt x="362331" y="51395"/>
                  </a:lnTo>
                  <a:lnTo>
                    <a:pt x="361852" y="50916"/>
                  </a:lnTo>
                  <a:lnTo>
                    <a:pt x="361211" y="50435"/>
                  </a:lnTo>
                  <a:lnTo>
                    <a:pt x="360570" y="50115"/>
                  </a:lnTo>
                  <a:lnTo>
                    <a:pt x="359929" y="49634"/>
                  </a:lnTo>
                  <a:lnTo>
                    <a:pt x="359450" y="49155"/>
                  </a:lnTo>
                  <a:lnTo>
                    <a:pt x="358810" y="48674"/>
                  </a:lnTo>
                  <a:lnTo>
                    <a:pt x="358169" y="48193"/>
                  </a:lnTo>
                  <a:lnTo>
                    <a:pt x="357528" y="47714"/>
                  </a:lnTo>
                  <a:lnTo>
                    <a:pt x="357049" y="47232"/>
                  </a:lnTo>
                  <a:lnTo>
                    <a:pt x="356408" y="46754"/>
                  </a:lnTo>
                  <a:lnTo>
                    <a:pt x="355767" y="46272"/>
                  </a:lnTo>
                  <a:lnTo>
                    <a:pt x="355126" y="45791"/>
                  </a:lnTo>
                  <a:lnTo>
                    <a:pt x="354647" y="45312"/>
                  </a:lnTo>
                  <a:lnTo>
                    <a:pt x="354006" y="44831"/>
                  </a:lnTo>
                  <a:lnTo>
                    <a:pt x="353365" y="44190"/>
                  </a:lnTo>
                  <a:lnTo>
                    <a:pt x="352727" y="43711"/>
                  </a:lnTo>
                  <a:lnTo>
                    <a:pt x="352245" y="43230"/>
                  </a:lnTo>
                  <a:lnTo>
                    <a:pt x="351604" y="42589"/>
                  </a:lnTo>
                  <a:lnTo>
                    <a:pt x="350964" y="42110"/>
                  </a:lnTo>
                  <a:lnTo>
                    <a:pt x="350325" y="41469"/>
                  </a:lnTo>
                  <a:lnTo>
                    <a:pt x="349844" y="40988"/>
                  </a:lnTo>
                  <a:lnTo>
                    <a:pt x="349203" y="40349"/>
                  </a:lnTo>
                  <a:lnTo>
                    <a:pt x="348562" y="39708"/>
                  </a:lnTo>
                  <a:lnTo>
                    <a:pt x="347923" y="39227"/>
                  </a:lnTo>
                  <a:lnTo>
                    <a:pt x="347442" y="38586"/>
                  </a:lnTo>
                  <a:lnTo>
                    <a:pt x="346801" y="37947"/>
                  </a:lnTo>
                  <a:lnTo>
                    <a:pt x="346160" y="37307"/>
                  </a:lnTo>
                  <a:lnTo>
                    <a:pt x="345522" y="36666"/>
                  </a:lnTo>
                  <a:lnTo>
                    <a:pt x="345040" y="36025"/>
                  </a:lnTo>
                  <a:lnTo>
                    <a:pt x="344399" y="35384"/>
                  </a:lnTo>
                  <a:lnTo>
                    <a:pt x="343759" y="34743"/>
                  </a:lnTo>
                  <a:lnTo>
                    <a:pt x="343118" y="34104"/>
                  </a:lnTo>
                  <a:lnTo>
                    <a:pt x="342639" y="33463"/>
                  </a:lnTo>
                  <a:lnTo>
                    <a:pt x="341998" y="32822"/>
                  </a:lnTo>
                  <a:lnTo>
                    <a:pt x="341357" y="32181"/>
                  </a:lnTo>
                  <a:lnTo>
                    <a:pt x="340716" y="31543"/>
                  </a:lnTo>
                  <a:lnTo>
                    <a:pt x="340237" y="31062"/>
                  </a:lnTo>
                  <a:lnTo>
                    <a:pt x="339596" y="30421"/>
                  </a:lnTo>
                  <a:lnTo>
                    <a:pt x="338955" y="29780"/>
                  </a:lnTo>
                  <a:lnTo>
                    <a:pt x="338314" y="29141"/>
                  </a:lnTo>
                  <a:lnTo>
                    <a:pt x="337835" y="28500"/>
                  </a:lnTo>
                  <a:lnTo>
                    <a:pt x="337194" y="28019"/>
                  </a:lnTo>
                  <a:lnTo>
                    <a:pt x="336553" y="27378"/>
                  </a:lnTo>
                  <a:lnTo>
                    <a:pt x="335913" y="26899"/>
                  </a:lnTo>
                  <a:lnTo>
                    <a:pt x="335434" y="26258"/>
                  </a:lnTo>
                  <a:lnTo>
                    <a:pt x="334793" y="25777"/>
                  </a:lnTo>
                  <a:lnTo>
                    <a:pt x="334152" y="25298"/>
                  </a:lnTo>
                  <a:lnTo>
                    <a:pt x="333511" y="24817"/>
                  </a:lnTo>
                  <a:lnTo>
                    <a:pt x="333032" y="24338"/>
                  </a:lnTo>
                  <a:lnTo>
                    <a:pt x="332391" y="23857"/>
                  </a:lnTo>
                  <a:lnTo>
                    <a:pt x="331750" y="23535"/>
                  </a:lnTo>
                  <a:lnTo>
                    <a:pt x="331109" y="23056"/>
                  </a:lnTo>
                  <a:lnTo>
                    <a:pt x="330630" y="22734"/>
                  </a:lnTo>
                  <a:lnTo>
                    <a:pt x="329989" y="22415"/>
                  </a:lnTo>
                  <a:lnTo>
                    <a:pt x="329348" y="22096"/>
                  </a:lnTo>
                  <a:lnTo>
                    <a:pt x="328708" y="21774"/>
                  </a:lnTo>
                  <a:lnTo>
                    <a:pt x="328229" y="21455"/>
                  </a:lnTo>
                  <a:lnTo>
                    <a:pt x="327588" y="21295"/>
                  </a:lnTo>
                  <a:lnTo>
                    <a:pt x="326947" y="20974"/>
                  </a:lnTo>
                  <a:lnTo>
                    <a:pt x="326306" y="20814"/>
                  </a:lnTo>
                  <a:lnTo>
                    <a:pt x="325827" y="20654"/>
                  </a:lnTo>
                  <a:lnTo>
                    <a:pt x="325186" y="20654"/>
                  </a:lnTo>
                  <a:lnTo>
                    <a:pt x="324545" y="20492"/>
                  </a:lnTo>
                  <a:lnTo>
                    <a:pt x="321505" y="20492"/>
                  </a:lnTo>
                  <a:lnTo>
                    <a:pt x="321024" y="20654"/>
                  </a:lnTo>
                  <a:lnTo>
                    <a:pt x="320383" y="20814"/>
                  </a:lnTo>
                  <a:lnTo>
                    <a:pt x="319742" y="20974"/>
                  </a:lnTo>
                  <a:lnTo>
                    <a:pt x="319103" y="21133"/>
                  </a:lnTo>
                  <a:lnTo>
                    <a:pt x="318622" y="21295"/>
                  </a:lnTo>
                  <a:lnTo>
                    <a:pt x="317981" y="21615"/>
                  </a:lnTo>
                  <a:lnTo>
                    <a:pt x="317340" y="21934"/>
                  </a:lnTo>
                  <a:lnTo>
                    <a:pt x="316702" y="22256"/>
                  </a:lnTo>
                  <a:lnTo>
                    <a:pt x="316220" y="22734"/>
                  </a:lnTo>
                  <a:lnTo>
                    <a:pt x="315579" y="23056"/>
                  </a:lnTo>
                  <a:lnTo>
                    <a:pt x="314938" y="23535"/>
                  </a:lnTo>
                  <a:lnTo>
                    <a:pt x="314297" y="24016"/>
                  </a:lnTo>
                  <a:lnTo>
                    <a:pt x="313819" y="24498"/>
                  </a:lnTo>
                  <a:lnTo>
                    <a:pt x="313178" y="24976"/>
                  </a:lnTo>
                  <a:lnTo>
                    <a:pt x="312537" y="25458"/>
                  </a:lnTo>
                  <a:lnTo>
                    <a:pt x="311896" y="26099"/>
                  </a:lnTo>
                  <a:lnTo>
                    <a:pt x="311417" y="26577"/>
                  </a:lnTo>
                  <a:lnTo>
                    <a:pt x="310776" y="27218"/>
                  </a:lnTo>
                  <a:lnTo>
                    <a:pt x="310135" y="27859"/>
                  </a:lnTo>
                  <a:lnTo>
                    <a:pt x="309494" y="28500"/>
                  </a:lnTo>
                  <a:lnTo>
                    <a:pt x="309015" y="29141"/>
                  </a:lnTo>
                  <a:lnTo>
                    <a:pt x="308374" y="29780"/>
                  </a:lnTo>
                  <a:lnTo>
                    <a:pt x="307733" y="30421"/>
                  </a:lnTo>
                  <a:lnTo>
                    <a:pt x="307092" y="31062"/>
                  </a:lnTo>
                  <a:lnTo>
                    <a:pt x="306614" y="31700"/>
                  </a:lnTo>
                  <a:lnTo>
                    <a:pt x="305973" y="32341"/>
                  </a:lnTo>
                  <a:lnTo>
                    <a:pt x="305332" y="32982"/>
                  </a:lnTo>
                  <a:lnTo>
                    <a:pt x="304691" y="33623"/>
                  </a:lnTo>
                  <a:lnTo>
                    <a:pt x="304212" y="34264"/>
                  </a:lnTo>
                  <a:lnTo>
                    <a:pt x="303571" y="34905"/>
                  </a:lnTo>
                  <a:lnTo>
                    <a:pt x="302930" y="35546"/>
                  </a:lnTo>
                  <a:lnTo>
                    <a:pt x="302289" y="36184"/>
                  </a:lnTo>
                  <a:lnTo>
                    <a:pt x="301810" y="36825"/>
                  </a:lnTo>
                  <a:lnTo>
                    <a:pt x="301169" y="37466"/>
                  </a:lnTo>
                  <a:lnTo>
                    <a:pt x="300528" y="38104"/>
                  </a:lnTo>
                  <a:lnTo>
                    <a:pt x="299887" y="38745"/>
                  </a:lnTo>
                  <a:lnTo>
                    <a:pt x="299409" y="39227"/>
                  </a:lnTo>
                  <a:lnTo>
                    <a:pt x="298768" y="39868"/>
                  </a:lnTo>
                  <a:lnTo>
                    <a:pt x="298127" y="40506"/>
                  </a:lnTo>
                  <a:lnTo>
                    <a:pt x="297486" y="40988"/>
                  </a:lnTo>
                  <a:lnTo>
                    <a:pt x="297007" y="41628"/>
                  </a:lnTo>
                  <a:lnTo>
                    <a:pt x="296366" y="42110"/>
                  </a:lnTo>
                  <a:lnTo>
                    <a:pt x="295725" y="42748"/>
                  </a:lnTo>
                  <a:lnTo>
                    <a:pt x="295084" y="43230"/>
                  </a:lnTo>
                  <a:lnTo>
                    <a:pt x="294605" y="43871"/>
                  </a:lnTo>
                  <a:lnTo>
                    <a:pt x="293964" y="44352"/>
                  </a:lnTo>
                  <a:lnTo>
                    <a:pt x="293323" y="44831"/>
                  </a:lnTo>
                  <a:lnTo>
                    <a:pt x="292685" y="45312"/>
                  </a:lnTo>
                  <a:lnTo>
                    <a:pt x="292204" y="45950"/>
                  </a:lnTo>
                  <a:lnTo>
                    <a:pt x="291563" y="46432"/>
                  </a:lnTo>
                  <a:lnTo>
                    <a:pt x="290922" y="46913"/>
                  </a:lnTo>
                  <a:lnTo>
                    <a:pt x="290283" y="47392"/>
                  </a:lnTo>
                  <a:lnTo>
                    <a:pt x="289802" y="47873"/>
                  </a:lnTo>
                  <a:lnTo>
                    <a:pt x="289161" y="48352"/>
                  </a:lnTo>
                  <a:lnTo>
                    <a:pt x="288520" y="48674"/>
                  </a:lnTo>
                  <a:lnTo>
                    <a:pt x="287882" y="49155"/>
                  </a:lnTo>
                  <a:lnTo>
                    <a:pt x="287400" y="49634"/>
                  </a:lnTo>
                  <a:lnTo>
                    <a:pt x="286759" y="50115"/>
                  </a:lnTo>
                  <a:lnTo>
                    <a:pt x="286118" y="50435"/>
                  </a:lnTo>
                  <a:lnTo>
                    <a:pt x="285480" y="50916"/>
                  </a:lnTo>
                  <a:lnTo>
                    <a:pt x="284999" y="51395"/>
                  </a:lnTo>
                  <a:lnTo>
                    <a:pt x="284358" y="51714"/>
                  </a:lnTo>
                  <a:lnTo>
                    <a:pt x="283717" y="52036"/>
                  </a:lnTo>
                  <a:lnTo>
                    <a:pt x="283076" y="52517"/>
                  </a:lnTo>
                  <a:lnTo>
                    <a:pt x="282597" y="52836"/>
                  </a:lnTo>
                  <a:lnTo>
                    <a:pt x="281956" y="53318"/>
                  </a:lnTo>
                  <a:lnTo>
                    <a:pt x="281315" y="53637"/>
                  </a:lnTo>
                  <a:lnTo>
                    <a:pt x="280674" y="53956"/>
                  </a:lnTo>
                  <a:lnTo>
                    <a:pt x="280195" y="54278"/>
                  </a:lnTo>
                  <a:lnTo>
                    <a:pt x="279554" y="54597"/>
                  </a:lnTo>
                  <a:lnTo>
                    <a:pt x="278913" y="54919"/>
                  </a:lnTo>
                  <a:lnTo>
                    <a:pt x="278272" y="55238"/>
                  </a:lnTo>
                  <a:lnTo>
                    <a:pt x="277794" y="55560"/>
                  </a:lnTo>
                  <a:lnTo>
                    <a:pt x="277153" y="55879"/>
                  </a:lnTo>
                  <a:lnTo>
                    <a:pt x="276512" y="56198"/>
                  </a:lnTo>
                  <a:lnTo>
                    <a:pt x="275871" y="56520"/>
                  </a:lnTo>
                  <a:lnTo>
                    <a:pt x="275392" y="56839"/>
                  </a:lnTo>
                  <a:lnTo>
                    <a:pt x="274751" y="57158"/>
                  </a:lnTo>
                  <a:lnTo>
                    <a:pt x="274110" y="57320"/>
                  </a:lnTo>
                  <a:lnTo>
                    <a:pt x="273469" y="57640"/>
                  </a:lnTo>
                  <a:lnTo>
                    <a:pt x="272990" y="57799"/>
                  </a:lnTo>
                  <a:lnTo>
                    <a:pt x="272349" y="58118"/>
                  </a:lnTo>
                  <a:lnTo>
                    <a:pt x="271708" y="58281"/>
                  </a:lnTo>
                  <a:lnTo>
                    <a:pt x="271067" y="58600"/>
                  </a:lnTo>
                  <a:lnTo>
                    <a:pt x="270589" y="58759"/>
                  </a:lnTo>
                  <a:lnTo>
                    <a:pt x="269948" y="59081"/>
                  </a:lnTo>
                  <a:lnTo>
                    <a:pt x="269307" y="59241"/>
                  </a:lnTo>
                  <a:lnTo>
                    <a:pt x="268666" y="59400"/>
                  </a:lnTo>
                  <a:lnTo>
                    <a:pt x="268187" y="59560"/>
                  </a:lnTo>
                  <a:lnTo>
                    <a:pt x="267546" y="59722"/>
                  </a:lnTo>
                  <a:lnTo>
                    <a:pt x="266905" y="60041"/>
                  </a:lnTo>
                  <a:lnTo>
                    <a:pt x="266264" y="60201"/>
                  </a:lnTo>
                  <a:lnTo>
                    <a:pt x="265785" y="60363"/>
                  </a:lnTo>
                  <a:lnTo>
                    <a:pt x="265144" y="60520"/>
                  </a:lnTo>
                  <a:lnTo>
                    <a:pt x="264503" y="60682"/>
                  </a:lnTo>
                  <a:lnTo>
                    <a:pt x="263862" y="60682"/>
                  </a:lnTo>
                  <a:lnTo>
                    <a:pt x="263384" y="60842"/>
                  </a:lnTo>
                  <a:lnTo>
                    <a:pt x="262743" y="61001"/>
                  </a:lnTo>
                  <a:lnTo>
                    <a:pt x="262102" y="61161"/>
                  </a:lnTo>
                  <a:lnTo>
                    <a:pt x="261463" y="61161"/>
                  </a:lnTo>
                  <a:lnTo>
                    <a:pt x="260982" y="61323"/>
                  </a:lnTo>
                  <a:lnTo>
                    <a:pt x="260341" y="61323"/>
                  </a:lnTo>
                  <a:lnTo>
                    <a:pt x="259700" y="61483"/>
                  </a:lnTo>
                  <a:lnTo>
                    <a:pt x="259062" y="61483"/>
                  </a:lnTo>
                  <a:lnTo>
                    <a:pt x="258580" y="61642"/>
                  </a:lnTo>
                  <a:lnTo>
                    <a:pt x="257939" y="61642"/>
                  </a:lnTo>
                  <a:lnTo>
                    <a:pt x="257298" y="61802"/>
                  </a:lnTo>
                  <a:lnTo>
                    <a:pt x="254256" y="61802"/>
                  </a:lnTo>
                  <a:lnTo>
                    <a:pt x="253777" y="61962"/>
                  </a:lnTo>
                  <a:lnTo>
                    <a:pt x="253136" y="61962"/>
                  </a:lnTo>
                  <a:lnTo>
                    <a:pt x="252495" y="61802"/>
                  </a:lnTo>
                  <a:lnTo>
                    <a:pt x="250093" y="61802"/>
                  </a:lnTo>
                  <a:lnTo>
                    <a:pt x="249452" y="61642"/>
                  </a:lnTo>
                  <a:lnTo>
                    <a:pt x="248333" y="61642"/>
                  </a:lnTo>
                  <a:lnTo>
                    <a:pt x="247692" y="61483"/>
                  </a:lnTo>
                  <a:lnTo>
                    <a:pt x="247051" y="61483"/>
                  </a:lnTo>
                  <a:lnTo>
                    <a:pt x="246572" y="61323"/>
                  </a:lnTo>
                  <a:lnTo>
                    <a:pt x="245931" y="61323"/>
                  </a:lnTo>
                  <a:lnTo>
                    <a:pt x="245290" y="61161"/>
                  </a:lnTo>
                  <a:lnTo>
                    <a:pt x="244649" y="61001"/>
                  </a:lnTo>
                  <a:lnTo>
                    <a:pt x="244170" y="61001"/>
                  </a:lnTo>
                  <a:lnTo>
                    <a:pt x="243529" y="60842"/>
                  </a:lnTo>
                  <a:lnTo>
                    <a:pt x="242888" y="60682"/>
                  </a:lnTo>
                  <a:lnTo>
                    <a:pt x="242247" y="60520"/>
                  </a:lnTo>
                  <a:lnTo>
                    <a:pt x="241769" y="60363"/>
                  </a:lnTo>
                  <a:lnTo>
                    <a:pt x="241128" y="60201"/>
                  </a:lnTo>
                  <a:lnTo>
                    <a:pt x="240487" y="60041"/>
                  </a:lnTo>
                  <a:lnTo>
                    <a:pt x="239846" y="59882"/>
                  </a:lnTo>
                  <a:lnTo>
                    <a:pt x="239367" y="59722"/>
                  </a:lnTo>
                  <a:lnTo>
                    <a:pt x="238726" y="59560"/>
                  </a:lnTo>
                  <a:lnTo>
                    <a:pt x="238085" y="59400"/>
                  </a:lnTo>
                  <a:lnTo>
                    <a:pt x="237444" y="59081"/>
                  </a:lnTo>
                  <a:lnTo>
                    <a:pt x="236965" y="58922"/>
                  </a:lnTo>
                  <a:lnTo>
                    <a:pt x="236324" y="58759"/>
                  </a:lnTo>
                  <a:lnTo>
                    <a:pt x="235683" y="58440"/>
                  </a:lnTo>
                  <a:lnTo>
                    <a:pt x="235042" y="58281"/>
                  </a:lnTo>
                  <a:lnTo>
                    <a:pt x="234564" y="57961"/>
                  </a:lnTo>
                  <a:lnTo>
                    <a:pt x="233923" y="57799"/>
                  </a:lnTo>
                  <a:lnTo>
                    <a:pt x="233282" y="57480"/>
                  </a:lnTo>
                  <a:lnTo>
                    <a:pt x="232643" y="57320"/>
                  </a:lnTo>
                  <a:lnTo>
                    <a:pt x="232162" y="56999"/>
                  </a:lnTo>
                  <a:lnTo>
                    <a:pt x="231521" y="56679"/>
                  </a:lnTo>
                  <a:lnTo>
                    <a:pt x="230880" y="56358"/>
                  </a:lnTo>
                  <a:lnTo>
                    <a:pt x="230242" y="56039"/>
                  </a:lnTo>
                  <a:lnTo>
                    <a:pt x="229760" y="55879"/>
                  </a:lnTo>
                  <a:lnTo>
                    <a:pt x="229119" y="55560"/>
                  </a:lnTo>
                  <a:lnTo>
                    <a:pt x="228478" y="55238"/>
                  </a:lnTo>
                  <a:lnTo>
                    <a:pt x="227840" y="54919"/>
                  </a:lnTo>
                  <a:lnTo>
                    <a:pt x="227359" y="54597"/>
                  </a:lnTo>
                  <a:lnTo>
                    <a:pt x="226718" y="54118"/>
                  </a:lnTo>
                  <a:lnTo>
                    <a:pt x="226077" y="53796"/>
                  </a:lnTo>
                  <a:lnTo>
                    <a:pt x="225438" y="53477"/>
                  </a:lnTo>
                  <a:lnTo>
                    <a:pt x="224957" y="53158"/>
                  </a:lnTo>
                  <a:lnTo>
                    <a:pt x="224316" y="52677"/>
                  </a:lnTo>
                  <a:lnTo>
                    <a:pt x="223675" y="52355"/>
                  </a:lnTo>
                  <a:lnTo>
                    <a:pt x="223034" y="52036"/>
                  </a:lnTo>
                  <a:lnTo>
                    <a:pt x="222555" y="51557"/>
                  </a:lnTo>
                  <a:lnTo>
                    <a:pt x="221914" y="51076"/>
                  </a:lnTo>
                  <a:lnTo>
                    <a:pt x="221273" y="50754"/>
                  </a:lnTo>
                  <a:lnTo>
                    <a:pt x="220632" y="50275"/>
                  </a:lnTo>
                  <a:lnTo>
                    <a:pt x="220154" y="49794"/>
                  </a:lnTo>
                  <a:lnTo>
                    <a:pt x="219513" y="49474"/>
                  </a:lnTo>
                  <a:lnTo>
                    <a:pt x="218872" y="48993"/>
                  </a:lnTo>
                  <a:lnTo>
                    <a:pt x="218231" y="48514"/>
                  </a:lnTo>
                  <a:lnTo>
                    <a:pt x="217752" y="48033"/>
                  </a:lnTo>
                  <a:lnTo>
                    <a:pt x="217111" y="47552"/>
                  </a:lnTo>
                  <a:lnTo>
                    <a:pt x="216470" y="47073"/>
                  </a:lnTo>
                  <a:lnTo>
                    <a:pt x="215829" y="46591"/>
                  </a:lnTo>
                  <a:lnTo>
                    <a:pt x="215350" y="46113"/>
                  </a:lnTo>
                  <a:lnTo>
                    <a:pt x="214709" y="45472"/>
                  </a:lnTo>
                  <a:lnTo>
                    <a:pt x="214068" y="44990"/>
                  </a:lnTo>
                  <a:lnTo>
                    <a:pt x="213427" y="44512"/>
                  </a:lnTo>
                  <a:lnTo>
                    <a:pt x="212949" y="44030"/>
                  </a:lnTo>
                  <a:lnTo>
                    <a:pt x="212308" y="43549"/>
                  </a:lnTo>
                  <a:lnTo>
                    <a:pt x="211667" y="43070"/>
                  </a:lnTo>
                  <a:lnTo>
                    <a:pt x="211026" y="42589"/>
                  </a:lnTo>
                  <a:lnTo>
                    <a:pt x="210547" y="42110"/>
                  </a:lnTo>
                  <a:lnTo>
                    <a:pt x="209906" y="41628"/>
                  </a:lnTo>
                  <a:lnTo>
                    <a:pt x="209265" y="41147"/>
                  </a:lnTo>
                  <a:lnTo>
                    <a:pt x="208624" y="40668"/>
                  </a:lnTo>
                  <a:lnTo>
                    <a:pt x="208145" y="40349"/>
                  </a:lnTo>
                  <a:lnTo>
                    <a:pt x="207504" y="39868"/>
                  </a:lnTo>
                  <a:lnTo>
                    <a:pt x="206863" y="39546"/>
                  </a:lnTo>
                  <a:lnTo>
                    <a:pt x="206222" y="39067"/>
                  </a:lnTo>
                  <a:lnTo>
                    <a:pt x="205743" y="38745"/>
                  </a:lnTo>
                  <a:lnTo>
                    <a:pt x="205103" y="38426"/>
                  </a:lnTo>
                  <a:lnTo>
                    <a:pt x="204462" y="38104"/>
                  </a:lnTo>
                  <a:lnTo>
                    <a:pt x="203821" y="37947"/>
                  </a:lnTo>
                  <a:lnTo>
                    <a:pt x="203342" y="37785"/>
                  </a:lnTo>
                  <a:lnTo>
                    <a:pt x="202701" y="37466"/>
                  </a:lnTo>
                  <a:lnTo>
                    <a:pt x="202060" y="37307"/>
                  </a:lnTo>
                  <a:lnTo>
                    <a:pt x="201422" y="37307"/>
                  </a:lnTo>
                  <a:lnTo>
                    <a:pt x="200940" y="37144"/>
                  </a:lnTo>
                  <a:lnTo>
                    <a:pt x="198538" y="37144"/>
                  </a:lnTo>
                  <a:lnTo>
                    <a:pt x="197898" y="37307"/>
                  </a:lnTo>
                  <a:lnTo>
                    <a:pt x="197257" y="37466"/>
                  </a:lnTo>
                  <a:lnTo>
                    <a:pt x="196618" y="37626"/>
                  </a:lnTo>
                  <a:lnTo>
                    <a:pt x="196137" y="37785"/>
                  </a:lnTo>
                  <a:lnTo>
                    <a:pt x="195496" y="37947"/>
                  </a:lnTo>
                  <a:lnTo>
                    <a:pt x="194855" y="38267"/>
                  </a:lnTo>
                  <a:lnTo>
                    <a:pt x="194214" y="38426"/>
                  </a:lnTo>
                  <a:lnTo>
                    <a:pt x="193735" y="38745"/>
                  </a:lnTo>
                  <a:lnTo>
                    <a:pt x="193094" y="39067"/>
                  </a:lnTo>
                  <a:lnTo>
                    <a:pt x="192453" y="39386"/>
                  </a:lnTo>
                  <a:lnTo>
                    <a:pt x="191812" y="39868"/>
                  </a:lnTo>
                  <a:lnTo>
                    <a:pt x="191333" y="40187"/>
                  </a:lnTo>
                  <a:lnTo>
                    <a:pt x="190692" y="40668"/>
                  </a:lnTo>
                  <a:lnTo>
                    <a:pt x="190052" y="40988"/>
                  </a:lnTo>
                  <a:lnTo>
                    <a:pt x="189411" y="41469"/>
                  </a:lnTo>
                  <a:lnTo>
                    <a:pt x="188932" y="41948"/>
                  </a:lnTo>
                  <a:lnTo>
                    <a:pt x="188291" y="42269"/>
                  </a:lnTo>
                  <a:lnTo>
                    <a:pt x="187650" y="42748"/>
                  </a:lnTo>
                  <a:lnTo>
                    <a:pt x="187009" y="43230"/>
                  </a:lnTo>
                  <a:lnTo>
                    <a:pt x="186530" y="43711"/>
                  </a:lnTo>
                  <a:lnTo>
                    <a:pt x="185889" y="44190"/>
                  </a:lnTo>
                  <a:lnTo>
                    <a:pt x="185248" y="44671"/>
                  </a:lnTo>
                  <a:lnTo>
                    <a:pt x="184607" y="45150"/>
                  </a:lnTo>
                  <a:lnTo>
                    <a:pt x="184128" y="45631"/>
                  </a:lnTo>
                  <a:lnTo>
                    <a:pt x="183487" y="46113"/>
                  </a:lnTo>
                  <a:lnTo>
                    <a:pt x="182847" y="46591"/>
                  </a:lnTo>
                  <a:lnTo>
                    <a:pt x="182206" y="47073"/>
                  </a:lnTo>
                  <a:lnTo>
                    <a:pt x="181727" y="47552"/>
                  </a:lnTo>
                  <a:lnTo>
                    <a:pt x="181086" y="48033"/>
                  </a:lnTo>
                  <a:lnTo>
                    <a:pt x="180445" y="48514"/>
                  </a:lnTo>
                  <a:lnTo>
                    <a:pt x="179804" y="48833"/>
                  </a:lnTo>
                  <a:lnTo>
                    <a:pt x="179325" y="49312"/>
                  </a:lnTo>
                  <a:lnTo>
                    <a:pt x="178684" y="49794"/>
                  </a:lnTo>
                  <a:lnTo>
                    <a:pt x="178043" y="50275"/>
                  </a:lnTo>
                  <a:lnTo>
                    <a:pt x="177402" y="50594"/>
                  </a:lnTo>
                  <a:lnTo>
                    <a:pt x="176923" y="51076"/>
                  </a:lnTo>
                  <a:lnTo>
                    <a:pt x="176282" y="51395"/>
                  </a:lnTo>
                  <a:lnTo>
                    <a:pt x="175641" y="51876"/>
                  </a:lnTo>
                  <a:lnTo>
                    <a:pt x="175001" y="52195"/>
                  </a:lnTo>
                  <a:lnTo>
                    <a:pt x="174522" y="52677"/>
                  </a:lnTo>
                  <a:lnTo>
                    <a:pt x="173881" y="52996"/>
                  </a:lnTo>
                  <a:lnTo>
                    <a:pt x="173240" y="53318"/>
                  </a:lnTo>
                  <a:lnTo>
                    <a:pt x="172601" y="53637"/>
                  </a:lnTo>
                  <a:lnTo>
                    <a:pt x="172120" y="54118"/>
                  </a:lnTo>
                  <a:lnTo>
                    <a:pt x="171479" y="54437"/>
                  </a:lnTo>
                  <a:lnTo>
                    <a:pt x="170838" y="54757"/>
                  </a:lnTo>
                  <a:lnTo>
                    <a:pt x="170200" y="55078"/>
                  </a:lnTo>
                  <a:lnTo>
                    <a:pt x="169718" y="55398"/>
                  </a:lnTo>
                  <a:lnTo>
                    <a:pt x="169077" y="55719"/>
                  </a:lnTo>
                  <a:lnTo>
                    <a:pt x="168436" y="55879"/>
                  </a:lnTo>
                  <a:lnTo>
                    <a:pt x="167798" y="56198"/>
                  </a:lnTo>
                  <a:lnTo>
                    <a:pt x="167317" y="56520"/>
                  </a:lnTo>
                  <a:lnTo>
                    <a:pt x="166676" y="56839"/>
                  </a:lnTo>
                  <a:lnTo>
                    <a:pt x="166035" y="57158"/>
                  </a:lnTo>
                  <a:lnTo>
                    <a:pt x="165396" y="57320"/>
                  </a:lnTo>
                  <a:lnTo>
                    <a:pt x="164915" y="57640"/>
                  </a:lnTo>
                  <a:lnTo>
                    <a:pt x="164274" y="57799"/>
                  </a:lnTo>
                  <a:lnTo>
                    <a:pt x="163633" y="58118"/>
                  </a:lnTo>
                  <a:lnTo>
                    <a:pt x="162992" y="58281"/>
                  </a:lnTo>
                  <a:lnTo>
                    <a:pt x="162513" y="58600"/>
                  </a:lnTo>
                  <a:lnTo>
                    <a:pt x="161872" y="58759"/>
                  </a:lnTo>
                  <a:lnTo>
                    <a:pt x="161231" y="58922"/>
                  </a:lnTo>
                  <a:lnTo>
                    <a:pt x="160590" y="59081"/>
                  </a:lnTo>
                  <a:lnTo>
                    <a:pt x="160112" y="59400"/>
                  </a:lnTo>
                  <a:lnTo>
                    <a:pt x="159471" y="59560"/>
                  </a:lnTo>
                  <a:lnTo>
                    <a:pt x="158830" y="59722"/>
                  </a:lnTo>
                  <a:lnTo>
                    <a:pt x="158189" y="59882"/>
                  </a:lnTo>
                  <a:lnTo>
                    <a:pt x="157710" y="60041"/>
                  </a:lnTo>
                  <a:lnTo>
                    <a:pt x="157069" y="60201"/>
                  </a:lnTo>
                  <a:lnTo>
                    <a:pt x="156428" y="60363"/>
                  </a:lnTo>
                  <a:lnTo>
                    <a:pt x="155787" y="60520"/>
                  </a:lnTo>
                  <a:lnTo>
                    <a:pt x="155308" y="60682"/>
                  </a:lnTo>
                  <a:lnTo>
                    <a:pt x="154667" y="60682"/>
                  </a:lnTo>
                  <a:lnTo>
                    <a:pt x="154026" y="60842"/>
                  </a:lnTo>
                  <a:lnTo>
                    <a:pt x="153385" y="61001"/>
                  </a:lnTo>
                  <a:lnTo>
                    <a:pt x="152907" y="61001"/>
                  </a:lnTo>
                  <a:lnTo>
                    <a:pt x="152266" y="61161"/>
                  </a:lnTo>
                  <a:lnTo>
                    <a:pt x="151625" y="61161"/>
                  </a:lnTo>
                  <a:lnTo>
                    <a:pt x="150984" y="61323"/>
                  </a:lnTo>
                  <a:lnTo>
                    <a:pt x="150505" y="61323"/>
                  </a:lnTo>
                  <a:lnTo>
                    <a:pt x="149864" y="61483"/>
                  </a:lnTo>
                  <a:lnTo>
                    <a:pt x="148582" y="61483"/>
                  </a:lnTo>
                  <a:lnTo>
                    <a:pt x="148103" y="61642"/>
                  </a:lnTo>
                  <a:lnTo>
                    <a:pt x="143300" y="61642"/>
                  </a:lnTo>
                  <a:lnTo>
                    <a:pt x="142659" y="61483"/>
                  </a:lnTo>
                  <a:lnTo>
                    <a:pt x="140898" y="61483"/>
                  </a:lnTo>
                  <a:lnTo>
                    <a:pt x="140257" y="61323"/>
                  </a:lnTo>
                  <a:lnTo>
                    <a:pt x="139616" y="61323"/>
                  </a:lnTo>
                  <a:lnTo>
                    <a:pt x="138978" y="61161"/>
                  </a:lnTo>
                  <a:lnTo>
                    <a:pt x="138497" y="61161"/>
                  </a:lnTo>
                  <a:lnTo>
                    <a:pt x="137856" y="61001"/>
                  </a:lnTo>
                  <a:lnTo>
                    <a:pt x="137215" y="60842"/>
                  </a:lnTo>
                  <a:lnTo>
                    <a:pt x="136576" y="60842"/>
                  </a:lnTo>
                  <a:lnTo>
                    <a:pt x="136095" y="60682"/>
                  </a:lnTo>
                  <a:lnTo>
                    <a:pt x="135454" y="60520"/>
                  </a:lnTo>
                  <a:lnTo>
                    <a:pt x="134813" y="60363"/>
                  </a:lnTo>
                  <a:lnTo>
                    <a:pt x="134172" y="60363"/>
                  </a:lnTo>
                  <a:lnTo>
                    <a:pt x="133693" y="60201"/>
                  </a:lnTo>
                  <a:lnTo>
                    <a:pt x="133052" y="60041"/>
                  </a:lnTo>
                  <a:lnTo>
                    <a:pt x="132411" y="59882"/>
                  </a:lnTo>
                  <a:lnTo>
                    <a:pt x="131770" y="59722"/>
                  </a:lnTo>
                  <a:lnTo>
                    <a:pt x="131292" y="59400"/>
                  </a:lnTo>
                  <a:lnTo>
                    <a:pt x="130651" y="59241"/>
                  </a:lnTo>
                  <a:lnTo>
                    <a:pt x="130010" y="59081"/>
                  </a:lnTo>
                  <a:lnTo>
                    <a:pt x="129369" y="58922"/>
                  </a:lnTo>
                  <a:lnTo>
                    <a:pt x="128890" y="58600"/>
                  </a:lnTo>
                  <a:lnTo>
                    <a:pt x="128249" y="58440"/>
                  </a:lnTo>
                  <a:lnTo>
                    <a:pt x="127608" y="58281"/>
                  </a:lnTo>
                  <a:lnTo>
                    <a:pt x="126967" y="57961"/>
                  </a:lnTo>
                  <a:lnTo>
                    <a:pt x="126488" y="57799"/>
                  </a:lnTo>
                  <a:lnTo>
                    <a:pt x="125847" y="57480"/>
                  </a:lnTo>
                  <a:lnTo>
                    <a:pt x="125206" y="57320"/>
                  </a:lnTo>
                  <a:lnTo>
                    <a:pt x="124565" y="56999"/>
                  </a:lnTo>
                  <a:lnTo>
                    <a:pt x="124087" y="56679"/>
                  </a:lnTo>
                  <a:lnTo>
                    <a:pt x="123446" y="56358"/>
                  </a:lnTo>
                  <a:lnTo>
                    <a:pt x="122805" y="56198"/>
                  </a:lnTo>
                  <a:lnTo>
                    <a:pt x="122164" y="55879"/>
                  </a:lnTo>
                  <a:lnTo>
                    <a:pt x="121685" y="55560"/>
                  </a:lnTo>
                  <a:lnTo>
                    <a:pt x="121044" y="55238"/>
                  </a:lnTo>
                  <a:lnTo>
                    <a:pt x="120403" y="54919"/>
                  </a:lnTo>
                  <a:lnTo>
                    <a:pt x="119762" y="54597"/>
                  </a:lnTo>
                  <a:lnTo>
                    <a:pt x="119283" y="54278"/>
                  </a:lnTo>
                  <a:lnTo>
                    <a:pt x="118642" y="53956"/>
                  </a:lnTo>
                  <a:lnTo>
                    <a:pt x="118001" y="53637"/>
                  </a:lnTo>
                  <a:lnTo>
                    <a:pt x="117360" y="53158"/>
                  </a:lnTo>
                  <a:lnTo>
                    <a:pt x="116882" y="52836"/>
                  </a:lnTo>
                  <a:lnTo>
                    <a:pt x="116241" y="52517"/>
                  </a:lnTo>
                  <a:lnTo>
                    <a:pt x="115600" y="52036"/>
                  </a:lnTo>
                  <a:lnTo>
                    <a:pt x="114959" y="51714"/>
                  </a:lnTo>
                  <a:lnTo>
                    <a:pt x="114480" y="51235"/>
                  </a:lnTo>
                  <a:lnTo>
                    <a:pt x="113839" y="50916"/>
                  </a:lnTo>
                  <a:lnTo>
                    <a:pt x="113198" y="50435"/>
                  </a:lnTo>
                  <a:lnTo>
                    <a:pt x="112560" y="50115"/>
                  </a:lnTo>
                  <a:lnTo>
                    <a:pt x="112078" y="49634"/>
                  </a:lnTo>
                  <a:lnTo>
                    <a:pt x="111437" y="49155"/>
                  </a:lnTo>
                  <a:lnTo>
                    <a:pt x="110796" y="48833"/>
                  </a:lnTo>
                  <a:lnTo>
                    <a:pt x="110158" y="48352"/>
                  </a:lnTo>
                  <a:lnTo>
                    <a:pt x="109677" y="47873"/>
                  </a:lnTo>
                  <a:lnTo>
                    <a:pt x="109036" y="47392"/>
                  </a:lnTo>
                  <a:lnTo>
                    <a:pt x="108395" y="46913"/>
                  </a:lnTo>
                  <a:lnTo>
                    <a:pt x="107756" y="46432"/>
                  </a:lnTo>
                  <a:lnTo>
                    <a:pt x="107275" y="45950"/>
                  </a:lnTo>
                  <a:lnTo>
                    <a:pt x="106634" y="45472"/>
                  </a:lnTo>
                  <a:lnTo>
                    <a:pt x="105993" y="44990"/>
                  </a:lnTo>
                  <a:lnTo>
                    <a:pt x="105355" y="44352"/>
                  </a:lnTo>
                  <a:lnTo>
                    <a:pt x="104873" y="43871"/>
                  </a:lnTo>
                  <a:lnTo>
                    <a:pt x="104232" y="43389"/>
                  </a:lnTo>
                  <a:lnTo>
                    <a:pt x="103591" y="42908"/>
                  </a:lnTo>
                  <a:lnTo>
                    <a:pt x="102950" y="42269"/>
                  </a:lnTo>
                  <a:lnTo>
                    <a:pt x="102472" y="41788"/>
                  </a:lnTo>
                  <a:lnTo>
                    <a:pt x="101831" y="41309"/>
                  </a:lnTo>
                  <a:lnTo>
                    <a:pt x="101190" y="40668"/>
                  </a:lnTo>
                  <a:lnTo>
                    <a:pt x="100549" y="40187"/>
                  </a:lnTo>
                  <a:lnTo>
                    <a:pt x="100070" y="39546"/>
                  </a:lnTo>
                  <a:lnTo>
                    <a:pt x="99429" y="39067"/>
                  </a:lnTo>
                  <a:lnTo>
                    <a:pt x="98788" y="38586"/>
                  </a:lnTo>
                  <a:lnTo>
                    <a:pt x="98147" y="37947"/>
                  </a:lnTo>
                  <a:lnTo>
                    <a:pt x="97668" y="37466"/>
                  </a:lnTo>
                  <a:lnTo>
                    <a:pt x="97027" y="36825"/>
                  </a:lnTo>
                  <a:lnTo>
                    <a:pt x="96386" y="36344"/>
                  </a:lnTo>
                  <a:lnTo>
                    <a:pt x="95745" y="35865"/>
                  </a:lnTo>
                  <a:lnTo>
                    <a:pt x="95267" y="35384"/>
                  </a:lnTo>
                  <a:lnTo>
                    <a:pt x="94626" y="34905"/>
                  </a:lnTo>
                  <a:lnTo>
                    <a:pt x="93985" y="34264"/>
                  </a:lnTo>
                  <a:lnTo>
                    <a:pt x="93344" y="33782"/>
                  </a:lnTo>
                  <a:lnTo>
                    <a:pt x="92865" y="33304"/>
                  </a:lnTo>
                  <a:lnTo>
                    <a:pt x="92224" y="32982"/>
                  </a:lnTo>
                  <a:lnTo>
                    <a:pt x="91583" y="32503"/>
                  </a:lnTo>
                  <a:lnTo>
                    <a:pt x="90942" y="32022"/>
                  </a:lnTo>
                  <a:lnTo>
                    <a:pt x="90463" y="31700"/>
                  </a:lnTo>
                  <a:lnTo>
                    <a:pt x="89822" y="31221"/>
                  </a:lnTo>
                  <a:lnTo>
                    <a:pt x="89181" y="30902"/>
                  </a:lnTo>
                  <a:lnTo>
                    <a:pt x="88540" y="30580"/>
                  </a:lnTo>
                  <a:lnTo>
                    <a:pt x="88062" y="30261"/>
                  </a:lnTo>
                  <a:lnTo>
                    <a:pt x="87421" y="29939"/>
                  </a:lnTo>
                  <a:lnTo>
                    <a:pt x="86780" y="29620"/>
                  </a:lnTo>
                  <a:lnTo>
                    <a:pt x="86139" y="29298"/>
                  </a:lnTo>
                  <a:lnTo>
                    <a:pt x="85660" y="29141"/>
                  </a:lnTo>
                  <a:lnTo>
                    <a:pt x="85019" y="28979"/>
                  </a:lnTo>
                  <a:lnTo>
                    <a:pt x="84378" y="28820"/>
                  </a:lnTo>
                  <a:lnTo>
                    <a:pt x="83737" y="28660"/>
                  </a:lnTo>
                  <a:lnTo>
                    <a:pt x="83258" y="28500"/>
                  </a:lnTo>
                  <a:lnTo>
                    <a:pt x="80216" y="28500"/>
                  </a:lnTo>
                  <a:lnTo>
                    <a:pt x="79575" y="28660"/>
                  </a:lnTo>
                  <a:lnTo>
                    <a:pt x="78936" y="28820"/>
                  </a:lnTo>
                  <a:lnTo>
                    <a:pt x="78455" y="28979"/>
                  </a:lnTo>
                  <a:lnTo>
                    <a:pt x="77814" y="29141"/>
                  </a:lnTo>
                  <a:lnTo>
                    <a:pt x="77173" y="29461"/>
                  </a:lnTo>
                  <a:lnTo>
                    <a:pt x="76535" y="29620"/>
                  </a:lnTo>
                  <a:lnTo>
                    <a:pt x="76053" y="29939"/>
                  </a:lnTo>
                  <a:lnTo>
                    <a:pt x="75412" y="30261"/>
                  </a:lnTo>
                  <a:lnTo>
                    <a:pt x="74771" y="30740"/>
                  </a:lnTo>
                  <a:lnTo>
                    <a:pt x="74130" y="31062"/>
                  </a:lnTo>
                  <a:lnTo>
                    <a:pt x="73652" y="31543"/>
                  </a:lnTo>
                  <a:lnTo>
                    <a:pt x="73011" y="32022"/>
                  </a:lnTo>
                  <a:lnTo>
                    <a:pt x="72370" y="32341"/>
                  </a:lnTo>
                  <a:lnTo>
                    <a:pt x="71729" y="32982"/>
                  </a:lnTo>
                  <a:lnTo>
                    <a:pt x="71250" y="33463"/>
                  </a:lnTo>
                  <a:lnTo>
                    <a:pt x="70609" y="33942"/>
                  </a:lnTo>
                  <a:lnTo>
                    <a:pt x="69968" y="34423"/>
                  </a:lnTo>
                  <a:lnTo>
                    <a:pt x="69327" y="35064"/>
                  </a:lnTo>
                  <a:lnTo>
                    <a:pt x="68848" y="35546"/>
                  </a:lnTo>
                  <a:lnTo>
                    <a:pt x="68207" y="36184"/>
                  </a:lnTo>
                  <a:lnTo>
                    <a:pt x="67566" y="36666"/>
                  </a:lnTo>
                  <a:lnTo>
                    <a:pt x="66925" y="37307"/>
                  </a:lnTo>
                  <a:lnTo>
                    <a:pt x="66447" y="37785"/>
                  </a:lnTo>
                  <a:lnTo>
                    <a:pt x="65806" y="38426"/>
                  </a:lnTo>
                  <a:lnTo>
                    <a:pt x="65165" y="39067"/>
                  </a:lnTo>
                  <a:lnTo>
                    <a:pt x="64524" y="39546"/>
                  </a:lnTo>
                  <a:lnTo>
                    <a:pt x="64045" y="40187"/>
                  </a:lnTo>
                  <a:lnTo>
                    <a:pt x="63404" y="40828"/>
                  </a:lnTo>
                  <a:lnTo>
                    <a:pt x="62763" y="41309"/>
                  </a:lnTo>
                  <a:lnTo>
                    <a:pt x="62122" y="41948"/>
                  </a:lnTo>
                  <a:lnTo>
                    <a:pt x="61643" y="42429"/>
                  </a:lnTo>
                  <a:lnTo>
                    <a:pt x="61002" y="43070"/>
                  </a:lnTo>
                  <a:lnTo>
                    <a:pt x="60361" y="43549"/>
                  </a:lnTo>
                  <a:lnTo>
                    <a:pt x="59720" y="44190"/>
                  </a:lnTo>
                  <a:lnTo>
                    <a:pt x="59242" y="44671"/>
                  </a:lnTo>
                  <a:lnTo>
                    <a:pt x="58601" y="45150"/>
                  </a:lnTo>
                  <a:lnTo>
                    <a:pt x="57960" y="45791"/>
                  </a:lnTo>
                  <a:lnTo>
                    <a:pt x="57319" y="46272"/>
                  </a:lnTo>
                  <a:lnTo>
                    <a:pt x="56840" y="46754"/>
                  </a:lnTo>
                  <a:lnTo>
                    <a:pt x="56199" y="47232"/>
                  </a:lnTo>
                  <a:lnTo>
                    <a:pt x="55558" y="47714"/>
                  </a:lnTo>
                  <a:lnTo>
                    <a:pt x="54917" y="48193"/>
                  </a:lnTo>
                  <a:lnTo>
                    <a:pt x="54438" y="48674"/>
                  </a:lnTo>
                  <a:lnTo>
                    <a:pt x="53797" y="49155"/>
                  </a:lnTo>
                  <a:lnTo>
                    <a:pt x="53156" y="49634"/>
                  </a:lnTo>
                  <a:lnTo>
                    <a:pt x="52518" y="49953"/>
                  </a:lnTo>
                  <a:lnTo>
                    <a:pt x="52037" y="50435"/>
                  </a:lnTo>
                  <a:lnTo>
                    <a:pt x="51396" y="50916"/>
                  </a:lnTo>
                  <a:lnTo>
                    <a:pt x="50755" y="51395"/>
                  </a:lnTo>
                  <a:lnTo>
                    <a:pt x="50116" y="51714"/>
                  </a:lnTo>
                  <a:lnTo>
                    <a:pt x="49635" y="52195"/>
                  </a:lnTo>
                  <a:lnTo>
                    <a:pt x="48994" y="52517"/>
                  </a:lnTo>
                  <a:lnTo>
                    <a:pt x="48353" y="52996"/>
                  </a:lnTo>
                  <a:lnTo>
                    <a:pt x="47715" y="53318"/>
                  </a:lnTo>
                  <a:lnTo>
                    <a:pt x="47233" y="53637"/>
                  </a:lnTo>
                  <a:lnTo>
                    <a:pt x="46592" y="54118"/>
                  </a:lnTo>
                  <a:lnTo>
                    <a:pt x="45951" y="54437"/>
                  </a:lnTo>
                  <a:lnTo>
                    <a:pt x="45313" y="54757"/>
                  </a:lnTo>
                  <a:lnTo>
                    <a:pt x="44831" y="55078"/>
                  </a:lnTo>
                  <a:lnTo>
                    <a:pt x="44191" y="55398"/>
                  </a:lnTo>
                  <a:lnTo>
                    <a:pt x="43550" y="55879"/>
                  </a:lnTo>
                  <a:lnTo>
                    <a:pt x="42909" y="56198"/>
                  </a:lnTo>
                  <a:lnTo>
                    <a:pt x="42430" y="56358"/>
                  </a:lnTo>
                  <a:lnTo>
                    <a:pt x="41789" y="56679"/>
                  </a:lnTo>
                  <a:lnTo>
                    <a:pt x="41148" y="56999"/>
                  </a:lnTo>
                  <a:lnTo>
                    <a:pt x="40507" y="57320"/>
                  </a:lnTo>
                  <a:lnTo>
                    <a:pt x="40028" y="57640"/>
                  </a:lnTo>
                  <a:lnTo>
                    <a:pt x="39387" y="57961"/>
                  </a:lnTo>
                  <a:lnTo>
                    <a:pt x="38746" y="58118"/>
                  </a:lnTo>
                  <a:lnTo>
                    <a:pt x="38105" y="58440"/>
                  </a:lnTo>
                  <a:lnTo>
                    <a:pt x="37626" y="58600"/>
                  </a:lnTo>
                  <a:lnTo>
                    <a:pt x="36986" y="58922"/>
                  </a:lnTo>
                  <a:lnTo>
                    <a:pt x="36345" y="59081"/>
                  </a:lnTo>
                  <a:lnTo>
                    <a:pt x="35704" y="59400"/>
                  </a:lnTo>
                  <a:lnTo>
                    <a:pt x="35225" y="59560"/>
                  </a:lnTo>
                  <a:lnTo>
                    <a:pt x="34584" y="59882"/>
                  </a:lnTo>
                  <a:lnTo>
                    <a:pt x="33943" y="60041"/>
                  </a:lnTo>
                  <a:lnTo>
                    <a:pt x="33302" y="60201"/>
                  </a:lnTo>
                  <a:lnTo>
                    <a:pt x="32823" y="60363"/>
                  </a:lnTo>
                  <a:lnTo>
                    <a:pt x="32182" y="60520"/>
                  </a:lnTo>
                  <a:lnTo>
                    <a:pt x="31541" y="60682"/>
                  </a:lnTo>
                  <a:lnTo>
                    <a:pt x="30900" y="61001"/>
                  </a:lnTo>
                  <a:lnTo>
                    <a:pt x="30421" y="61161"/>
                  </a:lnTo>
                  <a:lnTo>
                    <a:pt x="29780" y="61161"/>
                  </a:lnTo>
                  <a:lnTo>
                    <a:pt x="29140" y="61323"/>
                  </a:lnTo>
                  <a:lnTo>
                    <a:pt x="28499" y="61483"/>
                  </a:lnTo>
                  <a:lnTo>
                    <a:pt x="28020" y="61642"/>
                  </a:lnTo>
                  <a:lnTo>
                    <a:pt x="27379" y="61802"/>
                  </a:lnTo>
                  <a:lnTo>
                    <a:pt x="26738" y="61802"/>
                  </a:lnTo>
                  <a:lnTo>
                    <a:pt x="26097" y="61962"/>
                  </a:lnTo>
                  <a:lnTo>
                    <a:pt x="25618" y="62124"/>
                  </a:lnTo>
                  <a:lnTo>
                    <a:pt x="24977" y="62124"/>
                  </a:lnTo>
                  <a:lnTo>
                    <a:pt x="24336" y="62283"/>
                  </a:lnTo>
                  <a:lnTo>
                    <a:pt x="23695" y="62283"/>
                  </a:lnTo>
                  <a:lnTo>
                    <a:pt x="23216" y="62443"/>
                  </a:lnTo>
                  <a:lnTo>
                    <a:pt x="21935" y="62443"/>
                  </a:lnTo>
                  <a:lnTo>
                    <a:pt x="21295" y="62603"/>
                  </a:lnTo>
                  <a:lnTo>
                    <a:pt x="15371" y="62603"/>
                  </a:lnTo>
                  <a:lnTo>
                    <a:pt x="14730" y="62443"/>
                  </a:lnTo>
                  <a:lnTo>
                    <a:pt x="13609" y="62443"/>
                  </a:lnTo>
                  <a:lnTo>
                    <a:pt x="12969" y="62283"/>
                  </a:lnTo>
                  <a:lnTo>
                    <a:pt x="12328" y="62283"/>
                  </a:lnTo>
                  <a:lnTo>
                    <a:pt x="11688" y="62124"/>
                  </a:lnTo>
                  <a:lnTo>
                    <a:pt x="11207" y="62124"/>
                  </a:lnTo>
                  <a:lnTo>
                    <a:pt x="10567" y="61962"/>
                  </a:lnTo>
                  <a:lnTo>
                    <a:pt x="9927" y="61962"/>
                  </a:lnTo>
                  <a:lnTo>
                    <a:pt x="9286" y="61802"/>
                  </a:lnTo>
                  <a:lnTo>
                    <a:pt x="8806" y="61642"/>
                  </a:lnTo>
                  <a:lnTo>
                    <a:pt x="8166" y="61483"/>
                  </a:lnTo>
                  <a:lnTo>
                    <a:pt x="7525" y="61483"/>
                  </a:lnTo>
                  <a:lnTo>
                    <a:pt x="6884" y="61323"/>
                  </a:lnTo>
                  <a:lnTo>
                    <a:pt x="6404" y="61161"/>
                  </a:lnTo>
                  <a:lnTo>
                    <a:pt x="5764" y="61001"/>
                  </a:lnTo>
                  <a:lnTo>
                    <a:pt x="5124" y="60842"/>
                  </a:lnTo>
                  <a:lnTo>
                    <a:pt x="4483" y="60682"/>
                  </a:lnTo>
                  <a:lnTo>
                    <a:pt x="4003" y="60363"/>
                  </a:lnTo>
                  <a:lnTo>
                    <a:pt x="3362" y="60201"/>
                  </a:lnTo>
                  <a:lnTo>
                    <a:pt x="2722" y="60041"/>
                  </a:lnTo>
                  <a:lnTo>
                    <a:pt x="2081" y="59882"/>
                  </a:lnTo>
                  <a:lnTo>
                    <a:pt x="1601" y="59560"/>
                  </a:lnTo>
                  <a:lnTo>
                    <a:pt x="960" y="59400"/>
                  </a:lnTo>
                  <a:lnTo>
                    <a:pt x="320" y="59241"/>
                  </a:lnTo>
                  <a:lnTo>
                    <a:pt x="0" y="59081"/>
                  </a:lnTo>
                </a:path>
              </a:pathLst>
            </a:custGeom>
            <a:ln w="48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555660" y="1493885"/>
              <a:ext cx="1601470" cy="1120775"/>
            </a:xfrm>
            <a:custGeom>
              <a:avLst/>
              <a:gdLst/>
              <a:ahLst/>
              <a:cxnLst/>
              <a:rect l="l" t="t" r="r" b="b"/>
              <a:pathLst>
                <a:path w="1601470" h="1120775">
                  <a:moveTo>
                    <a:pt x="0" y="1120780"/>
                  </a:moveTo>
                  <a:lnTo>
                    <a:pt x="1601114" y="1120780"/>
                  </a:lnTo>
                </a:path>
                <a:path w="1601470" h="1120775">
                  <a:moveTo>
                    <a:pt x="0" y="0"/>
                  </a:moveTo>
                  <a:lnTo>
                    <a:pt x="1601114" y="0"/>
                  </a:lnTo>
                </a:path>
                <a:path w="1601470" h="1120775">
                  <a:moveTo>
                    <a:pt x="100069" y="1120780"/>
                  </a:moveTo>
                  <a:lnTo>
                    <a:pt x="100069" y="1112774"/>
                  </a:lnTo>
                </a:path>
                <a:path w="1601470" h="1120775">
                  <a:moveTo>
                    <a:pt x="100069" y="0"/>
                  </a:moveTo>
                  <a:lnTo>
                    <a:pt x="100069" y="8006"/>
                  </a:lnTo>
                </a:path>
                <a:path w="1601470" h="1120775">
                  <a:moveTo>
                    <a:pt x="300208" y="1120780"/>
                  </a:moveTo>
                  <a:lnTo>
                    <a:pt x="300208" y="1112774"/>
                  </a:lnTo>
                </a:path>
                <a:path w="1601470" h="1120775">
                  <a:moveTo>
                    <a:pt x="300208" y="0"/>
                  </a:moveTo>
                  <a:lnTo>
                    <a:pt x="300208" y="8006"/>
                  </a:lnTo>
                </a:path>
                <a:path w="1601470" h="1120775">
                  <a:moveTo>
                    <a:pt x="500348" y="1120780"/>
                  </a:moveTo>
                  <a:lnTo>
                    <a:pt x="500348" y="1112774"/>
                  </a:lnTo>
                </a:path>
                <a:path w="1601470" h="1120775">
                  <a:moveTo>
                    <a:pt x="500348" y="0"/>
                  </a:moveTo>
                  <a:lnTo>
                    <a:pt x="500348" y="8006"/>
                  </a:lnTo>
                </a:path>
                <a:path w="1601470" h="1120775">
                  <a:moveTo>
                    <a:pt x="700487" y="1120780"/>
                  </a:moveTo>
                  <a:lnTo>
                    <a:pt x="700487" y="1112774"/>
                  </a:lnTo>
                </a:path>
                <a:path w="1601470" h="1120775">
                  <a:moveTo>
                    <a:pt x="700487" y="0"/>
                  </a:moveTo>
                  <a:lnTo>
                    <a:pt x="700487" y="8006"/>
                  </a:lnTo>
                </a:path>
                <a:path w="1601470" h="1120775">
                  <a:moveTo>
                    <a:pt x="900626" y="1120780"/>
                  </a:moveTo>
                  <a:lnTo>
                    <a:pt x="900626" y="1112774"/>
                  </a:lnTo>
                </a:path>
                <a:path w="1601470" h="1120775">
                  <a:moveTo>
                    <a:pt x="900626" y="0"/>
                  </a:moveTo>
                  <a:lnTo>
                    <a:pt x="900626" y="8006"/>
                  </a:lnTo>
                </a:path>
                <a:path w="1601470" h="1120775">
                  <a:moveTo>
                    <a:pt x="1100766" y="1120780"/>
                  </a:moveTo>
                  <a:lnTo>
                    <a:pt x="1100766" y="1112774"/>
                  </a:lnTo>
                </a:path>
                <a:path w="1601470" h="1120775">
                  <a:moveTo>
                    <a:pt x="1100766" y="0"/>
                  </a:moveTo>
                  <a:lnTo>
                    <a:pt x="1100766" y="8006"/>
                  </a:lnTo>
                </a:path>
                <a:path w="1601470" h="1120775">
                  <a:moveTo>
                    <a:pt x="1300905" y="1120780"/>
                  </a:moveTo>
                  <a:lnTo>
                    <a:pt x="1300905" y="1112774"/>
                  </a:lnTo>
                </a:path>
                <a:path w="1601470" h="1120775">
                  <a:moveTo>
                    <a:pt x="1300905" y="0"/>
                  </a:moveTo>
                  <a:lnTo>
                    <a:pt x="1300905" y="8006"/>
                  </a:lnTo>
                </a:path>
                <a:path w="1601470" h="1120775">
                  <a:moveTo>
                    <a:pt x="1501044" y="1120780"/>
                  </a:moveTo>
                  <a:lnTo>
                    <a:pt x="1501044" y="1112774"/>
                  </a:lnTo>
                </a:path>
                <a:path w="1601470" h="1120775">
                  <a:moveTo>
                    <a:pt x="1501044" y="0"/>
                  </a:moveTo>
                  <a:lnTo>
                    <a:pt x="1501044" y="8006"/>
                  </a:lnTo>
                </a:path>
                <a:path w="1601470" h="1120775">
                  <a:moveTo>
                    <a:pt x="0" y="1120780"/>
                  </a:moveTo>
                  <a:lnTo>
                    <a:pt x="0" y="1104768"/>
                  </a:lnTo>
                </a:path>
                <a:path w="1601470" h="1120775">
                  <a:moveTo>
                    <a:pt x="0" y="0"/>
                  </a:moveTo>
                  <a:lnTo>
                    <a:pt x="0" y="16010"/>
                  </a:lnTo>
                </a:path>
                <a:path w="1601470" h="1120775">
                  <a:moveTo>
                    <a:pt x="200139" y="1120780"/>
                  </a:moveTo>
                  <a:lnTo>
                    <a:pt x="200139" y="1104768"/>
                  </a:lnTo>
                </a:path>
                <a:path w="1601470" h="1120775">
                  <a:moveTo>
                    <a:pt x="200139" y="0"/>
                  </a:moveTo>
                  <a:lnTo>
                    <a:pt x="200139" y="16010"/>
                  </a:lnTo>
                </a:path>
                <a:path w="1601470" h="1120775">
                  <a:moveTo>
                    <a:pt x="400278" y="1120780"/>
                  </a:moveTo>
                  <a:lnTo>
                    <a:pt x="400278" y="1104768"/>
                  </a:lnTo>
                </a:path>
                <a:path w="1601470" h="1120775">
                  <a:moveTo>
                    <a:pt x="400278" y="0"/>
                  </a:moveTo>
                  <a:lnTo>
                    <a:pt x="400278" y="16010"/>
                  </a:lnTo>
                </a:path>
                <a:path w="1601470" h="1120775">
                  <a:moveTo>
                    <a:pt x="600417" y="1120780"/>
                  </a:moveTo>
                  <a:lnTo>
                    <a:pt x="600417" y="1104768"/>
                  </a:lnTo>
                </a:path>
                <a:path w="1601470" h="1120775">
                  <a:moveTo>
                    <a:pt x="600417" y="0"/>
                  </a:moveTo>
                  <a:lnTo>
                    <a:pt x="600417" y="16010"/>
                  </a:lnTo>
                </a:path>
                <a:path w="1601470" h="1120775">
                  <a:moveTo>
                    <a:pt x="800557" y="1120780"/>
                  </a:moveTo>
                  <a:lnTo>
                    <a:pt x="800557" y="1104768"/>
                  </a:lnTo>
                </a:path>
                <a:path w="1601470" h="1120775">
                  <a:moveTo>
                    <a:pt x="800557" y="0"/>
                  </a:moveTo>
                  <a:lnTo>
                    <a:pt x="800557" y="16010"/>
                  </a:lnTo>
                </a:path>
                <a:path w="1601470" h="1120775">
                  <a:moveTo>
                    <a:pt x="1000696" y="1120780"/>
                  </a:moveTo>
                  <a:lnTo>
                    <a:pt x="1000696" y="1104768"/>
                  </a:lnTo>
                </a:path>
                <a:path w="1601470" h="1120775">
                  <a:moveTo>
                    <a:pt x="1000696" y="0"/>
                  </a:moveTo>
                  <a:lnTo>
                    <a:pt x="1000696" y="16010"/>
                  </a:lnTo>
                </a:path>
                <a:path w="1601470" h="1120775">
                  <a:moveTo>
                    <a:pt x="1200835" y="1120780"/>
                  </a:moveTo>
                  <a:lnTo>
                    <a:pt x="1200835" y="1104768"/>
                  </a:lnTo>
                </a:path>
                <a:path w="1601470" h="1120775">
                  <a:moveTo>
                    <a:pt x="1200835" y="0"/>
                  </a:moveTo>
                  <a:lnTo>
                    <a:pt x="1200835" y="16010"/>
                  </a:lnTo>
                </a:path>
                <a:path w="1601470" h="1120775">
                  <a:moveTo>
                    <a:pt x="1400975" y="1120780"/>
                  </a:moveTo>
                  <a:lnTo>
                    <a:pt x="1400975" y="1104768"/>
                  </a:lnTo>
                </a:path>
                <a:path w="1601470" h="1120775">
                  <a:moveTo>
                    <a:pt x="1400975" y="0"/>
                  </a:moveTo>
                  <a:lnTo>
                    <a:pt x="1400975" y="16010"/>
                  </a:lnTo>
                </a:path>
                <a:path w="1601470" h="1120775">
                  <a:moveTo>
                    <a:pt x="1601114" y="1120780"/>
                  </a:moveTo>
                  <a:lnTo>
                    <a:pt x="1601114" y="1104768"/>
                  </a:lnTo>
                </a:path>
                <a:path w="1601470" h="1120775">
                  <a:moveTo>
                    <a:pt x="1601114" y="0"/>
                  </a:moveTo>
                  <a:lnTo>
                    <a:pt x="1601114" y="1601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6" name="object 56" descr=""/>
          <p:cNvSpPr txBox="1"/>
          <p:nvPr/>
        </p:nvSpPr>
        <p:spPr>
          <a:xfrm>
            <a:off x="524707" y="2603247"/>
            <a:ext cx="62865" cy="79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">
                <a:latin typeface="Times New Roman"/>
                <a:cs typeface="Times New Roman"/>
              </a:rPr>
              <a:t>-</a:t>
            </a:r>
            <a:r>
              <a:rPr dirty="0" sz="350" spc="-50">
                <a:latin typeface="Times New Roman"/>
                <a:cs typeface="Times New Roman"/>
              </a:rPr>
              <a:t>2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57" name="object 57" descr=""/>
          <p:cNvSpPr txBox="1"/>
          <p:nvPr/>
        </p:nvSpPr>
        <p:spPr>
          <a:xfrm>
            <a:off x="709156" y="2603887"/>
            <a:ext cx="1472565" cy="79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9870" algn="l"/>
                <a:tab pos="412750" algn="l"/>
                <a:tab pos="636270" algn="l"/>
                <a:tab pos="819785" algn="l"/>
                <a:tab pos="1038225" algn="l"/>
                <a:tab pos="1220470" algn="l"/>
                <a:tab pos="1436370" algn="l"/>
              </a:tabLst>
            </a:pPr>
            <a:r>
              <a:rPr dirty="0" sz="350">
                <a:latin typeface="Times New Roman"/>
                <a:cs typeface="Times New Roman"/>
              </a:rPr>
              <a:t>-</a:t>
            </a:r>
            <a:r>
              <a:rPr dirty="0" sz="350" spc="-25">
                <a:latin typeface="Times New Roman"/>
                <a:cs typeface="Times New Roman"/>
              </a:rPr>
              <a:t>1.5</a:t>
            </a:r>
            <a:r>
              <a:rPr dirty="0" sz="350">
                <a:latin typeface="Times New Roman"/>
                <a:cs typeface="Times New Roman"/>
              </a:rPr>
              <a:t>	-</a:t>
            </a:r>
            <a:r>
              <a:rPr dirty="0" sz="350" spc="-50">
                <a:latin typeface="Times New Roman"/>
                <a:cs typeface="Times New Roman"/>
              </a:rPr>
              <a:t>1</a:t>
            </a:r>
            <a:r>
              <a:rPr dirty="0" sz="350">
                <a:latin typeface="Times New Roman"/>
                <a:cs typeface="Times New Roman"/>
              </a:rPr>
              <a:t>	-</a:t>
            </a:r>
            <a:r>
              <a:rPr dirty="0" sz="350" spc="-25">
                <a:latin typeface="Times New Roman"/>
                <a:cs typeface="Times New Roman"/>
              </a:rPr>
              <a:t>0.5</a:t>
            </a:r>
            <a:r>
              <a:rPr dirty="0" sz="350">
                <a:latin typeface="Times New Roman"/>
                <a:cs typeface="Times New Roman"/>
              </a:rPr>
              <a:t>	</a:t>
            </a:r>
            <a:r>
              <a:rPr dirty="0" sz="350" spc="-50">
                <a:latin typeface="Times New Roman"/>
                <a:cs typeface="Times New Roman"/>
              </a:rPr>
              <a:t>0</a:t>
            </a:r>
            <a:r>
              <a:rPr dirty="0" sz="350">
                <a:latin typeface="Times New Roman"/>
                <a:cs typeface="Times New Roman"/>
              </a:rPr>
              <a:t>	</a:t>
            </a:r>
            <a:r>
              <a:rPr dirty="0" sz="350" spc="-25">
                <a:latin typeface="Times New Roman"/>
                <a:cs typeface="Times New Roman"/>
              </a:rPr>
              <a:t>0.5</a:t>
            </a:r>
            <a:r>
              <a:rPr dirty="0" sz="350">
                <a:latin typeface="Times New Roman"/>
                <a:cs typeface="Times New Roman"/>
              </a:rPr>
              <a:t>	</a:t>
            </a:r>
            <a:r>
              <a:rPr dirty="0" sz="350" spc="-50">
                <a:latin typeface="Times New Roman"/>
                <a:cs typeface="Times New Roman"/>
              </a:rPr>
              <a:t>1</a:t>
            </a:r>
            <a:r>
              <a:rPr dirty="0" sz="350">
                <a:latin typeface="Times New Roman"/>
                <a:cs typeface="Times New Roman"/>
              </a:rPr>
              <a:t>	</a:t>
            </a:r>
            <a:r>
              <a:rPr dirty="0" sz="350" spc="-25">
                <a:latin typeface="Times New Roman"/>
                <a:cs typeface="Times New Roman"/>
              </a:rPr>
              <a:t>1.5</a:t>
            </a:r>
            <a:r>
              <a:rPr dirty="0" sz="350">
                <a:latin typeface="Times New Roman"/>
                <a:cs typeface="Times New Roman"/>
              </a:rPr>
              <a:t>	</a:t>
            </a:r>
            <a:r>
              <a:rPr dirty="0" sz="350" spc="-50">
                <a:latin typeface="Times New Roman"/>
                <a:cs typeface="Times New Roman"/>
              </a:rPr>
              <a:t>2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58" name="object 58" descr=""/>
          <p:cNvSpPr/>
          <p:nvPr/>
        </p:nvSpPr>
        <p:spPr>
          <a:xfrm>
            <a:off x="555660" y="1493885"/>
            <a:ext cx="1601470" cy="1120775"/>
          </a:xfrm>
          <a:custGeom>
            <a:avLst/>
            <a:gdLst/>
            <a:ahLst/>
            <a:cxnLst/>
            <a:rect l="l" t="t" r="r" b="b"/>
            <a:pathLst>
              <a:path w="1601470" h="1120775">
                <a:moveTo>
                  <a:pt x="0" y="1120780"/>
                </a:moveTo>
                <a:lnTo>
                  <a:pt x="0" y="0"/>
                </a:lnTo>
              </a:path>
              <a:path w="1601470" h="1120775">
                <a:moveTo>
                  <a:pt x="1601114" y="1120780"/>
                </a:moveTo>
                <a:lnTo>
                  <a:pt x="1601114" y="0"/>
                </a:lnTo>
              </a:path>
              <a:path w="1601470" h="1120775">
                <a:moveTo>
                  <a:pt x="0" y="969315"/>
                </a:moveTo>
                <a:lnTo>
                  <a:pt x="16010" y="969315"/>
                </a:lnTo>
              </a:path>
              <a:path w="1601470" h="1120775">
                <a:moveTo>
                  <a:pt x="1601114" y="969315"/>
                </a:moveTo>
                <a:lnTo>
                  <a:pt x="1585103" y="969315"/>
                </a:lnTo>
              </a:path>
              <a:path w="1601470" h="1120775">
                <a:moveTo>
                  <a:pt x="0" y="666382"/>
                </a:moveTo>
                <a:lnTo>
                  <a:pt x="16010" y="666382"/>
                </a:lnTo>
              </a:path>
              <a:path w="1601470" h="1120775">
                <a:moveTo>
                  <a:pt x="1601114" y="666382"/>
                </a:moveTo>
                <a:lnTo>
                  <a:pt x="1585103" y="666382"/>
                </a:lnTo>
              </a:path>
              <a:path w="1601470" h="1120775">
                <a:moveTo>
                  <a:pt x="0" y="363452"/>
                </a:moveTo>
                <a:lnTo>
                  <a:pt x="16010" y="363452"/>
                </a:lnTo>
              </a:path>
              <a:path w="1601470" h="1120775">
                <a:moveTo>
                  <a:pt x="1601114" y="363452"/>
                </a:moveTo>
                <a:lnTo>
                  <a:pt x="1585103" y="363452"/>
                </a:lnTo>
              </a:path>
              <a:path w="1601470" h="1120775">
                <a:moveTo>
                  <a:pt x="0" y="60523"/>
                </a:moveTo>
                <a:lnTo>
                  <a:pt x="16010" y="60523"/>
                </a:lnTo>
              </a:path>
              <a:path w="1601470" h="1120775">
                <a:moveTo>
                  <a:pt x="1601114" y="60523"/>
                </a:moveTo>
                <a:lnTo>
                  <a:pt x="1585103" y="60523"/>
                </a:lnTo>
              </a:path>
              <a:path w="1601470" h="1120775">
                <a:moveTo>
                  <a:pt x="0" y="1120780"/>
                </a:moveTo>
                <a:lnTo>
                  <a:pt x="32022" y="1120780"/>
                </a:lnTo>
              </a:path>
              <a:path w="1601470" h="1120775">
                <a:moveTo>
                  <a:pt x="1601114" y="1120780"/>
                </a:moveTo>
                <a:lnTo>
                  <a:pt x="1569092" y="1120780"/>
                </a:lnTo>
              </a:path>
              <a:path w="1601470" h="1120775">
                <a:moveTo>
                  <a:pt x="0" y="817850"/>
                </a:moveTo>
                <a:lnTo>
                  <a:pt x="32022" y="817850"/>
                </a:lnTo>
              </a:path>
              <a:path w="1601470" h="1120775">
                <a:moveTo>
                  <a:pt x="1601114" y="817850"/>
                </a:moveTo>
                <a:lnTo>
                  <a:pt x="1569092" y="817850"/>
                </a:lnTo>
              </a:path>
              <a:path w="1601470" h="1120775">
                <a:moveTo>
                  <a:pt x="0" y="514917"/>
                </a:moveTo>
                <a:lnTo>
                  <a:pt x="32022" y="514917"/>
                </a:lnTo>
              </a:path>
              <a:path w="1601470" h="1120775">
                <a:moveTo>
                  <a:pt x="1601114" y="514917"/>
                </a:moveTo>
                <a:lnTo>
                  <a:pt x="1569092" y="514917"/>
                </a:lnTo>
              </a:path>
              <a:path w="1601470" h="1120775">
                <a:moveTo>
                  <a:pt x="0" y="211988"/>
                </a:moveTo>
                <a:lnTo>
                  <a:pt x="32022" y="211988"/>
                </a:lnTo>
              </a:path>
              <a:path w="1601470" h="1120775">
                <a:moveTo>
                  <a:pt x="1601114" y="211988"/>
                </a:moveTo>
                <a:lnTo>
                  <a:pt x="1569092" y="21198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 txBox="1"/>
          <p:nvPr/>
        </p:nvSpPr>
        <p:spPr>
          <a:xfrm>
            <a:off x="505654" y="2571863"/>
            <a:ext cx="48260" cy="79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" spc="-50">
                <a:latin typeface="Times New Roman"/>
                <a:cs typeface="Times New Roman"/>
              </a:rPr>
              <a:t>0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60" name="object 60" descr=""/>
          <p:cNvSpPr txBox="1"/>
          <p:nvPr/>
        </p:nvSpPr>
        <p:spPr>
          <a:xfrm>
            <a:off x="473632" y="2269253"/>
            <a:ext cx="81915" cy="79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" spc="-25">
                <a:latin typeface="Times New Roman"/>
                <a:cs typeface="Times New Roman"/>
              </a:rPr>
              <a:t>0.5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61" name="object 61" descr=""/>
          <p:cNvSpPr txBox="1"/>
          <p:nvPr/>
        </p:nvSpPr>
        <p:spPr>
          <a:xfrm>
            <a:off x="509337" y="1966320"/>
            <a:ext cx="48260" cy="79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" spc="-50">
                <a:latin typeface="Times New Roman"/>
                <a:cs typeface="Times New Roman"/>
              </a:rPr>
              <a:t>1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62" name="object 62" descr=""/>
          <p:cNvSpPr txBox="1"/>
          <p:nvPr/>
        </p:nvSpPr>
        <p:spPr>
          <a:xfrm>
            <a:off x="473632" y="1663391"/>
            <a:ext cx="81915" cy="79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" spc="-25">
                <a:latin typeface="Times New Roman"/>
                <a:cs typeface="Times New Roman"/>
              </a:rPr>
              <a:t>1.5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63" name="object 63" descr=""/>
          <p:cNvSpPr txBox="1"/>
          <p:nvPr/>
        </p:nvSpPr>
        <p:spPr>
          <a:xfrm>
            <a:off x="353622" y="1946973"/>
            <a:ext cx="140335" cy="211454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46355">
              <a:lnSpc>
                <a:spcPts val="295"/>
              </a:lnSpc>
              <a:spcBef>
                <a:spcPts val="35"/>
              </a:spcBef>
            </a:pPr>
            <a:r>
              <a:rPr dirty="0" sz="350" spc="-50">
                <a:latin typeface="Times New Roman"/>
                <a:cs typeface="Times New Roman"/>
              </a:rPr>
              <a:t>2</a:t>
            </a:r>
            <a:endParaRPr sz="350">
              <a:latin typeface="Times New Roman"/>
              <a:cs typeface="Times New Roman"/>
            </a:endParaRPr>
          </a:p>
          <a:p>
            <a:pPr marL="12700">
              <a:lnSpc>
                <a:spcPts val="475"/>
              </a:lnSpc>
            </a:pPr>
            <a:r>
              <a:rPr dirty="0" sz="500">
                <a:latin typeface="Times New Roman"/>
                <a:cs typeface="Times New Roman"/>
              </a:rPr>
              <a:t>g</a:t>
            </a:r>
            <a:r>
              <a:rPr dirty="0" sz="500" spc="75">
                <a:latin typeface="Times New Roman"/>
                <a:cs typeface="Times New Roman"/>
              </a:rPr>
              <a:t> </a:t>
            </a:r>
            <a:r>
              <a:rPr dirty="0" baseline="-31746" sz="525" spc="-15">
                <a:latin typeface="Times New Roman"/>
                <a:cs typeface="Times New Roman"/>
              </a:rPr>
              <a:t>34</a:t>
            </a:r>
            <a:r>
              <a:rPr dirty="0" sz="500" spc="-10">
                <a:latin typeface="Times New Roman"/>
                <a:cs typeface="Times New Roman"/>
              </a:rPr>
              <a:t>(</a:t>
            </a:r>
            <a:r>
              <a:rPr dirty="0" sz="500" spc="-10">
                <a:latin typeface="Symbol"/>
                <a:cs typeface="Symbol"/>
              </a:rPr>
              <a:t></a:t>
            </a:r>
            <a:r>
              <a:rPr dirty="0" sz="500" spc="-10">
                <a:latin typeface="Times New Roman"/>
                <a:cs typeface="Times New Roman"/>
              </a:rPr>
              <a:t>)</a:t>
            </a:r>
            <a:endParaRPr sz="500">
              <a:latin typeface="Times New Roman"/>
              <a:cs typeface="Times New Roman"/>
            </a:endParaRPr>
          </a:p>
        </p:txBody>
      </p:sp>
      <p:grpSp>
        <p:nvGrpSpPr>
          <p:cNvPr id="64" name="object 64" descr=""/>
          <p:cNvGrpSpPr/>
          <p:nvPr/>
        </p:nvGrpSpPr>
        <p:grpSpPr>
          <a:xfrm>
            <a:off x="554459" y="1492685"/>
            <a:ext cx="1604010" cy="1123315"/>
            <a:chOff x="554459" y="1492685"/>
            <a:chExt cx="1604010" cy="1123315"/>
          </a:xfrm>
        </p:grpSpPr>
        <p:sp>
          <p:nvSpPr>
            <p:cNvPr id="65" name="object 65" descr=""/>
            <p:cNvSpPr/>
            <p:nvPr/>
          </p:nvSpPr>
          <p:spPr>
            <a:xfrm>
              <a:off x="555660" y="1493885"/>
              <a:ext cx="1601470" cy="1120775"/>
            </a:xfrm>
            <a:custGeom>
              <a:avLst/>
              <a:gdLst/>
              <a:ahLst/>
              <a:cxnLst/>
              <a:rect l="l" t="t" r="r" b="b"/>
              <a:pathLst>
                <a:path w="1601470" h="1120775">
                  <a:moveTo>
                    <a:pt x="0" y="0"/>
                  </a:moveTo>
                  <a:lnTo>
                    <a:pt x="0" y="1120780"/>
                  </a:lnTo>
                  <a:lnTo>
                    <a:pt x="1601114" y="1120780"/>
                  </a:lnTo>
                  <a:lnTo>
                    <a:pt x="1601114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676440" y="2214387"/>
              <a:ext cx="290195" cy="158750"/>
            </a:xfrm>
            <a:custGeom>
              <a:avLst/>
              <a:gdLst/>
              <a:ahLst/>
              <a:cxnLst/>
              <a:rect l="l" t="t" r="r" b="b"/>
              <a:pathLst>
                <a:path w="290194" h="158750">
                  <a:moveTo>
                    <a:pt x="289961" y="158190"/>
                  </a:moveTo>
                  <a:lnTo>
                    <a:pt x="289961" y="0"/>
                  </a:lnTo>
                  <a:lnTo>
                    <a:pt x="0" y="0"/>
                  </a:lnTo>
                  <a:lnTo>
                    <a:pt x="0" y="158190"/>
                  </a:lnTo>
                  <a:lnTo>
                    <a:pt x="289961" y="1581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1694853" y="2293482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 h="0">
                  <a:moveTo>
                    <a:pt x="0" y="0"/>
                  </a:moveTo>
                  <a:lnTo>
                    <a:pt x="64044" y="0"/>
                  </a:lnTo>
                </a:path>
              </a:pathLst>
            </a:custGeom>
            <a:ln w="48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8" name="object 68" descr=""/>
          <p:cNvSpPr txBox="1"/>
          <p:nvPr/>
        </p:nvSpPr>
        <p:spPr>
          <a:xfrm>
            <a:off x="1676440" y="2214387"/>
            <a:ext cx="283845" cy="15875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1905" rIns="0" bIns="0" rtlCol="0" vert="horz">
            <a:spAutoFit/>
          </a:bodyPr>
          <a:lstStyle/>
          <a:p>
            <a:pPr marL="114300">
              <a:lnSpc>
                <a:spcPts val="395"/>
              </a:lnSpc>
              <a:spcBef>
                <a:spcPts val="15"/>
              </a:spcBef>
            </a:pPr>
            <a:r>
              <a:rPr dirty="0" sz="350">
                <a:latin typeface="Symbol"/>
                <a:cs typeface="Symbol"/>
              </a:rPr>
              <a:t></a:t>
            </a:r>
            <a:r>
              <a:rPr dirty="0" sz="350" spc="-5">
                <a:latin typeface="Times New Roman"/>
                <a:cs typeface="Times New Roman"/>
              </a:rPr>
              <a:t> </a:t>
            </a:r>
            <a:r>
              <a:rPr dirty="0" sz="350">
                <a:latin typeface="Times New Roman"/>
                <a:cs typeface="Times New Roman"/>
              </a:rPr>
              <a:t>=</a:t>
            </a:r>
            <a:r>
              <a:rPr dirty="0" sz="350" spc="-5">
                <a:latin typeface="Times New Roman"/>
                <a:cs typeface="Times New Roman"/>
              </a:rPr>
              <a:t> </a:t>
            </a:r>
            <a:r>
              <a:rPr dirty="0" sz="350" spc="-20">
                <a:latin typeface="Times New Roman"/>
                <a:cs typeface="Times New Roman"/>
              </a:rPr>
              <a:t>15.0</a:t>
            </a:r>
            <a:endParaRPr sz="350">
              <a:latin typeface="Times New Roman"/>
              <a:cs typeface="Times New Roman"/>
            </a:endParaRPr>
          </a:p>
          <a:p>
            <a:pPr marL="114300">
              <a:lnSpc>
                <a:spcPts val="375"/>
              </a:lnSpc>
            </a:pPr>
            <a:r>
              <a:rPr dirty="0" sz="350">
                <a:latin typeface="Symbol"/>
                <a:cs typeface="Symbol"/>
              </a:rPr>
              <a:t></a:t>
            </a:r>
            <a:r>
              <a:rPr dirty="0" sz="350" spc="-5">
                <a:latin typeface="Times New Roman"/>
                <a:cs typeface="Times New Roman"/>
              </a:rPr>
              <a:t> </a:t>
            </a:r>
            <a:r>
              <a:rPr dirty="0" sz="350">
                <a:latin typeface="Times New Roman"/>
                <a:cs typeface="Times New Roman"/>
              </a:rPr>
              <a:t>=</a:t>
            </a:r>
            <a:r>
              <a:rPr dirty="0" sz="350" spc="-5">
                <a:latin typeface="Times New Roman"/>
                <a:cs typeface="Times New Roman"/>
              </a:rPr>
              <a:t> </a:t>
            </a:r>
            <a:r>
              <a:rPr dirty="0" sz="350" spc="-20">
                <a:latin typeface="Times New Roman"/>
                <a:cs typeface="Times New Roman"/>
              </a:rPr>
              <a:t>30.0</a:t>
            </a:r>
            <a:endParaRPr sz="350">
              <a:latin typeface="Times New Roman"/>
              <a:cs typeface="Times New Roman"/>
            </a:endParaRPr>
          </a:p>
          <a:p>
            <a:pPr marL="114300">
              <a:lnSpc>
                <a:spcPts val="395"/>
              </a:lnSpc>
            </a:pPr>
            <a:r>
              <a:rPr dirty="0" sz="350">
                <a:latin typeface="Symbol"/>
                <a:cs typeface="Symbol"/>
              </a:rPr>
              <a:t></a:t>
            </a:r>
            <a:r>
              <a:rPr dirty="0" sz="350" spc="-5">
                <a:latin typeface="Times New Roman"/>
                <a:cs typeface="Times New Roman"/>
              </a:rPr>
              <a:t> </a:t>
            </a:r>
            <a:r>
              <a:rPr dirty="0" sz="350">
                <a:latin typeface="Times New Roman"/>
                <a:cs typeface="Times New Roman"/>
              </a:rPr>
              <a:t>=</a:t>
            </a:r>
            <a:r>
              <a:rPr dirty="0" sz="350" spc="-5">
                <a:latin typeface="Times New Roman"/>
                <a:cs typeface="Times New Roman"/>
              </a:rPr>
              <a:t> </a:t>
            </a:r>
            <a:r>
              <a:rPr dirty="0" sz="350" spc="-20">
                <a:latin typeface="Times New Roman"/>
                <a:cs typeface="Times New Roman"/>
              </a:rPr>
              <a:t>50.0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69" name="object 69" descr=""/>
          <p:cNvSpPr txBox="1"/>
          <p:nvPr/>
        </p:nvSpPr>
        <p:spPr>
          <a:xfrm>
            <a:off x="893444" y="1503441"/>
            <a:ext cx="77597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ts val="480"/>
              </a:lnSpc>
              <a:spcBef>
                <a:spcPts val="130"/>
              </a:spcBef>
            </a:pPr>
            <a:r>
              <a:rPr dirty="0" sz="500">
                <a:solidFill>
                  <a:srgbClr val="660748"/>
                </a:solidFill>
                <a:latin typeface="Symbol"/>
                <a:cs typeface="Symbol"/>
              </a:rPr>
              <a:t></a:t>
            </a:r>
            <a:r>
              <a:rPr dirty="0" sz="500" spc="225">
                <a:solidFill>
                  <a:srgbClr val="660748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660748"/>
                </a:solidFill>
                <a:latin typeface="Times New Roman"/>
                <a:cs typeface="Times New Roman"/>
              </a:rPr>
              <a:t>=</a:t>
            </a:r>
            <a:r>
              <a:rPr dirty="0" sz="500" spc="15">
                <a:solidFill>
                  <a:srgbClr val="660748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660748"/>
                </a:solidFill>
                <a:latin typeface="Times New Roman"/>
                <a:cs typeface="Times New Roman"/>
              </a:rPr>
              <a:t>4.0,</a:t>
            </a:r>
            <a:r>
              <a:rPr dirty="0" sz="500" spc="165">
                <a:solidFill>
                  <a:srgbClr val="660748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660748"/>
                </a:solidFill>
                <a:latin typeface="Symbol"/>
                <a:cs typeface="Symbol"/>
              </a:rPr>
              <a:t></a:t>
            </a:r>
            <a:r>
              <a:rPr dirty="0" sz="500" spc="225">
                <a:solidFill>
                  <a:srgbClr val="660748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660748"/>
                </a:solidFill>
                <a:latin typeface="Times New Roman"/>
                <a:cs typeface="Times New Roman"/>
              </a:rPr>
              <a:t>=</a:t>
            </a:r>
            <a:r>
              <a:rPr dirty="0" sz="500" spc="15">
                <a:solidFill>
                  <a:srgbClr val="660748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660748"/>
                </a:solidFill>
                <a:latin typeface="Times New Roman"/>
                <a:cs typeface="Times New Roman"/>
              </a:rPr>
              <a:t>-4.0,</a:t>
            </a:r>
            <a:r>
              <a:rPr dirty="0" sz="500" spc="170">
                <a:solidFill>
                  <a:srgbClr val="660748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660748"/>
                </a:solidFill>
                <a:latin typeface="Symbol"/>
                <a:cs typeface="Symbol"/>
              </a:rPr>
              <a:t></a:t>
            </a:r>
            <a:r>
              <a:rPr dirty="0" sz="500" spc="15">
                <a:solidFill>
                  <a:srgbClr val="660748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660748"/>
                </a:solidFill>
                <a:latin typeface="Times New Roman"/>
                <a:cs typeface="Times New Roman"/>
              </a:rPr>
              <a:t>=</a:t>
            </a:r>
            <a:r>
              <a:rPr dirty="0" sz="500" spc="20">
                <a:solidFill>
                  <a:srgbClr val="660748"/>
                </a:solidFill>
                <a:latin typeface="Times New Roman"/>
                <a:cs typeface="Times New Roman"/>
              </a:rPr>
              <a:t> </a:t>
            </a:r>
            <a:r>
              <a:rPr dirty="0" sz="500" spc="-25">
                <a:solidFill>
                  <a:srgbClr val="660748"/>
                </a:solidFill>
                <a:latin typeface="Times New Roman"/>
                <a:cs typeface="Times New Roman"/>
              </a:rPr>
              <a:t>0.3</a:t>
            </a:r>
            <a:endParaRPr sz="500">
              <a:latin typeface="Times New Roman"/>
              <a:cs typeface="Times New Roman"/>
            </a:endParaRPr>
          </a:p>
          <a:p>
            <a:pPr marL="53975">
              <a:lnSpc>
                <a:spcPts val="300"/>
              </a:lnSpc>
              <a:tabLst>
                <a:tab pos="325120" algn="l"/>
              </a:tabLst>
            </a:pPr>
            <a:r>
              <a:rPr dirty="0" sz="350" spc="-50">
                <a:solidFill>
                  <a:srgbClr val="660748"/>
                </a:solidFill>
                <a:latin typeface="Times New Roman"/>
                <a:cs typeface="Times New Roman"/>
              </a:rPr>
              <a:t>1</a:t>
            </a:r>
            <a:r>
              <a:rPr dirty="0" sz="350">
                <a:solidFill>
                  <a:srgbClr val="660748"/>
                </a:solidFill>
                <a:latin typeface="Times New Roman"/>
                <a:cs typeface="Times New Roman"/>
              </a:rPr>
              <a:t>	</a:t>
            </a:r>
            <a:r>
              <a:rPr dirty="0" sz="350" spc="-50">
                <a:solidFill>
                  <a:srgbClr val="660748"/>
                </a:solidFill>
                <a:latin typeface="Times New Roman"/>
                <a:cs typeface="Times New Roman"/>
              </a:rPr>
              <a:t>2</a:t>
            </a:r>
            <a:endParaRPr sz="350">
              <a:latin typeface="Times New Roman"/>
              <a:cs typeface="Times New Roman"/>
            </a:endParaRPr>
          </a:p>
        </p:txBody>
      </p:sp>
      <p:grpSp>
        <p:nvGrpSpPr>
          <p:cNvPr id="70" name="object 70" descr=""/>
          <p:cNvGrpSpPr/>
          <p:nvPr/>
        </p:nvGrpSpPr>
        <p:grpSpPr>
          <a:xfrm>
            <a:off x="2625320" y="1492615"/>
            <a:ext cx="1606550" cy="1123315"/>
            <a:chOff x="2625320" y="1492615"/>
            <a:chExt cx="1606550" cy="1123315"/>
          </a:xfrm>
        </p:grpSpPr>
        <p:sp>
          <p:nvSpPr>
            <p:cNvPr id="71" name="object 71" descr=""/>
            <p:cNvSpPr/>
            <p:nvPr/>
          </p:nvSpPr>
          <p:spPr>
            <a:xfrm>
              <a:off x="3430980" y="2039387"/>
              <a:ext cx="798830" cy="571500"/>
            </a:xfrm>
            <a:custGeom>
              <a:avLst/>
              <a:gdLst/>
              <a:ahLst/>
              <a:cxnLst/>
              <a:rect l="l" t="t" r="r" b="b"/>
              <a:pathLst>
                <a:path w="798829" h="571500">
                  <a:moveTo>
                    <a:pt x="0" y="571116"/>
                  </a:moveTo>
                  <a:lnTo>
                    <a:pt x="640" y="565991"/>
                  </a:lnTo>
                  <a:lnTo>
                    <a:pt x="1279" y="560868"/>
                  </a:lnTo>
                  <a:lnTo>
                    <a:pt x="1760" y="555424"/>
                  </a:lnTo>
                  <a:lnTo>
                    <a:pt x="2401" y="549820"/>
                  </a:lnTo>
                  <a:lnTo>
                    <a:pt x="3042" y="544057"/>
                  </a:lnTo>
                  <a:lnTo>
                    <a:pt x="3683" y="538134"/>
                  </a:lnTo>
                  <a:lnTo>
                    <a:pt x="4162" y="532048"/>
                  </a:lnTo>
                  <a:lnTo>
                    <a:pt x="4803" y="525963"/>
                  </a:lnTo>
                  <a:lnTo>
                    <a:pt x="5444" y="519721"/>
                  </a:lnTo>
                  <a:lnTo>
                    <a:pt x="6085" y="513476"/>
                  </a:lnTo>
                  <a:lnTo>
                    <a:pt x="6564" y="507071"/>
                  </a:lnTo>
                  <a:lnTo>
                    <a:pt x="7205" y="500667"/>
                  </a:lnTo>
                  <a:lnTo>
                    <a:pt x="7845" y="494422"/>
                  </a:lnTo>
                  <a:lnTo>
                    <a:pt x="8486" y="488018"/>
                  </a:lnTo>
                  <a:lnTo>
                    <a:pt x="8965" y="481613"/>
                  </a:lnTo>
                  <a:lnTo>
                    <a:pt x="9606" y="475368"/>
                  </a:lnTo>
                  <a:lnTo>
                    <a:pt x="10247" y="469123"/>
                  </a:lnTo>
                  <a:lnTo>
                    <a:pt x="10888" y="462881"/>
                  </a:lnTo>
                  <a:lnTo>
                    <a:pt x="11367" y="456636"/>
                  </a:lnTo>
                  <a:lnTo>
                    <a:pt x="12008" y="450551"/>
                  </a:lnTo>
                  <a:lnTo>
                    <a:pt x="12649" y="444628"/>
                  </a:lnTo>
                  <a:lnTo>
                    <a:pt x="13290" y="438702"/>
                  </a:lnTo>
                  <a:lnTo>
                    <a:pt x="13769" y="432939"/>
                  </a:lnTo>
                  <a:lnTo>
                    <a:pt x="14410" y="427175"/>
                  </a:lnTo>
                  <a:lnTo>
                    <a:pt x="15050" y="421571"/>
                  </a:lnTo>
                  <a:lnTo>
                    <a:pt x="15691" y="415967"/>
                  </a:lnTo>
                  <a:lnTo>
                    <a:pt x="16170" y="410523"/>
                  </a:lnTo>
                  <a:lnTo>
                    <a:pt x="16811" y="405081"/>
                  </a:lnTo>
                  <a:lnTo>
                    <a:pt x="17452" y="399797"/>
                  </a:lnTo>
                  <a:lnTo>
                    <a:pt x="18093" y="394512"/>
                  </a:lnTo>
                  <a:lnTo>
                    <a:pt x="18572" y="389389"/>
                  </a:lnTo>
                  <a:lnTo>
                    <a:pt x="19213" y="384264"/>
                  </a:lnTo>
                  <a:lnTo>
                    <a:pt x="19854" y="379301"/>
                  </a:lnTo>
                  <a:lnTo>
                    <a:pt x="20495" y="374338"/>
                  </a:lnTo>
                  <a:lnTo>
                    <a:pt x="20974" y="369535"/>
                  </a:lnTo>
                  <a:lnTo>
                    <a:pt x="21615" y="364572"/>
                  </a:lnTo>
                  <a:lnTo>
                    <a:pt x="22256" y="359769"/>
                  </a:lnTo>
                  <a:lnTo>
                    <a:pt x="22896" y="354966"/>
                  </a:lnTo>
                  <a:lnTo>
                    <a:pt x="23375" y="350322"/>
                  </a:lnTo>
                  <a:lnTo>
                    <a:pt x="24016" y="345518"/>
                  </a:lnTo>
                  <a:lnTo>
                    <a:pt x="24657" y="340715"/>
                  </a:lnTo>
                  <a:lnTo>
                    <a:pt x="25298" y="336071"/>
                  </a:lnTo>
                  <a:lnTo>
                    <a:pt x="25777" y="331268"/>
                  </a:lnTo>
                  <a:lnTo>
                    <a:pt x="26418" y="326465"/>
                  </a:lnTo>
                  <a:lnTo>
                    <a:pt x="27059" y="321661"/>
                  </a:lnTo>
                  <a:lnTo>
                    <a:pt x="27697" y="316858"/>
                  </a:lnTo>
                  <a:lnTo>
                    <a:pt x="28179" y="312055"/>
                  </a:lnTo>
                  <a:lnTo>
                    <a:pt x="28820" y="307092"/>
                  </a:lnTo>
                  <a:lnTo>
                    <a:pt x="29461" y="302288"/>
                  </a:lnTo>
                  <a:lnTo>
                    <a:pt x="30099" y="297485"/>
                  </a:lnTo>
                  <a:lnTo>
                    <a:pt x="30580" y="292682"/>
                  </a:lnTo>
                  <a:lnTo>
                    <a:pt x="31221" y="287878"/>
                  </a:lnTo>
                  <a:lnTo>
                    <a:pt x="31862" y="282915"/>
                  </a:lnTo>
                  <a:lnTo>
                    <a:pt x="32503" y="278112"/>
                  </a:lnTo>
                  <a:lnTo>
                    <a:pt x="32982" y="273309"/>
                  </a:lnTo>
                  <a:lnTo>
                    <a:pt x="33623" y="268505"/>
                  </a:lnTo>
                  <a:lnTo>
                    <a:pt x="34264" y="263542"/>
                  </a:lnTo>
                  <a:lnTo>
                    <a:pt x="34905" y="258736"/>
                  </a:lnTo>
                  <a:lnTo>
                    <a:pt x="35384" y="253933"/>
                  </a:lnTo>
                  <a:lnTo>
                    <a:pt x="36025" y="249132"/>
                  </a:lnTo>
                  <a:lnTo>
                    <a:pt x="36666" y="244329"/>
                  </a:lnTo>
                  <a:lnTo>
                    <a:pt x="37307" y="239685"/>
                  </a:lnTo>
                  <a:lnTo>
                    <a:pt x="37785" y="234882"/>
                  </a:lnTo>
                  <a:lnTo>
                    <a:pt x="38426" y="230079"/>
                  </a:lnTo>
                  <a:lnTo>
                    <a:pt x="39067" y="225435"/>
                  </a:lnTo>
                  <a:lnTo>
                    <a:pt x="39708" y="220631"/>
                  </a:lnTo>
                  <a:lnTo>
                    <a:pt x="40187" y="215988"/>
                  </a:lnTo>
                  <a:lnTo>
                    <a:pt x="40828" y="211347"/>
                  </a:lnTo>
                  <a:lnTo>
                    <a:pt x="41469" y="206703"/>
                  </a:lnTo>
                  <a:lnTo>
                    <a:pt x="42110" y="202059"/>
                  </a:lnTo>
                  <a:lnTo>
                    <a:pt x="42589" y="197575"/>
                  </a:lnTo>
                  <a:lnTo>
                    <a:pt x="43230" y="192931"/>
                  </a:lnTo>
                  <a:lnTo>
                    <a:pt x="43871" y="188450"/>
                  </a:lnTo>
                  <a:lnTo>
                    <a:pt x="44512" y="183965"/>
                  </a:lnTo>
                  <a:lnTo>
                    <a:pt x="44990" y="179484"/>
                  </a:lnTo>
                  <a:lnTo>
                    <a:pt x="45631" y="175000"/>
                  </a:lnTo>
                  <a:lnTo>
                    <a:pt x="46272" y="170678"/>
                  </a:lnTo>
                  <a:lnTo>
                    <a:pt x="46913" y="166194"/>
                  </a:lnTo>
                  <a:lnTo>
                    <a:pt x="47392" y="161872"/>
                  </a:lnTo>
                  <a:lnTo>
                    <a:pt x="48033" y="157707"/>
                  </a:lnTo>
                  <a:lnTo>
                    <a:pt x="48674" y="153385"/>
                  </a:lnTo>
                  <a:lnTo>
                    <a:pt x="49315" y="149222"/>
                  </a:lnTo>
                  <a:lnTo>
                    <a:pt x="49794" y="145057"/>
                  </a:lnTo>
                  <a:lnTo>
                    <a:pt x="50435" y="140895"/>
                  </a:lnTo>
                  <a:lnTo>
                    <a:pt x="51076" y="136733"/>
                  </a:lnTo>
                  <a:lnTo>
                    <a:pt x="51717" y="132730"/>
                  </a:lnTo>
                  <a:lnTo>
                    <a:pt x="52195" y="128727"/>
                  </a:lnTo>
                  <a:lnTo>
                    <a:pt x="52836" y="124724"/>
                  </a:lnTo>
                  <a:lnTo>
                    <a:pt x="53477" y="120881"/>
                  </a:lnTo>
                  <a:lnTo>
                    <a:pt x="54118" y="117040"/>
                  </a:lnTo>
                  <a:lnTo>
                    <a:pt x="54597" y="113197"/>
                  </a:lnTo>
                  <a:lnTo>
                    <a:pt x="55238" y="109514"/>
                  </a:lnTo>
                  <a:lnTo>
                    <a:pt x="55879" y="105670"/>
                  </a:lnTo>
                  <a:lnTo>
                    <a:pt x="56517" y="102149"/>
                  </a:lnTo>
                  <a:lnTo>
                    <a:pt x="56999" y="98465"/>
                  </a:lnTo>
                  <a:lnTo>
                    <a:pt x="57640" y="94944"/>
                  </a:lnTo>
                  <a:lnTo>
                    <a:pt x="58281" y="91423"/>
                  </a:lnTo>
                  <a:lnTo>
                    <a:pt x="58919" y="88058"/>
                  </a:lnTo>
                  <a:lnTo>
                    <a:pt x="59400" y="84537"/>
                  </a:lnTo>
                  <a:lnTo>
                    <a:pt x="60041" y="81335"/>
                  </a:lnTo>
                  <a:lnTo>
                    <a:pt x="60682" y="77973"/>
                  </a:lnTo>
                  <a:lnTo>
                    <a:pt x="61323" y="74770"/>
                  </a:lnTo>
                  <a:lnTo>
                    <a:pt x="61802" y="71728"/>
                  </a:lnTo>
                  <a:lnTo>
                    <a:pt x="62443" y="68526"/>
                  </a:lnTo>
                  <a:lnTo>
                    <a:pt x="63084" y="65483"/>
                  </a:lnTo>
                  <a:lnTo>
                    <a:pt x="63725" y="62603"/>
                  </a:lnTo>
                  <a:lnTo>
                    <a:pt x="64204" y="59719"/>
                  </a:lnTo>
                  <a:lnTo>
                    <a:pt x="64845" y="56836"/>
                  </a:lnTo>
                  <a:lnTo>
                    <a:pt x="65486" y="54116"/>
                  </a:lnTo>
                  <a:lnTo>
                    <a:pt x="66127" y="51395"/>
                  </a:lnTo>
                  <a:lnTo>
                    <a:pt x="66605" y="48671"/>
                  </a:lnTo>
                  <a:lnTo>
                    <a:pt x="67246" y="46110"/>
                  </a:lnTo>
                  <a:lnTo>
                    <a:pt x="67887" y="43549"/>
                  </a:lnTo>
                  <a:lnTo>
                    <a:pt x="68528" y="41147"/>
                  </a:lnTo>
                  <a:lnTo>
                    <a:pt x="69007" y="38745"/>
                  </a:lnTo>
                  <a:lnTo>
                    <a:pt x="69648" y="36503"/>
                  </a:lnTo>
                  <a:lnTo>
                    <a:pt x="70289" y="34261"/>
                  </a:lnTo>
                  <a:lnTo>
                    <a:pt x="70930" y="32019"/>
                  </a:lnTo>
                  <a:lnTo>
                    <a:pt x="71409" y="29939"/>
                  </a:lnTo>
                  <a:lnTo>
                    <a:pt x="72050" y="27857"/>
                  </a:lnTo>
                  <a:lnTo>
                    <a:pt x="72691" y="25937"/>
                  </a:lnTo>
                  <a:lnTo>
                    <a:pt x="73332" y="24014"/>
                  </a:lnTo>
                  <a:lnTo>
                    <a:pt x="73810" y="22253"/>
                  </a:lnTo>
                  <a:lnTo>
                    <a:pt x="74451" y="20492"/>
                  </a:lnTo>
                  <a:lnTo>
                    <a:pt x="75092" y="18731"/>
                  </a:lnTo>
                  <a:lnTo>
                    <a:pt x="75733" y="17130"/>
                  </a:lnTo>
                  <a:lnTo>
                    <a:pt x="76212" y="15529"/>
                  </a:lnTo>
                  <a:lnTo>
                    <a:pt x="76853" y="14088"/>
                  </a:lnTo>
                  <a:lnTo>
                    <a:pt x="77494" y="12646"/>
                  </a:lnTo>
                  <a:lnTo>
                    <a:pt x="78135" y="11367"/>
                  </a:lnTo>
                  <a:lnTo>
                    <a:pt x="78614" y="10085"/>
                  </a:lnTo>
                  <a:lnTo>
                    <a:pt x="79255" y="8965"/>
                  </a:lnTo>
                  <a:lnTo>
                    <a:pt x="79896" y="7843"/>
                  </a:lnTo>
                  <a:lnTo>
                    <a:pt x="80537" y="6723"/>
                  </a:lnTo>
                  <a:lnTo>
                    <a:pt x="81015" y="5763"/>
                  </a:lnTo>
                  <a:lnTo>
                    <a:pt x="81656" y="4960"/>
                  </a:lnTo>
                  <a:lnTo>
                    <a:pt x="82297" y="4162"/>
                  </a:lnTo>
                  <a:lnTo>
                    <a:pt x="82938" y="3361"/>
                  </a:lnTo>
                  <a:lnTo>
                    <a:pt x="86460" y="478"/>
                  </a:lnTo>
                  <a:lnTo>
                    <a:pt x="87101" y="159"/>
                  </a:lnTo>
                  <a:lnTo>
                    <a:pt x="87739" y="0"/>
                  </a:lnTo>
                  <a:lnTo>
                    <a:pt x="89502" y="0"/>
                  </a:lnTo>
                  <a:lnTo>
                    <a:pt x="90141" y="159"/>
                  </a:lnTo>
                  <a:lnTo>
                    <a:pt x="90622" y="319"/>
                  </a:lnTo>
                  <a:lnTo>
                    <a:pt x="91263" y="638"/>
                  </a:lnTo>
                  <a:lnTo>
                    <a:pt x="91904" y="960"/>
                  </a:lnTo>
                  <a:lnTo>
                    <a:pt x="92545" y="1279"/>
                  </a:lnTo>
                  <a:lnTo>
                    <a:pt x="93024" y="1920"/>
                  </a:lnTo>
                  <a:lnTo>
                    <a:pt x="93665" y="2401"/>
                  </a:lnTo>
                  <a:lnTo>
                    <a:pt x="94306" y="3040"/>
                  </a:lnTo>
                  <a:lnTo>
                    <a:pt x="94947" y="3680"/>
                  </a:lnTo>
                  <a:lnTo>
                    <a:pt x="95425" y="4321"/>
                  </a:lnTo>
                  <a:lnTo>
                    <a:pt x="96066" y="4960"/>
                  </a:lnTo>
                  <a:lnTo>
                    <a:pt x="96707" y="5601"/>
                  </a:lnTo>
                  <a:lnTo>
                    <a:pt x="97348" y="6082"/>
                  </a:lnTo>
                  <a:lnTo>
                    <a:pt x="97827" y="6723"/>
                  </a:lnTo>
                  <a:lnTo>
                    <a:pt x="98468" y="7205"/>
                  </a:lnTo>
                  <a:lnTo>
                    <a:pt x="99109" y="7843"/>
                  </a:lnTo>
                  <a:lnTo>
                    <a:pt x="99750" y="8324"/>
                  </a:lnTo>
                  <a:lnTo>
                    <a:pt x="100229" y="8806"/>
                  </a:lnTo>
                  <a:lnTo>
                    <a:pt x="100870" y="9284"/>
                  </a:lnTo>
                  <a:lnTo>
                    <a:pt x="101511" y="9766"/>
                  </a:lnTo>
                  <a:lnTo>
                    <a:pt x="102152" y="10085"/>
                  </a:lnTo>
                  <a:lnTo>
                    <a:pt x="102630" y="10566"/>
                  </a:lnTo>
                  <a:lnTo>
                    <a:pt x="103271" y="10886"/>
                  </a:lnTo>
                  <a:lnTo>
                    <a:pt x="103912" y="11207"/>
                  </a:lnTo>
                  <a:lnTo>
                    <a:pt x="104553" y="11526"/>
                  </a:lnTo>
                  <a:lnTo>
                    <a:pt x="105032" y="11846"/>
                  </a:lnTo>
                  <a:lnTo>
                    <a:pt x="105673" y="12005"/>
                  </a:lnTo>
                  <a:lnTo>
                    <a:pt x="106314" y="12327"/>
                  </a:lnTo>
                  <a:lnTo>
                    <a:pt x="106955" y="12487"/>
                  </a:lnTo>
                  <a:lnTo>
                    <a:pt x="107434" y="12646"/>
                  </a:lnTo>
                  <a:lnTo>
                    <a:pt x="108075" y="12806"/>
                  </a:lnTo>
                  <a:lnTo>
                    <a:pt x="108716" y="12806"/>
                  </a:lnTo>
                  <a:lnTo>
                    <a:pt x="109357" y="12968"/>
                  </a:lnTo>
                  <a:lnTo>
                    <a:pt x="111117" y="12968"/>
                  </a:lnTo>
                  <a:lnTo>
                    <a:pt x="111758" y="13128"/>
                  </a:lnTo>
                  <a:lnTo>
                    <a:pt x="112237" y="12968"/>
                  </a:lnTo>
                  <a:lnTo>
                    <a:pt x="114639" y="12968"/>
                  </a:lnTo>
                  <a:lnTo>
                    <a:pt x="115280" y="12806"/>
                  </a:lnTo>
                  <a:lnTo>
                    <a:pt x="115921" y="12806"/>
                  </a:lnTo>
                  <a:lnTo>
                    <a:pt x="116559" y="12646"/>
                  </a:lnTo>
                  <a:lnTo>
                    <a:pt x="119442" y="12646"/>
                  </a:lnTo>
                  <a:lnTo>
                    <a:pt x="120083" y="12806"/>
                  </a:lnTo>
                  <a:lnTo>
                    <a:pt x="120724" y="13128"/>
                  </a:lnTo>
                  <a:lnTo>
                    <a:pt x="121365" y="13287"/>
                  </a:lnTo>
                  <a:lnTo>
                    <a:pt x="121844" y="13447"/>
                  </a:lnTo>
                  <a:lnTo>
                    <a:pt x="122485" y="13609"/>
                  </a:lnTo>
                  <a:lnTo>
                    <a:pt x="123126" y="13928"/>
                  </a:lnTo>
                  <a:lnTo>
                    <a:pt x="123767" y="14088"/>
                  </a:lnTo>
                  <a:lnTo>
                    <a:pt x="124245" y="14407"/>
                  </a:lnTo>
                  <a:lnTo>
                    <a:pt x="124886" y="14729"/>
                  </a:lnTo>
                  <a:lnTo>
                    <a:pt x="125527" y="14888"/>
                  </a:lnTo>
                  <a:lnTo>
                    <a:pt x="126168" y="15207"/>
                  </a:lnTo>
                  <a:lnTo>
                    <a:pt x="126647" y="15529"/>
                  </a:lnTo>
                  <a:lnTo>
                    <a:pt x="127288" y="15848"/>
                  </a:lnTo>
                  <a:lnTo>
                    <a:pt x="127929" y="16168"/>
                  </a:lnTo>
                  <a:lnTo>
                    <a:pt x="128570" y="16489"/>
                  </a:lnTo>
                  <a:lnTo>
                    <a:pt x="129049" y="16649"/>
                  </a:lnTo>
                  <a:lnTo>
                    <a:pt x="129690" y="16971"/>
                  </a:lnTo>
                  <a:lnTo>
                    <a:pt x="130331" y="17290"/>
                  </a:lnTo>
                  <a:lnTo>
                    <a:pt x="130972" y="17609"/>
                  </a:lnTo>
                  <a:lnTo>
                    <a:pt x="131450" y="17931"/>
                  </a:lnTo>
                  <a:lnTo>
                    <a:pt x="132091" y="18250"/>
                  </a:lnTo>
                  <a:lnTo>
                    <a:pt x="132732" y="18569"/>
                  </a:lnTo>
                  <a:lnTo>
                    <a:pt x="133373" y="18891"/>
                  </a:lnTo>
                  <a:lnTo>
                    <a:pt x="133852" y="19210"/>
                  </a:lnTo>
                  <a:lnTo>
                    <a:pt x="134493" y="19532"/>
                  </a:lnTo>
                  <a:lnTo>
                    <a:pt x="135134" y="19692"/>
                  </a:lnTo>
                  <a:lnTo>
                    <a:pt x="135775" y="20013"/>
                  </a:lnTo>
                  <a:lnTo>
                    <a:pt x="136254" y="20333"/>
                  </a:lnTo>
                  <a:lnTo>
                    <a:pt x="136895" y="20652"/>
                  </a:lnTo>
                  <a:lnTo>
                    <a:pt x="137536" y="20811"/>
                  </a:lnTo>
                  <a:lnTo>
                    <a:pt x="138177" y="21133"/>
                  </a:lnTo>
                  <a:lnTo>
                    <a:pt x="138655" y="21293"/>
                  </a:lnTo>
                  <a:lnTo>
                    <a:pt x="139296" y="21612"/>
                  </a:lnTo>
                  <a:lnTo>
                    <a:pt x="139937" y="21934"/>
                  </a:lnTo>
                  <a:lnTo>
                    <a:pt x="140578" y="22093"/>
                  </a:lnTo>
                  <a:lnTo>
                    <a:pt x="141057" y="22415"/>
                  </a:lnTo>
                  <a:lnTo>
                    <a:pt x="141698" y="22575"/>
                  </a:lnTo>
                  <a:lnTo>
                    <a:pt x="142339" y="22734"/>
                  </a:lnTo>
                  <a:lnTo>
                    <a:pt x="142980" y="23053"/>
                  </a:lnTo>
                  <a:lnTo>
                    <a:pt x="143459" y="23213"/>
                  </a:lnTo>
                  <a:lnTo>
                    <a:pt x="144100" y="23375"/>
                  </a:lnTo>
                  <a:lnTo>
                    <a:pt x="144741" y="23694"/>
                  </a:lnTo>
                  <a:lnTo>
                    <a:pt x="145382" y="23854"/>
                  </a:lnTo>
                  <a:lnTo>
                    <a:pt x="145861" y="24014"/>
                  </a:lnTo>
                  <a:lnTo>
                    <a:pt x="146501" y="24176"/>
                  </a:lnTo>
                  <a:lnTo>
                    <a:pt x="147142" y="24335"/>
                  </a:lnTo>
                  <a:lnTo>
                    <a:pt x="147781" y="24495"/>
                  </a:lnTo>
                  <a:lnTo>
                    <a:pt x="148262" y="24817"/>
                  </a:lnTo>
                  <a:lnTo>
                    <a:pt x="148903" y="24974"/>
                  </a:lnTo>
                  <a:lnTo>
                    <a:pt x="149544" y="25136"/>
                  </a:lnTo>
                  <a:lnTo>
                    <a:pt x="150182" y="25296"/>
                  </a:lnTo>
                  <a:lnTo>
                    <a:pt x="150664" y="25455"/>
                  </a:lnTo>
                  <a:lnTo>
                    <a:pt x="151305" y="25455"/>
                  </a:lnTo>
                  <a:lnTo>
                    <a:pt x="151946" y="25615"/>
                  </a:lnTo>
                  <a:lnTo>
                    <a:pt x="152587" y="25777"/>
                  </a:lnTo>
                  <a:lnTo>
                    <a:pt x="153066" y="25937"/>
                  </a:lnTo>
                  <a:lnTo>
                    <a:pt x="153706" y="26096"/>
                  </a:lnTo>
                  <a:lnTo>
                    <a:pt x="154347" y="26256"/>
                  </a:lnTo>
                  <a:lnTo>
                    <a:pt x="154988" y="26256"/>
                  </a:lnTo>
                  <a:lnTo>
                    <a:pt x="155467" y="26415"/>
                  </a:lnTo>
                  <a:lnTo>
                    <a:pt x="156108" y="26577"/>
                  </a:lnTo>
                  <a:lnTo>
                    <a:pt x="156749" y="26577"/>
                  </a:lnTo>
                  <a:lnTo>
                    <a:pt x="157390" y="26737"/>
                  </a:lnTo>
                  <a:lnTo>
                    <a:pt x="157869" y="26897"/>
                  </a:lnTo>
                  <a:lnTo>
                    <a:pt x="158510" y="26897"/>
                  </a:lnTo>
                  <a:lnTo>
                    <a:pt x="159151" y="27056"/>
                  </a:lnTo>
                  <a:lnTo>
                    <a:pt x="159792" y="27056"/>
                  </a:lnTo>
                  <a:lnTo>
                    <a:pt x="160271" y="27218"/>
                  </a:lnTo>
                  <a:lnTo>
                    <a:pt x="161552" y="27218"/>
                  </a:lnTo>
                  <a:lnTo>
                    <a:pt x="162193" y="27375"/>
                  </a:lnTo>
                  <a:lnTo>
                    <a:pt x="163313" y="27375"/>
                  </a:lnTo>
                  <a:lnTo>
                    <a:pt x="163954" y="27538"/>
                  </a:lnTo>
                  <a:lnTo>
                    <a:pt x="165715" y="27538"/>
                  </a:lnTo>
                  <a:lnTo>
                    <a:pt x="166356" y="27697"/>
                  </a:lnTo>
                  <a:lnTo>
                    <a:pt x="171800" y="27697"/>
                  </a:lnTo>
                  <a:lnTo>
                    <a:pt x="172279" y="27538"/>
                  </a:lnTo>
                  <a:lnTo>
                    <a:pt x="174681" y="27538"/>
                  </a:lnTo>
                  <a:lnTo>
                    <a:pt x="175322" y="27375"/>
                  </a:lnTo>
                  <a:lnTo>
                    <a:pt x="175962" y="27375"/>
                  </a:lnTo>
                  <a:lnTo>
                    <a:pt x="176601" y="27218"/>
                  </a:lnTo>
                  <a:lnTo>
                    <a:pt x="177723" y="27218"/>
                  </a:lnTo>
                  <a:lnTo>
                    <a:pt x="178364" y="27056"/>
                  </a:lnTo>
                  <a:lnTo>
                    <a:pt x="179003" y="27056"/>
                  </a:lnTo>
                  <a:lnTo>
                    <a:pt x="179484" y="26897"/>
                  </a:lnTo>
                  <a:lnTo>
                    <a:pt x="180125" y="26897"/>
                  </a:lnTo>
                  <a:lnTo>
                    <a:pt x="180766" y="26737"/>
                  </a:lnTo>
                  <a:lnTo>
                    <a:pt x="181407" y="26577"/>
                  </a:lnTo>
                  <a:lnTo>
                    <a:pt x="181886" y="26577"/>
                  </a:lnTo>
                  <a:lnTo>
                    <a:pt x="182527" y="26415"/>
                  </a:lnTo>
                  <a:lnTo>
                    <a:pt x="183168" y="26256"/>
                  </a:lnTo>
                  <a:lnTo>
                    <a:pt x="183808" y="26256"/>
                  </a:lnTo>
                  <a:lnTo>
                    <a:pt x="184287" y="26096"/>
                  </a:lnTo>
                  <a:lnTo>
                    <a:pt x="184928" y="25937"/>
                  </a:lnTo>
                  <a:lnTo>
                    <a:pt x="185569" y="25777"/>
                  </a:lnTo>
                  <a:lnTo>
                    <a:pt x="186210" y="25615"/>
                  </a:lnTo>
                  <a:lnTo>
                    <a:pt x="186689" y="25615"/>
                  </a:lnTo>
                  <a:lnTo>
                    <a:pt x="187330" y="25455"/>
                  </a:lnTo>
                  <a:lnTo>
                    <a:pt x="187971" y="25296"/>
                  </a:lnTo>
                  <a:lnTo>
                    <a:pt x="188612" y="25136"/>
                  </a:lnTo>
                  <a:lnTo>
                    <a:pt x="189091" y="24974"/>
                  </a:lnTo>
                  <a:lnTo>
                    <a:pt x="189732" y="24817"/>
                  </a:lnTo>
                  <a:lnTo>
                    <a:pt x="190373" y="24655"/>
                  </a:lnTo>
                  <a:lnTo>
                    <a:pt x="191013" y="24335"/>
                  </a:lnTo>
                  <a:lnTo>
                    <a:pt x="191492" y="24176"/>
                  </a:lnTo>
                  <a:lnTo>
                    <a:pt x="192133" y="24014"/>
                  </a:lnTo>
                  <a:lnTo>
                    <a:pt x="192774" y="23854"/>
                  </a:lnTo>
                  <a:lnTo>
                    <a:pt x="193415" y="23694"/>
                  </a:lnTo>
                  <a:lnTo>
                    <a:pt x="193894" y="23535"/>
                  </a:lnTo>
                  <a:lnTo>
                    <a:pt x="194535" y="23213"/>
                  </a:lnTo>
                  <a:lnTo>
                    <a:pt x="195176" y="23053"/>
                  </a:lnTo>
                  <a:lnTo>
                    <a:pt x="195817" y="22894"/>
                  </a:lnTo>
                  <a:lnTo>
                    <a:pt x="196296" y="22575"/>
                  </a:lnTo>
                  <a:lnTo>
                    <a:pt x="196937" y="22415"/>
                  </a:lnTo>
                  <a:lnTo>
                    <a:pt x="197578" y="22093"/>
                  </a:lnTo>
                  <a:lnTo>
                    <a:pt x="198219" y="21934"/>
                  </a:lnTo>
                  <a:lnTo>
                    <a:pt x="198697" y="21612"/>
                  </a:lnTo>
                  <a:lnTo>
                    <a:pt x="199338" y="21452"/>
                  </a:lnTo>
                  <a:lnTo>
                    <a:pt x="199979" y="21133"/>
                  </a:lnTo>
                  <a:lnTo>
                    <a:pt x="200620" y="20974"/>
                  </a:lnTo>
                  <a:lnTo>
                    <a:pt x="201099" y="20652"/>
                  </a:lnTo>
                  <a:lnTo>
                    <a:pt x="201740" y="20333"/>
                  </a:lnTo>
                  <a:lnTo>
                    <a:pt x="202381" y="20173"/>
                  </a:lnTo>
                  <a:lnTo>
                    <a:pt x="203022" y="19851"/>
                  </a:lnTo>
                  <a:lnTo>
                    <a:pt x="203501" y="19532"/>
                  </a:lnTo>
                  <a:lnTo>
                    <a:pt x="204142" y="19210"/>
                  </a:lnTo>
                  <a:lnTo>
                    <a:pt x="204783" y="19051"/>
                  </a:lnTo>
                  <a:lnTo>
                    <a:pt x="205424" y="18731"/>
                  </a:lnTo>
                  <a:lnTo>
                    <a:pt x="205902" y="18410"/>
                  </a:lnTo>
                  <a:lnTo>
                    <a:pt x="206543" y="18091"/>
                  </a:lnTo>
                  <a:lnTo>
                    <a:pt x="207184" y="17771"/>
                  </a:lnTo>
                  <a:lnTo>
                    <a:pt x="207823" y="17450"/>
                  </a:lnTo>
                  <a:lnTo>
                    <a:pt x="208304" y="17130"/>
                  </a:lnTo>
                  <a:lnTo>
                    <a:pt x="208945" y="16809"/>
                  </a:lnTo>
                  <a:lnTo>
                    <a:pt x="209586" y="16489"/>
                  </a:lnTo>
                  <a:lnTo>
                    <a:pt x="210227" y="16168"/>
                  </a:lnTo>
                  <a:lnTo>
                    <a:pt x="210706" y="15848"/>
                  </a:lnTo>
                  <a:lnTo>
                    <a:pt x="211347" y="15529"/>
                  </a:lnTo>
                  <a:lnTo>
                    <a:pt x="211988" y="15048"/>
                  </a:lnTo>
                  <a:lnTo>
                    <a:pt x="212629" y="14729"/>
                  </a:lnTo>
                  <a:lnTo>
                    <a:pt x="213107" y="14407"/>
                  </a:lnTo>
                  <a:lnTo>
                    <a:pt x="213748" y="14088"/>
                  </a:lnTo>
                  <a:lnTo>
                    <a:pt x="214389" y="13609"/>
                  </a:lnTo>
                  <a:lnTo>
                    <a:pt x="215030" y="13287"/>
                  </a:lnTo>
                  <a:lnTo>
                    <a:pt x="215509" y="12968"/>
                  </a:lnTo>
                  <a:lnTo>
                    <a:pt x="216150" y="12646"/>
                  </a:lnTo>
                  <a:lnTo>
                    <a:pt x="216791" y="12327"/>
                  </a:lnTo>
                  <a:lnTo>
                    <a:pt x="217432" y="11846"/>
                  </a:lnTo>
                  <a:lnTo>
                    <a:pt x="217911" y="11526"/>
                  </a:lnTo>
                  <a:lnTo>
                    <a:pt x="218552" y="11207"/>
                  </a:lnTo>
                  <a:lnTo>
                    <a:pt x="219193" y="10726"/>
                  </a:lnTo>
                  <a:lnTo>
                    <a:pt x="219834" y="10404"/>
                  </a:lnTo>
                  <a:lnTo>
                    <a:pt x="220312" y="10085"/>
                  </a:lnTo>
                  <a:lnTo>
                    <a:pt x="220953" y="9604"/>
                  </a:lnTo>
                  <a:lnTo>
                    <a:pt x="221594" y="9284"/>
                  </a:lnTo>
                  <a:lnTo>
                    <a:pt x="222235" y="8965"/>
                  </a:lnTo>
                  <a:lnTo>
                    <a:pt x="222714" y="8484"/>
                  </a:lnTo>
                  <a:lnTo>
                    <a:pt x="223355" y="8165"/>
                  </a:lnTo>
                  <a:lnTo>
                    <a:pt x="223996" y="7843"/>
                  </a:lnTo>
                  <a:lnTo>
                    <a:pt x="224637" y="7524"/>
                  </a:lnTo>
                  <a:lnTo>
                    <a:pt x="225116" y="7042"/>
                  </a:lnTo>
                  <a:lnTo>
                    <a:pt x="225757" y="6723"/>
                  </a:lnTo>
                  <a:lnTo>
                    <a:pt x="226398" y="6401"/>
                  </a:lnTo>
                  <a:lnTo>
                    <a:pt x="227039" y="6082"/>
                  </a:lnTo>
                  <a:lnTo>
                    <a:pt x="227517" y="5923"/>
                  </a:lnTo>
                  <a:lnTo>
                    <a:pt x="228158" y="5601"/>
                  </a:lnTo>
                  <a:lnTo>
                    <a:pt x="228799" y="5282"/>
                  </a:lnTo>
                  <a:lnTo>
                    <a:pt x="229440" y="4960"/>
                  </a:lnTo>
                  <a:lnTo>
                    <a:pt x="229919" y="4803"/>
                  </a:lnTo>
                  <a:lnTo>
                    <a:pt x="230560" y="4641"/>
                  </a:lnTo>
                  <a:lnTo>
                    <a:pt x="231201" y="4321"/>
                  </a:lnTo>
                  <a:lnTo>
                    <a:pt x="231842" y="4162"/>
                  </a:lnTo>
                  <a:lnTo>
                    <a:pt x="232321" y="4000"/>
                  </a:lnTo>
                  <a:lnTo>
                    <a:pt x="232962" y="4000"/>
                  </a:lnTo>
                  <a:lnTo>
                    <a:pt x="233603" y="3840"/>
                  </a:lnTo>
                  <a:lnTo>
                    <a:pt x="234244" y="3840"/>
                  </a:lnTo>
                  <a:lnTo>
                    <a:pt x="234722" y="3680"/>
                  </a:lnTo>
                  <a:lnTo>
                    <a:pt x="236004" y="3680"/>
                  </a:lnTo>
                  <a:lnTo>
                    <a:pt x="236643" y="3840"/>
                  </a:lnTo>
                  <a:lnTo>
                    <a:pt x="237124" y="3840"/>
                  </a:lnTo>
                  <a:lnTo>
                    <a:pt x="237765" y="4000"/>
                  </a:lnTo>
                  <a:lnTo>
                    <a:pt x="238406" y="4162"/>
                  </a:lnTo>
                  <a:lnTo>
                    <a:pt x="239044" y="4321"/>
                  </a:lnTo>
                  <a:lnTo>
                    <a:pt x="239526" y="4321"/>
                  </a:lnTo>
                  <a:lnTo>
                    <a:pt x="240167" y="4481"/>
                  </a:lnTo>
                  <a:lnTo>
                    <a:pt x="240808" y="4803"/>
                  </a:lnTo>
                  <a:lnTo>
                    <a:pt x="241446" y="4960"/>
                  </a:lnTo>
                  <a:lnTo>
                    <a:pt x="241927" y="5122"/>
                  </a:lnTo>
                  <a:lnTo>
                    <a:pt x="242568" y="5441"/>
                  </a:lnTo>
                  <a:lnTo>
                    <a:pt x="243209" y="5601"/>
                  </a:lnTo>
                  <a:lnTo>
                    <a:pt x="243850" y="5923"/>
                  </a:lnTo>
                  <a:lnTo>
                    <a:pt x="244329" y="6082"/>
                  </a:lnTo>
                  <a:lnTo>
                    <a:pt x="244970" y="6401"/>
                  </a:lnTo>
                  <a:lnTo>
                    <a:pt x="245611" y="6723"/>
                  </a:lnTo>
                  <a:lnTo>
                    <a:pt x="246252" y="7042"/>
                  </a:lnTo>
                  <a:lnTo>
                    <a:pt x="246731" y="7361"/>
                  </a:lnTo>
                  <a:lnTo>
                    <a:pt x="247372" y="7683"/>
                  </a:lnTo>
                  <a:lnTo>
                    <a:pt x="248013" y="7843"/>
                  </a:lnTo>
                  <a:lnTo>
                    <a:pt x="248654" y="8324"/>
                  </a:lnTo>
                  <a:lnTo>
                    <a:pt x="249132" y="8643"/>
                  </a:lnTo>
                  <a:lnTo>
                    <a:pt x="249773" y="8965"/>
                  </a:lnTo>
                  <a:lnTo>
                    <a:pt x="250414" y="9284"/>
                  </a:lnTo>
                  <a:lnTo>
                    <a:pt x="251055" y="9604"/>
                  </a:lnTo>
                  <a:lnTo>
                    <a:pt x="251534" y="9925"/>
                  </a:lnTo>
                  <a:lnTo>
                    <a:pt x="252175" y="10245"/>
                  </a:lnTo>
                  <a:lnTo>
                    <a:pt x="252816" y="10566"/>
                  </a:lnTo>
                  <a:lnTo>
                    <a:pt x="253457" y="10886"/>
                  </a:lnTo>
                  <a:lnTo>
                    <a:pt x="253936" y="11207"/>
                  </a:lnTo>
                  <a:lnTo>
                    <a:pt x="254577" y="11526"/>
                  </a:lnTo>
                  <a:lnTo>
                    <a:pt x="255218" y="11846"/>
                  </a:lnTo>
                  <a:lnTo>
                    <a:pt x="255859" y="12167"/>
                  </a:lnTo>
                  <a:lnTo>
                    <a:pt x="256337" y="12487"/>
                  </a:lnTo>
                  <a:lnTo>
                    <a:pt x="256978" y="12806"/>
                  </a:lnTo>
                  <a:lnTo>
                    <a:pt x="257619" y="13128"/>
                  </a:lnTo>
                  <a:lnTo>
                    <a:pt x="258260" y="13447"/>
                  </a:lnTo>
                  <a:lnTo>
                    <a:pt x="258739" y="13766"/>
                  </a:lnTo>
                  <a:lnTo>
                    <a:pt x="259380" y="14088"/>
                  </a:lnTo>
                  <a:lnTo>
                    <a:pt x="260021" y="14247"/>
                  </a:lnTo>
                  <a:lnTo>
                    <a:pt x="260662" y="14569"/>
                  </a:lnTo>
                  <a:lnTo>
                    <a:pt x="261141" y="14888"/>
                  </a:lnTo>
                  <a:lnTo>
                    <a:pt x="261782" y="15207"/>
                  </a:lnTo>
                  <a:lnTo>
                    <a:pt x="262423" y="15370"/>
                  </a:lnTo>
                  <a:lnTo>
                    <a:pt x="263064" y="15689"/>
                  </a:lnTo>
                  <a:lnTo>
                    <a:pt x="263542" y="15848"/>
                  </a:lnTo>
                  <a:lnTo>
                    <a:pt x="264183" y="16168"/>
                  </a:lnTo>
                  <a:lnTo>
                    <a:pt x="264824" y="16489"/>
                  </a:lnTo>
                  <a:lnTo>
                    <a:pt x="265465" y="16649"/>
                  </a:lnTo>
                  <a:lnTo>
                    <a:pt x="265944" y="16971"/>
                  </a:lnTo>
                  <a:lnTo>
                    <a:pt x="266585" y="17130"/>
                  </a:lnTo>
                  <a:lnTo>
                    <a:pt x="267226" y="17290"/>
                  </a:lnTo>
                  <a:lnTo>
                    <a:pt x="267864" y="17609"/>
                  </a:lnTo>
                  <a:lnTo>
                    <a:pt x="268346" y="17771"/>
                  </a:lnTo>
                  <a:lnTo>
                    <a:pt x="268987" y="17931"/>
                  </a:lnTo>
                  <a:lnTo>
                    <a:pt x="269628" y="18250"/>
                  </a:lnTo>
                  <a:lnTo>
                    <a:pt x="270266" y="18410"/>
                  </a:lnTo>
                  <a:lnTo>
                    <a:pt x="270747" y="18569"/>
                  </a:lnTo>
                  <a:lnTo>
                    <a:pt x="271388" y="18731"/>
                  </a:lnTo>
                  <a:lnTo>
                    <a:pt x="272029" y="18891"/>
                  </a:lnTo>
                  <a:lnTo>
                    <a:pt x="272670" y="19051"/>
                  </a:lnTo>
                  <a:lnTo>
                    <a:pt x="273149" y="19372"/>
                  </a:lnTo>
                  <a:lnTo>
                    <a:pt x="273790" y="19532"/>
                  </a:lnTo>
                  <a:lnTo>
                    <a:pt x="274431" y="19692"/>
                  </a:lnTo>
                  <a:lnTo>
                    <a:pt x="275072" y="19851"/>
                  </a:lnTo>
                  <a:lnTo>
                    <a:pt x="275551" y="20013"/>
                  </a:lnTo>
                  <a:lnTo>
                    <a:pt x="276192" y="20013"/>
                  </a:lnTo>
                  <a:lnTo>
                    <a:pt x="276833" y="20173"/>
                  </a:lnTo>
                  <a:lnTo>
                    <a:pt x="277474" y="20333"/>
                  </a:lnTo>
                  <a:lnTo>
                    <a:pt x="277952" y="20492"/>
                  </a:lnTo>
                  <a:lnTo>
                    <a:pt x="278593" y="20652"/>
                  </a:lnTo>
                  <a:lnTo>
                    <a:pt x="279234" y="20811"/>
                  </a:lnTo>
                  <a:lnTo>
                    <a:pt x="279875" y="20811"/>
                  </a:lnTo>
                  <a:lnTo>
                    <a:pt x="280354" y="20974"/>
                  </a:lnTo>
                  <a:lnTo>
                    <a:pt x="280995" y="21133"/>
                  </a:lnTo>
                  <a:lnTo>
                    <a:pt x="281636" y="21133"/>
                  </a:lnTo>
                  <a:lnTo>
                    <a:pt x="282277" y="21293"/>
                  </a:lnTo>
                  <a:lnTo>
                    <a:pt x="282756" y="21452"/>
                  </a:lnTo>
                  <a:lnTo>
                    <a:pt x="283397" y="21452"/>
                  </a:lnTo>
                  <a:lnTo>
                    <a:pt x="284038" y="21612"/>
                  </a:lnTo>
                  <a:lnTo>
                    <a:pt x="284679" y="21612"/>
                  </a:lnTo>
                  <a:lnTo>
                    <a:pt x="285157" y="21774"/>
                  </a:lnTo>
                  <a:lnTo>
                    <a:pt x="286439" y="21774"/>
                  </a:lnTo>
                  <a:lnTo>
                    <a:pt x="287080" y="21934"/>
                  </a:lnTo>
                  <a:lnTo>
                    <a:pt x="288200" y="21934"/>
                  </a:lnTo>
                  <a:lnTo>
                    <a:pt x="288841" y="22093"/>
                  </a:lnTo>
                  <a:lnTo>
                    <a:pt x="291884" y="22093"/>
                  </a:lnTo>
                  <a:lnTo>
                    <a:pt x="292362" y="22253"/>
                  </a:lnTo>
                  <a:lnTo>
                    <a:pt x="294764" y="22253"/>
                  </a:lnTo>
                  <a:lnTo>
                    <a:pt x="295405" y="22093"/>
                  </a:lnTo>
                  <a:lnTo>
                    <a:pt x="298448" y="22093"/>
                  </a:lnTo>
                  <a:lnTo>
                    <a:pt x="299086" y="21934"/>
                  </a:lnTo>
                  <a:lnTo>
                    <a:pt x="300208" y="21934"/>
                  </a:lnTo>
                  <a:lnTo>
                    <a:pt x="300849" y="21774"/>
                  </a:lnTo>
                  <a:lnTo>
                    <a:pt x="301969" y="21774"/>
                  </a:lnTo>
                  <a:lnTo>
                    <a:pt x="302610" y="21612"/>
                  </a:lnTo>
                  <a:lnTo>
                    <a:pt x="303251" y="21612"/>
                  </a:lnTo>
                  <a:lnTo>
                    <a:pt x="303892" y="21452"/>
                  </a:lnTo>
                  <a:lnTo>
                    <a:pt x="304371" y="21452"/>
                  </a:lnTo>
                  <a:lnTo>
                    <a:pt x="305012" y="21293"/>
                  </a:lnTo>
                  <a:lnTo>
                    <a:pt x="305653" y="21133"/>
                  </a:lnTo>
                  <a:lnTo>
                    <a:pt x="306294" y="21133"/>
                  </a:lnTo>
                  <a:lnTo>
                    <a:pt x="306773" y="20974"/>
                  </a:lnTo>
                  <a:lnTo>
                    <a:pt x="307413" y="20811"/>
                  </a:lnTo>
                  <a:lnTo>
                    <a:pt x="308054" y="20811"/>
                  </a:lnTo>
                  <a:lnTo>
                    <a:pt x="308695" y="20652"/>
                  </a:lnTo>
                  <a:lnTo>
                    <a:pt x="309174" y="20492"/>
                  </a:lnTo>
                  <a:lnTo>
                    <a:pt x="309815" y="20333"/>
                  </a:lnTo>
                  <a:lnTo>
                    <a:pt x="310456" y="20173"/>
                  </a:lnTo>
                  <a:lnTo>
                    <a:pt x="311097" y="20173"/>
                  </a:lnTo>
                  <a:lnTo>
                    <a:pt x="311576" y="20013"/>
                  </a:lnTo>
                  <a:lnTo>
                    <a:pt x="312217" y="19851"/>
                  </a:lnTo>
                  <a:lnTo>
                    <a:pt x="312858" y="19692"/>
                  </a:lnTo>
                  <a:lnTo>
                    <a:pt x="313499" y="19532"/>
                  </a:lnTo>
                  <a:lnTo>
                    <a:pt x="313978" y="19372"/>
                  </a:lnTo>
                  <a:lnTo>
                    <a:pt x="314618" y="19210"/>
                  </a:lnTo>
                  <a:lnTo>
                    <a:pt x="315259" y="18891"/>
                  </a:lnTo>
                  <a:lnTo>
                    <a:pt x="315900" y="18731"/>
                  </a:lnTo>
                  <a:lnTo>
                    <a:pt x="316379" y="18569"/>
                  </a:lnTo>
                  <a:lnTo>
                    <a:pt x="317020" y="18410"/>
                  </a:lnTo>
                  <a:lnTo>
                    <a:pt x="317661" y="18250"/>
                  </a:lnTo>
                  <a:lnTo>
                    <a:pt x="318302" y="17931"/>
                  </a:lnTo>
                  <a:lnTo>
                    <a:pt x="318781" y="17771"/>
                  </a:lnTo>
                  <a:lnTo>
                    <a:pt x="319422" y="17609"/>
                  </a:lnTo>
                  <a:lnTo>
                    <a:pt x="320063" y="17290"/>
                  </a:lnTo>
                  <a:lnTo>
                    <a:pt x="320704" y="17130"/>
                  </a:lnTo>
                  <a:lnTo>
                    <a:pt x="321183" y="16971"/>
                  </a:lnTo>
                  <a:lnTo>
                    <a:pt x="321824" y="16649"/>
                  </a:lnTo>
                  <a:lnTo>
                    <a:pt x="322464" y="16489"/>
                  </a:lnTo>
                  <a:lnTo>
                    <a:pt x="323105" y="16168"/>
                  </a:lnTo>
                  <a:lnTo>
                    <a:pt x="323584" y="16011"/>
                  </a:lnTo>
                  <a:lnTo>
                    <a:pt x="324225" y="15689"/>
                  </a:lnTo>
                  <a:lnTo>
                    <a:pt x="324866" y="15529"/>
                  </a:lnTo>
                  <a:lnTo>
                    <a:pt x="325507" y="15207"/>
                  </a:lnTo>
                  <a:lnTo>
                    <a:pt x="325986" y="14888"/>
                  </a:lnTo>
                  <a:lnTo>
                    <a:pt x="326627" y="14729"/>
                  </a:lnTo>
                  <a:lnTo>
                    <a:pt x="327268" y="14407"/>
                  </a:lnTo>
                  <a:lnTo>
                    <a:pt x="327906" y="14088"/>
                  </a:lnTo>
                  <a:lnTo>
                    <a:pt x="328388" y="13766"/>
                  </a:lnTo>
                  <a:lnTo>
                    <a:pt x="329029" y="13447"/>
                  </a:lnTo>
                  <a:lnTo>
                    <a:pt x="329669" y="13287"/>
                  </a:lnTo>
                  <a:lnTo>
                    <a:pt x="330308" y="12968"/>
                  </a:lnTo>
                  <a:lnTo>
                    <a:pt x="330789" y="12646"/>
                  </a:lnTo>
                  <a:lnTo>
                    <a:pt x="331430" y="12327"/>
                  </a:lnTo>
                  <a:lnTo>
                    <a:pt x="332071" y="12005"/>
                  </a:lnTo>
                  <a:lnTo>
                    <a:pt x="332712" y="11686"/>
                  </a:lnTo>
                  <a:lnTo>
                    <a:pt x="333191" y="11367"/>
                  </a:lnTo>
                  <a:lnTo>
                    <a:pt x="333832" y="11045"/>
                  </a:lnTo>
                  <a:lnTo>
                    <a:pt x="334473" y="10726"/>
                  </a:lnTo>
                  <a:lnTo>
                    <a:pt x="335114" y="10404"/>
                  </a:lnTo>
                  <a:lnTo>
                    <a:pt x="335593" y="10245"/>
                  </a:lnTo>
                  <a:lnTo>
                    <a:pt x="336234" y="9925"/>
                  </a:lnTo>
                  <a:lnTo>
                    <a:pt x="336874" y="9766"/>
                  </a:lnTo>
                  <a:lnTo>
                    <a:pt x="337515" y="9444"/>
                  </a:lnTo>
                  <a:lnTo>
                    <a:pt x="337994" y="9284"/>
                  </a:lnTo>
                  <a:lnTo>
                    <a:pt x="338635" y="8965"/>
                  </a:lnTo>
                  <a:lnTo>
                    <a:pt x="339276" y="8806"/>
                  </a:lnTo>
                  <a:lnTo>
                    <a:pt x="339917" y="8643"/>
                  </a:lnTo>
                  <a:lnTo>
                    <a:pt x="340396" y="8484"/>
                  </a:lnTo>
                  <a:lnTo>
                    <a:pt x="341037" y="8324"/>
                  </a:lnTo>
                  <a:lnTo>
                    <a:pt x="341678" y="8002"/>
                  </a:lnTo>
                  <a:lnTo>
                    <a:pt x="342319" y="7843"/>
                  </a:lnTo>
                  <a:lnTo>
                    <a:pt x="342798" y="7683"/>
                  </a:lnTo>
                  <a:lnTo>
                    <a:pt x="343439" y="7683"/>
                  </a:lnTo>
                  <a:lnTo>
                    <a:pt x="344080" y="7524"/>
                  </a:lnTo>
                  <a:lnTo>
                    <a:pt x="344720" y="7361"/>
                  </a:lnTo>
                  <a:lnTo>
                    <a:pt x="345199" y="7205"/>
                  </a:lnTo>
                  <a:lnTo>
                    <a:pt x="345840" y="7205"/>
                  </a:lnTo>
                  <a:lnTo>
                    <a:pt x="346481" y="7042"/>
                  </a:lnTo>
                  <a:lnTo>
                    <a:pt x="347601" y="7042"/>
                  </a:lnTo>
                  <a:lnTo>
                    <a:pt x="348242" y="6883"/>
                  </a:lnTo>
                  <a:lnTo>
                    <a:pt x="350644" y="6883"/>
                  </a:lnTo>
                  <a:lnTo>
                    <a:pt x="351285" y="7042"/>
                  </a:lnTo>
                  <a:lnTo>
                    <a:pt x="351925" y="7042"/>
                  </a:lnTo>
                  <a:lnTo>
                    <a:pt x="352404" y="7205"/>
                  </a:lnTo>
                  <a:lnTo>
                    <a:pt x="353045" y="7205"/>
                  </a:lnTo>
                  <a:lnTo>
                    <a:pt x="353686" y="7361"/>
                  </a:lnTo>
                  <a:lnTo>
                    <a:pt x="354327" y="7524"/>
                  </a:lnTo>
                  <a:lnTo>
                    <a:pt x="354806" y="7683"/>
                  </a:lnTo>
                  <a:lnTo>
                    <a:pt x="355447" y="7843"/>
                  </a:lnTo>
                  <a:lnTo>
                    <a:pt x="356088" y="8002"/>
                  </a:lnTo>
                  <a:lnTo>
                    <a:pt x="356726" y="8324"/>
                  </a:lnTo>
                  <a:lnTo>
                    <a:pt x="357208" y="8484"/>
                  </a:lnTo>
                  <a:lnTo>
                    <a:pt x="357849" y="8806"/>
                  </a:lnTo>
                  <a:lnTo>
                    <a:pt x="358490" y="9125"/>
                  </a:lnTo>
                  <a:lnTo>
                    <a:pt x="359128" y="9444"/>
                  </a:lnTo>
                  <a:lnTo>
                    <a:pt x="359609" y="9766"/>
                  </a:lnTo>
                  <a:lnTo>
                    <a:pt x="360250" y="10085"/>
                  </a:lnTo>
                  <a:lnTo>
                    <a:pt x="360891" y="10566"/>
                  </a:lnTo>
                  <a:lnTo>
                    <a:pt x="361532" y="10886"/>
                  </a:lnTo>
                  <a:lnTo>
                    <a:pt x="362011" y="11367"/>
                  </a:lnTo>
                  <a:lnTo>
                    <a:pt x="362652" y="11846"/>
                  </a:lnTo>
                  <a:lnTo>
                    <a:pt x="363293" y="12167"/>
                  </a:lnTo>
                  <a:lnTo>
                    <a:pt x="363934" y="12646"/>
                  </a:lnTo>
                  <a:lnTo>
                    <a:pt x="364413" y="13128"/>
                  </a:lnTo>
                  <a:lnTo>
                    <a:pt x="365054" y="13609"/>
                  </a:lnTo>
                  <a:lnTo>
                    <a:pt x="365695" y="14088"/>
                  </a:lnTo>
                  <a:lnTo>
                    <a:pt x="366336" y="14729"/>
                  </a:lnTo>
                  <a:lnTo>
                    <a:pt x="366814" y="15207"/>
                  </a:lnTo>
                  <a:lnTo>
                    <a:pt x="367455" y="15689"/>
                  </a:lnTo>
                  <a:lnTo>
                    <a:pt x="368096" y="16168"/>
                  </a:lnTo>
                  <a:lnTo>
                    <a:pt x="368737" y="16809"/>
                  </a:lnTo>
                  <a:lnTo>
                    <a:pt x="369216" y="17290"/>
                  </a:lnTo>
                  <a:lnTo>
                    <a:pt x="369857" y="17931"/>
                  </a:lnTo>
                  <a:lnTo>
                    <a:pt x="370498" y="18410"/>
                  </a:lnTo>
                  <a:lnTo>
                    <a:pt x="371139" y="19051"/>
                  </a:lnTo>
                  <a:lnTo>
                    <a:pt x="371618" y="19532"/>
                  </a:lnTo>
                  <a:lnTo>
                    <a:pt x="372259" y="20173"/>
                  </a:lnTo>
                  <a:lnTo>
                    <a:pt x="372900" y="20652"/>
                  </a:lnTo>
                  <a:lnTo>
                    <a:pt x="373541" y="21293"/>
                  </a:lnTo>
                  <a:lnTo>
                    <a:pt x="374019" y="21774"/>
                  </a:lnTo>
                  <a:lnTo>
                    <a:pt x="374660" y="22415"/>
                  </a:lnTo>
                  <a:lnTo>
                    <a:pt x="375301" y="22894"/>
                  </a:lnTo>
                  <a:lnTo>
                    <a:pt x="375942" y="23535"/>
                  </a:lnTo>
                  <a:lnTo>
                    <a:pt x="376421" y="24014"/>
                  </a:lnTo>
                  <a:lnTo>
                    <a:pt x="377062" y="24495"/>
                  </a:lnTo>
                  <a:lnTo>
                    <a:pt x="377703" y="25136"/>
                  </a:lnTo>
                  <a:lnTo>
                    <a:pt x="378344" y="25615"/>
                  </a:lnTo>
                  <a:lnTo>
                    <a:pt x="378823" y="26096"/>
                  </a:lnTo>
                  <a:lnTo>
                    <a:pt x="379464" y="26577"/>
                  </a:lnTo>
                  <a:lnTo>
                    <a:pt x="380105" y="27218"/>
                  </a:lnTo>
                  <a:lnTo>
                    <a:pt x="380746" y="27697"/>
                  </a:lnTo>
                  <a:lnTo>
                    <a:pt x="381224" y="28179"/>
                  </a:lnTo>
                  <a:lnTo>
                    <a:pt x="381865" y="28657"/>
                  </a:lnTo>
                  <a:lnTo>
                    <a:pt x="382506" y="29139"/>
                  </a:lnTo>
                  <a:lnTo>
                    <a:pt x="383147" y="29618"/>
                  </a:lnTo>
                  <a:lnTo>
                    <a:pt x="383626" y="30099"/>
                  </a:lnTo>
                  <a:lnTo>
                    <a:pt x="384267" y="30580"/>
                  </a:lnTo>
                  <a:lnTo>
                    <a:pt x="384908" y="31059"/>
                  </a:lnTo>
                  <a:lnTo>
                    <a:pt x="385549" y="31540"/>
                  </a:lnTo>
                  <a:lnTo>
                    <a:pt x="386028" y="32019"/>
                  </a:lnTo>
                  <a:lnTo>
                    <a:pt x="386669" y="32501"/>
                  </a:lnTo>
                  <a:lnTo>
                    <a:pt x="387310" y="32820"/>
                  </a:lnTo>
                  <a:lnTo>
                    <a:pt x="387948" y="33301"/>
                  </a:lnTo>
                  <a:lnTo>
                    <a:pt x="388429" y="33780"/>
                  </a:lnTo>
                  <a:lnTo>
                    <a:pt x="389070" y="34261"/>
                  </a:lnTo>
                  <a:lnTo>
                    <a:pt x="389711" y="34583"/>
                  </a:lnTo>
                  <a:lnTo>
                    <a:pt x="390350" y="35062"/>
                  </a:lnTo>
                  <a:lnTo>
                    <a:pt x="390831" y="35543"/>
                  </a:lnTo>
                  <a:lnTo>
                    <a:pt x="391472" y="35862"/>
                  </a:lnTo>
                  <a:lnTo>
                    <a:pt x="392113" y="36344"/>
                  </a:lnTo>
                  <a:lnTo>
                    <a:pt x="392754" y="36663"/>
                  </a:lnTo>
                  <a:lnTo>
                    <a:pt x="393233" y="37144"/>
                  </a:lnTo>
                  <a:lnTo>
                    <a:pt x="393874" y="37463"/>
                  </a:lnTo>
                  <a:lnTo>
                    <a:pt x="394515" y="37945"/>
                  </a:lnTo>
                  <a:lnTo>
                    <a:pt x="395156" y="38264"/>
                  </a:lnTo>
                  <a:lnTo>
                    <a:pt x="395634" y="38745"/>
                  </a:lnTo>
                  <a:lnTo>
                    <a:pt x="396275" y="39065"/>
                  </a:lnTo>
                  <a:lnTo>
                    <a:pt x="396916" y="39386"/>
                  </a:lnTo>
                  <a:lnTo>
                    <a:pt x="397557" y="39865"/>
                  </a:lnTo>
                  <a:lnTo>
                    <a:pt x="398036" y="40187"/>
                  </a:lnTo>
                  <a:lnTo>
                    <a:pt x="398677" y="40506"/>
                  </a:lnTo>
                  <a:lnTo>
                    <a:pt x="399318" y="40825"/>
                  </a:lnTo>
                  <a:lnTo>
                    <a:pt x="399959" y="41147"/>
                  </a:lnTo>
                  <a:lnTo>
                    <a:pt x="400438" y="41626"/>
                  </a:lnTo>
                  <a:lnTo>
                    <a:pt x="401079" y="41948"/>
                  </a:lnTo>
                  <a:lnTo>
                    <a:pt x="401720" y="42267"/>
                  </a:lnTo>
                  <a:lnTo>
                    <a:pt x="402361" y="42589"/>
                  </a:lnTo>
                  <a:lnTo>
                    <a:pt x="402839" y="42908"/>
                  </a:lnTo>
                  <a:lnTo>
                    <a:pt x="403480" y="43227"/>
                  </a:lnTo>
                  <a:lnTo>
                    <a:pt x="404121" y="43549"/>
                  </a:lnTo>
                  <a:lnTo>
                    <a:pt x="404762" y="43868"/>
                  </a:lnTo>
                  <a:lnTo>
                    <a:pt x="405241" y="44190"/>
                  </a:lnTo>
                  <a:lnTo>
                    <a:pt x="405882" y="44349"/>
                  </a:lnTo>
                  <a:lnTo>
                    <a:pt x="406523" y="44668"/>
                  </a:lnTo>
                  <a:lnTo>
                    <a:pt x="407164" y="44988"/>
                  </a:lnTo>
                  <a:lnTo>
                    <a:pt x="407643" y="45309"/>
                  </a:lnTo>
                  <a:lnTo>
                    <a:pt x="408284" y="45629"/>
                  </a:lnTo>
                  <a:lnTo>
                    <a:pt x="408925" y="45791"/>
                  </a:lnTo>
                  <a:lnTo>
                    <a:pt x="409566" y="46110"/>
                  </a:lnTo>
                  <a:lnTo>
                    <a:pt x="410044" y="46429"/>
                  </a:lnTo>
                  <a:lnTo>
                    <a:pt x="410685" y="46591"/>
                  </a:lnTo>
                  <a:lnTo>
                    <a:pt x="411326" y="46911"/>
                  </a:lnTo>
                  <a:lnTo>
                    <a:pt x="411967" y="47232"/>
                  </a:lnTo>
                  <a:lnTo>
                    <a:pt x="412446" y="47389"/>
                  </a:lnTo>
                  <a:lnTo>
                    <a:pt x="413087" y="47711"/>
                  </a:lnTo>
                  <a:lnTo>
                    <a:pt x="413728" y="47871"/>
                  </a:lnTo>
                  <a:lnTo>
                    <a:pt x="414369" y="48193"/>
                  </a:lnTo>
                  <a:lnTo>
                    <a:pt x="414848" y="48352"/>
                  </a:lnTo>
                  <a:lnTo>
                    <a:pt x="415489" y="48512"/>
                  </a:lnTo>
                  <a:lnTo>
                    <a:pt x="416130" y="48831"/>
                  </a:lnTo>
                  <a:lnTo>
                    <a:pt x="416768" y="48993"/>
                  </a:lnTo>
                  <a:lnTo>
                    <a:pt x="417249" y="49153"/>
                  </a:lnTo>
                  <a:lnTo>
                    <a:pt x="417890" y="49472"/>
                  </a:lnTo>
                  <a:lnTo>
                    <a:pt x="418531" y="49631"/>
                  </a:lnTo>
                  <a:lnTo>
                    <a:pt x="419170" y="49794"/>
                  </a:lnTo>
                  <a:lnTo>
                    <a:pt x="419651" y="49953"/>
                  </a:lnTo>
                  <a:lnTo>
                    <a:pt x="420292" y="50113"/>
                  </a:lnTo>
                  <a:lnTo>
                    <a:pt x="420933" y="50432"/>
                  </a:lnTo>
                  <a:lnTo>
                    <a:pt x="421574" y="50594"/>
                  </a:lnTo>
                  <a:lnTo>
                    <a:pt x="422053" y="50754"/>
                  </a:lnTo>
                  <a:lnTo>
                    <a:pt x="422694" y="50913"/>
                  </a:lnTo>
                  <a:lnTo>
                    <a:pt x="423335" y="51073"/>
                  </a:lnTo>
                  <a:lnTo>
                    <a:pt x="423976" y="51235"/>
                  </a:lnTo>
                  <a:lnTo>
                    <a:pt x="424454" y="51395"/>
                  </a:lnTo>
                  <a:lnTo>
                    <a:pt x="425095" y="51554"/>
                  </a:lnTo>
                  <a:lnTo>
                    <a:pt x="425736" y="51714"/>
                  </a:lnTo>
                  <a:lnTo>
                    <a:pt x="426377" y="51714"/>
                  </a:lnTo>
                  <a:lnTo>
                    <a:pt x="426856" y="51874"/>
                  </a:lnTo>
                  <a:lnTo>
                    <a:pt x="427497" y="52033"/>
                  </a:lnTo>
                  <a:lnTo>
                    <a:pt x="428138" y="52195"/>
                  </a:lnTo>
                  <a:lnTo>
                    <a:pt x="428779" y="52355"/>
                  </a:lnTo>
                  <a:lnTo>
                    <a:pt x="429258" y="52355"/>
                  </a:lnTo>
                  <a:lnTo>
                    <a:pt x="429899" y="52514"/>
                  </a:lnTo>
                  <a:lnTo>
                    <a:pt x="430540" y="52674"/>
                  </a:lnTo>
                  <a:lnTo>
                    <a:pt x="431181" y="52674"/>
                  </a:lnTo>
                  <a:lnTo>
                    <a:pt x="431659" y="52834"/>
                  </a:lnTo>
                  <a:lnTo>
                    <a:pt x="432300" y="52834"/>
                  </a:lnTo>
                  <a:lnTo>
                    <a:pt x="432941" y="52996"/>
                  </a:lnTo>
                  <a:lnTo>
                    <a:pt x="433582" y="53155"/>
                  </a:lnTo>
                  <a:lnTo>
                    <a:pt x="434061" y="53155"/>
                  </a:lnTo>
                  <a:lnTo>
                    <a:pt x="434702" y="53315"/>
                  </a:lnTo>
                  <a:lnTo>
                    <a:pt x="435984" y="53315"/>
                  </a:lnTo>
                  <a:lnTo>
                    <a:pt x="436463" y="53475"/>
                  </a:lnTo>
                  <a:lnTo>
                    <a:pt x="437745" y="53475"/>
                  </a:lnTo>
                  <a:lnTo>
                    <a:pt x="438386" y="53637"/>
                  </a:lnTo>
                  <a:lnTo>
                    <a:pt x="440787" y="53637"/>
                  </a:lnTo>
                  <a:lnTo>
                    <a:pt x="441266" y="53794"/>
                  </a:lnTo>
                  <a:lnTo>
                    <a:pt x="446710" y="53794"/>
                  </a:lnTo>
                  <a:lnTo>
                    <a:pt x="447351" y="53637"/>
                  </a:lnTo>
                  <a:lnTo>
                    <a:pt x="449753" y="53637"/>
                  </a:lnTo>
                  <a:lnTo>
                    <a:pt x="450391" y="53475"/>
                  </a:lnTo>
                  <a:lnTo>
                    <a:pt x="451514" y="53475"/>
                  </a:lnTo>
                  <a:lnTo>
                    <a:pt x="452155" y="53315"/>
                  </a:lnTo>
                  <a:lnTo>
                    <a:pt x="452796" y="53315"/>
                  </a:lnTo>
                  <a:lnTo>
                    <a:pt x="453274" y="53155"/>
                  </a:lnTo>
                  <a:lnTo>
                    <a:pt x="453915" y="53155"/>
                  </a:lnTo>
                  <a:lnTo>
                    <a:pt x="454556" y="52996"/>
                  </a:lnTo>
                  <a:lnTo>
                    <a:pt x="455676" y="52996"/>
                  </a:lnTo>
                  <a:lnTo>
                    <a:pt x="456317" y="52834"/>
                  </a:lnTo>
                  <a:lnTo>
                    <a:pt x="456958" y="52674"/>
                  </a:lnTo>
                  <a:lnTo>
                    <a:pt x="457599" y="52674"/>
                  </a:lnTo>
                  <a:lnTo>
                    <a:pt x="458078" y="52514"/>
                  </a:lnTo>
                  <a:lnTo>
                    <a:pt x="458719" y="52355"/>
                  </a:lnTo>
                  <a:lnTo>
                    <a:pt x="459360" y="52195"/>
                  </a:lnTo>
                  <a:lnTo>
                    <a:pt x="460001" y="52195"/>
                  </a:lnTo>
                  <a:lnTo>
                    <a:pt x="460479" y="52033"/>
                  </a:lnTo>
                  <a:lnTo>
                    <a:pt x="461120" y="51874"/>
                  </a:lnTo>
                  <a:lnTo>
                    <a:pt x="461761" y="51714"/>
                  </a:lnTo>
                  <a:lnTo>
                    <a:pt x="462402" y="51554"/>
                  </a:lnTo>
                  <a:lnTo>
                    <a:pt x="462881" y="51395"/>
                  </a:lnTo>
                  <a:lnTo>
                    <a:pt x="463522" y="51235"/>
                  </a:lnTo>
                  <a:lnTo>
                    <a:pt x="464163" y="50913"/>
                  </a:lnTo>
                  <a:lnTo>
                    <a:pt x="464804" y="50754"/>
                  </a:lnTo>
                  <a:lnTo>
                    <a:pt x="465283" y="50594"/>
                  </a:lnTo>
                  <a:lnTo>
                    <a:pt x="465924" y="50432"/>
                  </a:lnTo>
                  <a:lnTo>
                    <a:pt x="466565" y="50272"/>
                  </a:lnTo>
                  <a:lnTo>
                    <a:pt x="467206" y="50113"/>
                  </a:lnTo>
                  <a:lnTo>
                    <a:pt x="467685" y="49794"/>
                  </a:lnTo>
                  <a:lnTo>
                    <a:pt x="468325" y="49631"/>
                  </a:lnTo>
                  <a:lnTo>
                    <a:pt x="468966" y="49472"/>
                  </a:lnTo>
                  <a:lnTo>
                    <a:pt x="469607" y="49312"/>
                  </a:lnTo>
                  <a:lnTo>
                    <a:pt x="470086" y="49153"/>
                  </a:lnTo>
                  <a:lnTo>
                    <a:pt x="470727" y="48993"/>
                  </a:lnTo>
                  <a:lnTo>
                    <a:pt x="471368" y="48831"/>
                  </a:lnTo>
                  <a:lnTo>
                    <a:pt x="472009" y="48671"/>
                  </a:lnTo>
                  <a:lnTo>
                    <a:pt x="472488" y="48671"/>
                  </a:lnTo>
                  <a:lnTo>
                    <a:pt x="473129" y="48512"/>
                  </a:lnTo>
                  <a:lnTo>
                    <a:pt x="473770" y="48352"/>
                  </a:lnTo>
                  <a:lnTo>
                    <a:pt x="474411" y="48352"/>
                  </a:lnTo>
                  <a:lnTo>
                    <a:pt x="474890" y="48193"/>
                  </a:lnTo>
                  <a:lnTo>
                    <a:pt x="477932" y="48193"/>
                  </a:lnTo>
                  <a:lnTo>
                    <a:pt x="478573" y="48352"/>
                  </a:lnTo>
                  <a:lnTo>
                    <a:pt x="479211" y="48352"/>
                  </a:lnTo>
                  <a:lnTo>
                    <a:pt x="479693" y="48512"/>
                  </a:lnTo>
                  <a:lnTo>
                    <a:pt x="480334" y="48512"/>
                  </a:lnTo>
                  <a:lnTo>
                    <a:pt x="480975" y="48671"/>
                  </a:lnTo>
                  <a:lnTo>
                    <a:pt x="481616" y="48831"/>
                  </a:lnTo>
                  <a:lnTo>
                    <a:pt x="482095" y="48993"/>
                  </a:lnTo>
                  <a:lnTo>
                    <a:pt x="482736" y="49312"/>
                  </a:lnTo>
                  <a:lnTo>
                    <a:pt x="483376" y="49472"/>
                  </a:lnTo>
                  <a:lnTo>
                    <a:pt x="484017" y="49631"/>
                  </a:lnTo>
                  <a:lnTo>
                    <a:pt x="484496" y="49953"/>
                  </a:lnTo>
                  <a:lnTo>
                    <a:pt x="485137" y="50113"/>
                  </a:lnTo>
                  <a:lnTo>
                    <a:pt x="485778" y="50432"/>
                  </a:lnTo>
                  <a:lnTo>
                    <a:pt x="486419" y="50594"/>
                  </a:lnTo>
                  <a:lnTo>
                    <a:pt x="486898" y="50913"/>
                  </a:lnTo>
                  <a:lnTo>
                    <a:pt x="487539" y="51235"/>
                  </a:lnTo>
                  <a:lnTo>
                    <a:pt x="488180" y="51554"/>
                  </a:lnTo>
                  <a:lnTo>
                    <a:pt x="488821" y="51714"/>
                  </a:lnTo>
                  <a:lnTo>
                    <a:pt x="489300" y="52033"/>
                  </a:lnTo>
                  <a:lnTo>
                    <a:pt x="489941" y="52355"/>
                  </a:lnTo>
                  <a:lnTo>
                    <a:pt x="490581" y="52674"/>
                  </a:lnTo>
                  <a:lnTo>
                    <a:pt x="491222" y="52996"/>
                  </a:lnTo>
                  <a:lnTo>
                    <a:pt x="491701" y="53315"/>
                  </a:lnTo>
                  <a:lnTo>
                    <a:pt x="492342" y="53637"/>
                  </a:lnTo>
                  <a:lnTo>
                    <a:pt x="492983" y="53794"/>
                  </a:lnTo>
                  <a:lnTo>
                    <a:pt x="493624" y="54116"/>
                  </a:lnTo>
                  <a:lnTo>
                    <a:pt x="494103" y="54435"/>
                  </a:lnTo>
                  <a:lnTo>
                    <a:pt x="494744" y="54757"/>
                  </a:lnTo>
                  <a:lnTo>
                    <a:pt x="495385" y="55076"/>
                  </a:lnTo>
                  <a:lnTo>
                    <a:pt x="496026" y="55398"/>
                  </a:lnTo>
                  <a:lnTo>
                    <a:pt x="496505" y="55717"/>
                  </a:lnTo>
                  <a:lnTo>
                    <a:pt x="497146" y="55876"/>
                  </a:lnTo>
                  <a:lnTo>
                    <a:pt x="497786" y="56195"/>
                  </a:lnTo>
                  <a:lnTo>
                    <a:pt x="498427" y="56517"/>
                  </a:lnTo>
                  <a:lnTo>
                    <a:pt x="498906" y="56677"/>
                  </a:lnTo>
                  <a:lnTo>
                    <a:pt x="499547" y="56999"/>
                  </a:lnTo>
                  <a:lnTo>
                    <a:pt x="500188" y="57318"/>
                  </a:lnTo>
                  <a:lnTo>
                    <a:pt x="500829" y="57477"/>
                  </a:lnTo>
                  <a:lnTo>
                    <a:pt x="501308" y="57799"/>
                  </a:lnTo>
                  <a:lnTo>
                    <a:pt x="501949" y="57959"/>
                  </a:lnTo>
                  <a:lnTo>
                    <a:pt x="502590" y="58278"/>
                  </a:lnTo>
                  <a:lnTo>
                    <a:pt x="503231" y="58438"/>
                  </a:lnTo>
                  <a:lnTo>
                    <a:pt x="503710" y="58597"/>
                  </a:lnTo>
                  <a:lnTo>
                    <a:pt x="504351" y="58919"/>
                  </a:lnTo>
                  <a:lnTo>
                    <a:pt x="504992" y="59079"/>
                  </a:lnTo>
                  <a:lnTo>
                    <a:pt x="505632" y="59400"/>
                  </a:lnTo>
                  <a:lnTo>
                    <a:pt x="506111" y="59560"/>
                  </a:lnTo>
                  <a:lnTo>
                    <a:pt x="506752" y="59719"/>
                  </a:lnTo>
                  <a:lnTo>
                    <a:pt x="507393" y="59879"/>
                  </a:lnTo>
                  <a:lnTo>
                    <a:pt x="508032" y="60041"/>
                  </a:lnTo>
                  <a:lnTo>
                    <a:pt x="508513" y="60360"/>
                  </a:lnTo>
                  <a:lnTo>
                    <a:pt x="509154" y="60520"/>
                  </a:lnTo>
                  <a:lnTo>
                    <a:pt x="509795" y="60680"/>
                  </a:lnTo>
                  <a:lnTo>
                    <a:pt x="510436" y="60839"/>
                  </a:lnTo>
                  <a:lnTo>
                    <a:pt x="510915" y="61001"/>
                  </a:lnTo>
                  <a:lnTo>
                    <a:pt x="511556" y="61161"/>
                  </a:lnTo>
                  <a:lnTo>
                    <a:pt x="512197" y="61321"/>
                  </a:lnTo>
                  <a:lnTo>
                    <a:pt x="512837" y="61480"/>
                  </a:lnTo>
                  <a:lnTo>
                    <a:pt x="513316" y="61640"/>
                  </a:lnTo>
                  <a:lnTo>
                    <a:pt x="513957" y="61802"/>
                  </a:lnTo>
                  <a:lnTo>
                    <a:pt x="514598" y="61962"/>
                  </a:lnTo>
                  <a:lnTo>
                    <a:pt x="515239" y="62121"/>
                  </a:lnTo>
                  <a:lnTo>
                    <a:pt x="515718" y="62121"/>
                  </a:lnTo>
                  <a:lnTo>
                    <a:pt x="516359" y="62281"/>
                  </a:lnTo>
                  <a:lnTo>
                    <a:pt x="517000" y="62443"/>
                  </a:lnTo>
                  <a:lnTo>
                    <a:pt x="517641" y="62603"/>
                  </a:lnTo>
                  <a:lnTo>
                    <a:pt x="518120" y="62603"/>
                  </a:lnTo>
                  <a:lnTo>
                    <a:pt x="518761" y="62762"/>
                  </a:lnTo>
                  <a:lnTo>
                    <a:pt x="519402" y="62922"/>
                  </a:lnTo>
                  <a:lnTo>
                    <a:pt x="520043" y="62922"/>
                  </a:lnTo>
                  <a:lnTo>
                    <a:pt x="520521" y="63081"/>
                  </a:lnTo>
                  <a:lnTo>
                    <a:pt x="521162" y="63241"/>
                  </a:lnTo>
                  <a:lnTo>
                    <a:pt x="521803" y="63241"/>
                  </a:lnTo>
                  <a:lnTo>
                    <a:pt x="522444" y="63403"/>
                  </a:lnTo>
                  <a:lnTo>
                    <a:pt x="522923" y="63403"/>
                  </a:lnTo>
                  <a:lnTo>
                    <a:pt x="523564" y="63563"/>
                  </a:lnTo>
                  <a:lnTo>
                    <a:pt x="524846" y="63563"/>
                  </a:lnTo>
                  <a:lnTo>
                    <a:pt x="525325" y="63722"/>
                  </a:lnTo>
                  <a:lnTo>
                    <a:pt x="526607" y="63722"/>
                  </a:lnTo>
                  <a:lnTo>
                    <a:pt x="527248" y="63882"/>
                  </a:lnTo>
                  <a:lnTo>
                    <a:pt x="529649" y="63882"/>
                  </a:lnTo>
                  <a:lnTo>
                    <a:pt x="530128" y="64041"/>
                  </a:lnTo>
                  <a:lnTo>
                    <a:pt x="534931" y="64041"/>
                  </a:lnTo>
                  <a:lnTo>
                    <a:pt x="535572" y="63882"/>
                  </a:lnTo>
                  <a:lnTo>
                    <a:pt x="537974" y="63882"/>
                  </a:lnTo>
                  <a:lnTo>
                    <a:pt x="538615" y="63722"/>
                  </a:lnTo>
                  <a:lnTo>
                    <a:pt x="539735" y="63722"/>
                  </a:lnTo>
                  <a:lnTo>
                    <a:pt x="540376" y="63563"/>
                  </a:lnTo>
                  <a:lnTo>
                    <a:pt x="541655" y="63563"/>
                  </a:lnTo>
                  <a:lnTo>
                    <a:pt x="542136" y="63403"/>
                  </a:lnTo>
                  <a:lnTo>
                    <a:pt x="542777" y="63403"/>
                  </a:lnTo>
                  <a:lnTo>
                    <a:pt x="543418" y="63241"/>
                  </a:lnTo>
                  <a:lnTo>
                    <a:pt x="544059" y="63241"/>
                  </a:lnTo>
                  <a:lnTo>
                    <a:pt x="544538" y="63081"/>
                  </a:lnTo>
                  <a:lnTo>
                    <a:pt x="545179" y="63081"/>
                  </a:lnTo>
                  <a:lnTo>
                    <a:pt x="545820" y="62922"/>
                  </a:lnTo>
                  <a:lnTo>
                    <a:pt x="546461" y="62762"/>
                  </a:lnTo>
                  <a:lnTo>
                    <a:pt x="546940" y="62762"/>
                  </a:lnTo>
                  <a:lnTo>
                    <a:pt x="547581" y="62603"/>
                  </a:lnTo>
                  <a:lnTo>
                    <a:pt x="548222" y="62443"/>
                  </a:lnTo>
                  <a:lnTo>
                    <a:pt x="548863" y="62281"/>
                  </a:lnTo>
                  <a:lnTo>
                    <a:pt x="549341" y="62281"/>
                  </a:lnTo>
                  <a:lnTo>
                    <a:pt x="549982" y="62121"/>
                  </a:lnTo>
                  <a:lnTo>
                    <a:pt x="550623" y="61962"/>
                  </a:lnTo>
                  <a:lnTo>
                    <a:pt x="551264" y="61802"/>
                  </a:lnTo>
                  <a:lnTo>
                    <a:pt x="551743" y="61640"/>
                  </a:lnTo>
                  <a:lnTo>
                    <a:pt x="552384" y="61480"/>
                  </a:lnTo>
                  <a:lnTo>
                    <a:pt x="553025" y="61321"/>
                  </a:lnTo>
                  <a:lnTo>
                    <a:pt x="553666" y="61161"/>
                  </a:lnTo>
                  <a:lnTo>
                    <a:pt x="554145" y="61001"/>
                  </a:lnTo>
                  <a:lnTo>
                    <a:pt x="554786" y="60839"/>
                  </a:lnTo>
                  <a:lnTo>
                    <a:pt x="555427" y="60680"/>
                  </a:lnTo>
                  <a:lnTo>
                    <a:pt x="556068" y="60520"/>
                  </a:lnTo>
                  <a:lnTo>
                    <a:pt x="556546" y="60360"/>
                  </a:lnTo>
                  <a:lnTo>
                    <a:pt x="557187" y="60201"/>
                  </a:lnTo>
                  <a:lnTo>
                    <a:pt x="557828" y="60041"/>
                  </a:lnTo>
                  <a:lnTo>
                    <a:pt x="558469" y="59719"/>
                  </a:lnTo>
                  <a:lnTo>
                    <a:pt x="558948" y="59560"/>
                  </a:lnTo>
                  <a:lnTo>
                    <a:pt x="559589" y="59400"/>
                  </a:lnTo>
                  <a:lnTo>
                    <a:pt x="560230" y="59238"/>
                  </a:lnTo>
                  <a:lnTo>
                    <a:pt x="560871" y="58919"/>
                  </a:lnTo>
                  <a:lnTo>
                    <a:pt x="561350" y="58759"/>
                  </a:lnTo>
                  <a:lnTo>
                    <a:pt x="561991" y="58597"/>
                  </a:lnTo>
                  <a:lnTo>
                    <a:pt x="562632" y="58278"/>
                  </a:lnTo>
                  <a:lnTo>
                    <a:pt x="563273" y="58118"/>
                  </a:lnTo>
                  <a:lnTo>
                    <a:pt x="563751" y="57799"/>
                  </a:lnTo>
                  <a:lnTo>
                    <a:pt x="564392" y="57637"/>
                  </a:lnTo>
                  <a:lnTo>
                    <a:pt x="565033" y="57318"/>
                  </a:lnTo>
                  <a:lnTo>
                    <a:pt x="565674" y="57158"/>
                  </a:lnTo>
                  <a:lnTo>
                    <a:pt x="566153" y="56836"/>
                  </a:lnTo>
                  <a:lnTo>
                    <a:pt x="566794" y="56517"/>
                  </a:lnTo>
                  <a:lnTo>
                    <a:pt x="567435" y="56358"/>
                  </a:lnTo>
                  <a:lnTo>
                    <a:pt x="568073" y="56039"/>
                  </a:lnTo>
                  <a:lnTo>
                    <a:pt x="568555" y="55717"/>
                  </a:lnTo>
                  <a:lnTo>
                    <a:pt x="569196" y="55557"/>
                  </a:lnTo>
                  <a:lnTo>
                    <a:pt x="569837" y="55235"/>
                  </a:lnTo>
                  <a:lnTo>
                    <a:pt x="570475" y="54916"/>
                  </a:lnTo>
                  <a:lnTo>
                    <a:pt x="570956" y="54597"/>
                  </a:lnTo>
                  <a:lnTo>
                    <a:pt x="571597" y="54275"/>
                  </a:lnTo>
                  <a:lnTo>
                    <a:pt x="572238" y="53956"/>
                  </a:lnTo>
                  <a:lnTo>
                    <a:pt x="572879" y="53794"/>
                  </a:lnTo>
                  <a:lnTo>
                    <a:pt x="573358" y="53475"/>
                  </a:lnTo>
                  <a:lnTo>
                    <a:pt x="573999" y="53155"/>
                  </a:lnTo>
                  <a:lnTo>
                    <a:pt x="574640" y="52834"/>
                  </a:lnTo>
                  <a:lnTo>
                    <a:pt x="575281" y="52514"/>
                  </a:lnTo>
                  <a:lnTo>
                    <a:pt x="575760" y="52195"/>
                  </a:lnTo>
                  <a:lnTo>
                    <a:pt x="576401" y="51874"/>
                  </a:lnTo>
                  <a:lnTo>
                    <a:pt x="577042" y="51395"/>
                  </a:lnTo>
                  <a:lnTo>
                    <a:pt x="577683" y="51073"/>
                  </a:lnTo>
                  <a:lnTo>
                    <a:pt x="578161" y="50754"/>
                  </a:lnTo>
                  <a:lnTo>
                    <a:pt x="578802" y="50432"/>
                  </a:lnTo>
                  <a:lnTo>
                    <a:pt x="579443" y="50113"/>
                  </a:lnTo>
                  <a:lnTo>
                    <a:pt x="580084" y="49794"/>
                  </a:lnTo>
                  <a:lnTo>
                    <a:pt x="580563" y="49312"/>
                  </a:lnTo>
                  <a:lnTo>
                    <a:pt x="581204" y="48993"/>
                  </a:lnTo>
                  <a:lnTo>
                    <a:pt x="581845" y="48671"/>
                  </a:lnTo>
                  <a:lnTo>
                    <a:pt x="582486" y="48352"/>
                  </a:lnTo>
                  <a:lnTo>
                    <a:pt x="582965" y="48030"/>
                  </a:lnTo>
                  <a:lnTo>
                    <a:pt x="583606" y="47552"/>
                  </a:lnTo>
                  <a:lnTo>
                    <a:pt x="584247" y="47232"/>
                  </a:lnTo>
                  <a:lnTo>
                    <a:pt x="584888" y="46911"/>
                  </a:lnTo>
                  <a:lnTo>
                    <a:pt x="585366" y="46591"/>
                  </a:lnTo>
                  <a:lnTo>
                    <a:pt x="586007" y="46270"/>
                  </a:lnTo>
                  <a:lnTo>
                    <a:pt x="586648" y="45950"/>
                  </a:lnTo>
                  <a:lnTo>
                    <a:pt x="587289" y="45629"/>
                  </a:lnTo>
                  <a:lnTo>
                    <a:pt x="587768" y="45309"/>
                  </a:lnTo>
                  <a:lnTo>
                    <a:pt x="588409" y="44988"/>
                  </a:lnTo>
                  <a:lnTo>
                    <a:pt x="589050" y="44668"/>
                  </a:lnTo>
                  <a:lnTo>
                    <a:pt x="589691" y="44509"/>
                  </a:lnTo>
                  <a:lnTo>
                    <a:pt x="590170" y="44190"/>
                  </a:lnTo>
                  <a:lnTo>
                    <a:pt x="590811" y="44028"/>
                  </a:lnTo>
                  <a:lnTo>
                    <a:pt x="591452" y="43708"/>
                  </a:lnTo>
                  <a:lnTo>
                    <a:pt x="592093" y="43549"/>
                  </a:lnTo>
                  <a:lnTo>
                    <a:pt x="592571" y="43389"/>
                  </a:lnTo>
                  <a:lnTo>
                    <a:pt x="593212" y="43227"/>
                  </a:lnTo>
                  <a:lnTo>
                    <a:pt x="593853" y="43067"/>
                  </a:lnTo>
                  <a:lnTo>
                    <a:pt x="594494" y="43067"/>
                  </a:lnTo>
                  <a:lnTo>
                    <a:pt x="594973" y="42908"/>
                  </a:lnTo>
                  <a:lnTo>
                    <a:pt x="596893" y="42908"/>
                  </a:lnTo>
                  <a:lnTo>
                    <a:pt x="597375" y="43067"/>
                  </a:lnTo>
                  <a:lnTo>
                    <a:pt x="598016" y="43067"/>
                  </a:lnTo>
                  <a:lnTo>
                    <a:pt x="598657" y="43227"/>
                  </a:lnTo>
                  <a:lnTo>
                    <a:pt x="599295" y="43227"/>
                  </a:lnTo>
                  <a:lnTo>
                    <a:pt x="599776" y="43389"/>
                  </a:lnTo>
                  <a:lnTo>
                    <a:pt x="600417" y="43549"/>
                  </a:lnTo>
                  <a:lnTo>
                    <a:pt x="601058" y="43708"/>
                  </a:lnTo>
                  <a:lnTo>
                    <a:pt x="601699" y="44028"/>
                  </a:lnTo>
                  <a:lnTo>
                    <a:pt x="602178" y="44190"/>
                  </a:lnTo>
                  <a:lnTo>
                    <a:pt x="602819" y="44349"/>
                  </a:lnTo>
                  <a:lnTo>
                    <a:pt x="603460" y="44668"/>
                  </a:lnTo>
                  <a:lnTo>
                    <a:pt x="604101" y="44831"/>
                  </a:lnTo>
                  <a:lnTo>
                    <a:pt x="604580" y="45150"/>
                  </a:lnTo>
                  <a:lnTo>
                    <a:pt x="605221" y="45469"/>
                  </a:lnTo>
                  <a:lnTo>
                    <a:pt x="605862" y="45791"/>
                  </a:lnTo>
                  <a:lnTo>
                    <a:pt x="606503" y="45950"/>
                  </a:lnTo>
                  <a:lnTo>
                    <a:pt x="606981" y="46270"/>
                  </a:lnTo>
                  <a:lnTo>
                    <a:pt x="607622" y="46591"/>
                  </a:lnTo>
                  <a:lnTo>
                    <a:pt x="608263" y="46911"/>
                  </a:lnTo>
                  <a:lnTo>
                    <a:pt x="608904" y="47232"/>
                  </a:lnTo>
                  <a:lnTo>
                    <a:pt x="609383" y="47711"/>
                  </a:lnTo>
                  <a:lnTo>
                    <a:pt x="610024" y="48030"/>
                  </a:lnTo>
                  <a:lnTo>
                    <a:pt x="610665" y="48352"/>
                  </a:lnTo>
                  <a:lnTo>
                    <a:pt x="611306" y="48671"/>
                  </a:lnTo>
                  <a:lnTo>
                    <a:pt x="611785" y="48993"/>
                  </a:lnTo>
                  <a:lnTo>
                    <a:pt x="612426" y="49312"/>
                  </a:lnTo>
                  <a:lnTo>
                    <a:pt x="613067" y="49794"/>
                  </a:lnTo>
                  <a:lnTo>
                    <a:pt x="613708" y="50113"/>
                  </a:lnTo>
                  <a:lnTo>
                    <a:pt x="614186" y="50432"/>
                  </a:lnTo>
                  <a:lnTo>
                    <a:pt x="614827" y="50754"/>
                  </a:lnTo>
                  <a:lnTo>
                    <a:pt x="615468" y="51073"/>
                  </a:lnTo>
                  <a:lnTo>
                    <a:pt x="616109" y="51395"/>
                  </a:lnTo>
                  <a:lnTo>
                    <a:pt x="616588" y="51714"/>
                  </a:lnTo>
                  <a:lnTo>
                    <a:pt x="617229" y="52033"/>
                  </a:lnTo>
                  <a:lnTo>
                    <a:pt x="617870" y="52355"/>
                  </a:lnTo>
                  <a:lnTo>
                    <a:pt x="618511" y="52674"/>
                  </a:lnTo>
                  <a:lnTo>
                    <a:pt x="618990" y="52996"/>
                  </a:lnTo>
                  <a:lnTo>
                    <a:pt x="619631" y="53315"/>
                  </a:lnTo>
                  <a:lnTo>
                    <a:pt x="620272" y="53637"/>
                  </a:lnTo>
                  <a:lnTo>
                    <a:pt x="620913" y="53956"/>
                  </a:lnTo>
                  <a:lnTo>
                    <a:pt x="621391" y="54275"/>
                  </a:lnTo>
                  <a:lnTo>
                    <a:pt x="622032" y="54597"/>
                  </a:lnTo>
                  <a:lnTo>
                    <a:pt x="622673" y="54916"/>
                  </a:lnTo>
                  <a:lnTo>
                    <a:pt x="623314" y="55076"/>
                  </a:lnTo>
                  <a:lnTo>
                    <a:pt x="623793" y="55398"/>
                  </a:lnTo>
                  <a:lnTo>
                    <a:pt x="624434" y="55717"/>
                  </a:lnTo>
                  <a:lnTo>
                    <a:pt x="625075" y="55876"/>
                  </a:lnTo>
                  <a:lnTo>
                    <a:pt x="625716" y="56195"/>
                  </a:lnTo>
                  <a:lnTo>
                    <a:pt x="626195" y="56517"/>
                  </a:lnTo>
                  <a:lnTo>
                    <a:pt x="626836" y="56677"/>
                  </a:lnTo>
                  <a:lnTo>
                    <a:pt x="627477" y="56999"/>
                  </a:lnTo>
                  <a:lnTo>
                    <a:pt x="628115" y="57158"/>
                  </a:lnTo>
                  <a:lnTo>
                    <a:pt x="628597" y="57477"/>
                  </a:lnTo>
                  <a:lnTo>
                    <a:pt x="629237" y="57637"/>
                  </a:lnTo>
                  <a:lnTo>
                    <a:pt x="629878" y="57959"/>
                  </a:lnTo>
                  <a:lnTo>
                    <a:pt x="630517" y="58118"/>
                  </a:lnTo>
                  <a:lnTo>
                    <a:pt x="630998" y="58278"/>
                  </a:lnTo>
                  <a:lnTo>
                    <a:pt x="631639" y="58597"/>
                  </a:lnTo>
                  <a:lnTo>
                    <a:pt x="632280" y="58759"/>
                  </a:lnTo>
                  <a:lnTo>
                    <a:pt x="632921" y="58919"/>
                  </a:lnTo>
                  <a:lnTo>
                    <a:pt x="633400" y="59079"/>
                  </a:lnTo>
                  <a:lnTo>
                    <a:pt x="634041" y="59400"/>
                  </a:lnTo>
                  <a:lnTo>
                    <a:pt x="634682" y="59560"/>
                  </a:lnTo>
                  <a:lnTo>
                    <a:pt x="635323" y="59719"/>
                  </a:lnTo>
                  <a:lnTo>
                    <a:pt x="635802" y="59879"/>
                  </a:lnTo>
                  <a:lnTo>
                    <a:pt x="636442" y="60041"/>
                  </a:lnTo>
                  <a:lnTo>
                    <a:pt x="637083" y="60201"/>
                  </a:lnTo>
                  <a:lnTo>
                    <a:pt x="637724" y="60360"/>
                  </a:lnTo>
                  <a:lnTo>
                    <a:pt x="638203" y="60520"/>
                  </a:lnTo>
                  <a:lnTo>
                    <a:pt x="638844" y="60680"/>
                  </a:lnTo>
                  <a:lnTo>
                    <a:pt x="639485" y="60839"/>
                  </a:lnTo>
                  <a:lnTo>
                    <a:pt x="640126" y="61001"/>
                  </a:lnTo>
                  <a:lnTo>
                    <a:pt x="640605" y="61161"/>
                  </a:lnTo>
                  <a:lnTo>
                    <a:pt x="641246" y="61321"/>
                  </a:lnTo>
                  <a:lnTo>
                    <a:pt x="641887" y="61480"/>
                  </a:lnTo>
                  <a:lnTo>
                    <a:pt x="642528" y="61640"/>
                  </a:lnTo>
                  <a:lnTo>
                    <a:pt x="643007" y="61802"/>
                  </a:lnTo>
                  <a:lnTo>
                    <a:pt x="643648" y="61802"/>
                  </a:lnTo>
                  <a:lnTo>
                    <a:pt x="644288" y="61962"/>
                  </a:lnTo>
                  <a:lnTo>
                    <a:pt x="644929" y="62121"/>
                  </a:lnTo>
                  <a:lnTo>
                    <a:pt x="645408" y="62121"/>
                  </a:lnTo>
                  <a:lnTo>
                    <a:pt x="646049" y="62281"/>
                  </a:lnTo>
                  <a:lnTo>
                    <a:pt x="646690" y="62443"/>
                  </a:lnTo>
                  <a:lnTo>
                    <a:pt x="647331" y="62443"/>
                  </a:lnTo>
                  <a:lnTo>
                    <a:pt x="647810" y="62603"/>
                  </a:lnTo>
                  <a:lnTo>
                    <a:pt x="648451" y="62603"/>
                  </a:lnTo>
                  <a:lnTo>
                    <a:pt x="649092" y="62762"/>
                  </a:lnTo>
                  <a:lnTo>
                    <a:pt x="649733" y="62762"/>
                  </a:lnTo>
                  <a:lnTo>
                    <a:pt x="650212" y="62922"/>
                  </a:lnTo>
                  <a:lnTo>
                    <a:pt x="651493" y="62922"/>
                  </a:lnTo>
                  <a:lnTo>
                    <a:pt x="652134" y="63081"/>
                  </a:lnTo>
                  <a:lnTo>
                    <a:pt x="653254" y="63081"/>
                  </a:lnTo>
                  <a:lnTo>
                    <a:pt x="653895" y="63241"/>
                  </a:lnTo>
                  <a:lnTo>
                    <a:pt x="656297" y="63241"/>
                  </a:lnTo>
                  <a:lnTo>
                    <a:pt x="656935" y="63403"/>
                  </a:lnTo>
                  <a:lnTo>
                    <a:pt x="661100" y="63403"/>
                  </a:lnTo>
                  <a:lnTo>
                    <a:pt x="661741" y="63241"/>
                  </a:lnTo>
                  <a:lnTo>
                    <a:pt x="664143" y="63241"/>
                  </a:lnTo>
                  <a:lnTo>
                    <a:pt x="664622" y="63081"/>
                  </a:lnTo>
                  <a:lnTo>
                    <a:pt x="666544" y="63081"/>
                  </a:lnTo>
                  <a:lnTo>
                    <a:pt x="667023" y="62922"/>
                  </a:lnTo>
                  <a:lnTo>
                    <a:pt x="667664" y="62922"/>
                  </a:lnTo>
                  <a:lnTo>
                    <a:pt x="668305" y="62762"/>
                  </a:lnTo>
                  <a:lnTo>
                    <a:pt x="668946" y="62762"/>
                  </a:lnTo>
                  <a:lnTo>
                    <a:pt x="669425" y="62603"/>
                  </a:lnTo>
                  <a:lnTo>
                    <a:pt x="670066" y="62603"/>
                  </a:lnTo>
                  <a:lnTo>
                    <a:pt x="670707" y="62443"/>
                  </a:lnTo>
                  <a:lnTo>
                    <a:pt x="671348" y="62443"/>
                  </a:lnTo>
                  <a:lnTo>
                    <a:pt x="671827" y="62281"/>
                  </a:lnTo>
                  <a:lnTo>
                    <a:pt x="672468" y="62281"/>
                  </a:lnTo>
                  <a:lnTo>
                    <a:pt x="673109" y="62121"/>
                  </a:lnTo>
                  <a:lnTo>
                    <a:pt x="673749" y="61962"/>
                  </a:lnTo>
                  <a:lnTo>
                    <a:pt x="674228" y="61962"/>
                  </a:lnTo>
                  <a:lnTo>
                    <a:pt x="674869" y="61802"/>
                  </a:lnTo>
                  <a:lnTo>
                    <a:pt x="675510" y="61640"/>
                  </a:lnTo>
                  <a:lnTo>
                    <a:pt x="676151" y="61480"/>
                  </a:lnTo>
                  <a:lnTo>
                    <a:pt x="676630" y="61321"/>
                  </a:lnTo>
                  <a:lnTo>
                    <a:pt x="677271" y="61321"/>
                  </a:lnTo>
                  <a:lnTo>
                    <a:pt x="677912" y="61161"/>
                  </a:lnTo>
                  <a:lnTo>
                    <a:pt x="678553" y="61001"/>
                  </a:lnTo>
                  <a:lnTo>
                    <a:pt x="679032" y="60839"/>
                  </a:lnTo>
                  <a:lnTo>
                    <a:pt x="679673" y="60680"/>
                  </a:lnTo>
                  <a:lnTo>
                    <a:pt x="680314" y="60520"/>
                  </a:lnTo>
                  <a:lnTo>
                    <a:pt x="680955" y="60360"/>
                  </a:lnTo>
                  <a:lnTo>
                    <a:pt x="681433" y="60201"/>
                  </a:lnTo>
                  <a:lnTo>
                    <a:pt x="682074" y="60041"/>
                  </a:lnTo>
                  <a:lnTo>
                    <a:pt x="682715" y="59719"/>
                  </a:lnTo>
                  <a:lnTo>
                    <a:pt x="683356" y="59560"/>
                  </a:lnTo>
                  <a:lnTo>
                    <a:pt x="683835" y="59400"/>
                  </a:lnTo>
                  <a:lnTo>
                    <a:pt x="684476" y="59238"/>
                  </a:lnTo>
                  <a:lnTo>
                    <a:pt x="685117" y="59079"/>
                  </a:lnTo>
                  <a:lnTo>
                    <a:pt x="685758" y="58759"/>
                  </a:lnTo>
                  <a:lnTo>
                    <a:pt x="686237" y="58597"/>
                  </a:lnTo>
                  <a:lnTo>
                    <a:pt x="686878" y="58438"/>
                  </a:lnTo>
                  <a:lnTo>
                    <a:pt x="687519" y="58278"/>
                  </a:lnTo>
                  <a:lnTo>
                    <a:pt x="688157" y="57959"/>
                  </a:lnTo>
                  <a:lnTo>
                    <a:pt x="688638" y="57799"/>
                  </a:lnTo>
                  <a:lnTo>
                    <a:pt x="689279" y="57477"/>
                  </a:lnTo>
                  <a:lnTo>
                    <a:pt x="689920" y="57318"/>
                  </a:lnTo>
                  <a:lnTo>
                    <a:pt x="690561" y="56999"/>
                  </a:lnTo>
                  <a:lnTo>
                    <a:pt x="691040" y="56836"/>
                  </a:lnTo>
                  <a:lnTo>
                    <a:pt x="691681" y="56517"/>
                  </a:lnTo>
                  <a:lnTo>
                    <a:pt x="692322" y="56358"/>
                  </a:lnTo>
                  <a:lnTo>
                    <a:pt x="692963" y="56039"/>
                  </a:lnTo>
                  <a:lnTo>
                    <a:pt x="693442" y="55717"/>
                  </a:lnTo>
                  <a:lnTo>
                    <a:pt x="694083" y="55557"/>
                  </a:lnTo>
                  <a:lnTo>
                    <a:pt x="694724" y="55235"/>
                  </a:lnTo>
                  <a:lnTo>
                    <a:pt x="695365" y="55076"/>
                  </a:lnTo>
                  <a:lnTo>
                    <a:pt x="695843" y="54757"/>
                  </a:lnTo>
                  <a:lnTo>
                    <a:pt x="696484" y="54435"/>
                  </a:lnTo>
                  <a:lnTo>
                    <a:pt x="697125" y="54275"/>
                  </a:lnTo>
                  <a:lnTo>
                    <a:pt x="697766" y="53956"/>
                  </a:lnTo>
                  <a:lnTo>
                    <a:pt x="698245" y="53637"/>
                  </a:lnTo>
                  <a:lnTo>
                    <a:pt x="698886" y="53475"/>
                  </a:lnTo>
                  <a:lnTo>
                    <a:pt x="699527" y="53155"/>
                  </a:lnTo>
                  <a:lnTo>
                    <a:pt x="700168" y="52834"/>
                  </a:lnTo>
                  <a:lnTo>
                    <a:pt x="700647" y="52514"/>
                  </a:lnTo>
                  <a:lnTo>
                    <a:pt x="701288" y="52355"/>
                  </a:lnTo>
                  <a:lnTo>
                    <a:pt x="701929" y="52033"/>
                  </a:lnTo>
                  <a:lnTo>
                    <a:pt x="702570" y="51714"/>
                  </a:lnTo>
                  <a:lnTo>
                    <a:pt x="703048" y="51395"/>
                  </a:lnTo>
                  <a:lnTo>
                    <a:pt x="703689" y="51235"/>
                  </a:lnTo>
                  <a:lnTo>
                    <a:pt x="704330" y="50913"/>
                  </a:lnTo>
                  <a:lnTo>
                    <a:pt x="704971" y="50594"/>
                  </a:lnTo>
                  <a:lnTo>
                    <a:pt x="705450" y="50432"/>
                  </a:lnTo>
                  <a:lnTo>
                    <a:pt x="706091" y="50113"/>
                  </a:lnTo>
                  <a:lnTo>
                    <a:pt x="706732" y="49953"/>
                  </a:lnTo>
                  <a:lnTo>
                    <a:pt x="707373" y="49631"/>
                  </a:lnTo>
                  <a:lnTo>
                    <a:pt x="707852" y="49472"/>
                  </a:lnTo>
                  <a:lnTo>
                    <a:pt x="708493" y="49153"/>
                  </a:lnTo>
                  <a:lnTo>
                    <a:pt x="709134" y="48993"/>
                  </a:lnTo>
                  <a:lnTo>
                    <a:pt x="709775" y="48831"/>
                  </a:lnTo>
                  <a:lnTo>
                    <a:pt x="710253" y="48671"/>
                  </a:lnTo>
                  <a:lnTo>
                    <a:pt x="710894" y="48512"/>
                  </a:lnTo>
                  <a:lnTo>
                    <a:pt x="711535" y="48352"/>
                  </a:lnTo>
                  <a:lnTo>
                    <a:pt x="712176" y="48193"/>
                  </a:lnTo>
                  <a:lnTo>
                    <a:pt x="712655" y="48030"/>
                  </a:lnTo>
                  <a:lnTo>
                    <a:pt x="713296" y="48030"/>
                  </a:lnTo>
                  <a:lnTo>
                    <a:pt x="713937" y="47871"/>
                  </a:lnTo>
                  <a:lnTo>
                    <a:pt x="716339" y="47871"/>
                  </a:lnTo>
                  <a:lnTo>
                    <a:pt x="716977" y="48030"/>
                  </a:lnTo>
                  <a:lnTo>
                    <a:pt x="717458" y="48030"/>
                  </a:lnTo>
                  <a:lnTo>
                    <a:pt x="718099" y="48193"/>
                  </a:lnTo>
                  <a:lnTo>
                    <a:pt x="718740" y="48352"/>
                  </a:lnTo>
                  <a:lnTo>
                    <a:pt x="719379" y="48512"/>
                  </a:lnTo>
                  <a:lnTo>
                    <a:pt x="719860" y="48671"/>
                  </a:lnTo>
                  <a:lnTo>
                    <a:pt x="720501" y="48831"/>
                  </a:lnTo>
                  <a:lnTo>
                    <a:pt x="721142" y="48993"/>
                  </a:lnTo>
                  <a:lnTo>
                    <a:pt x="721783" y="49312"/>
                  </a:lnTo>
                  <a:lnTo>
                    <a:pt x="722262" y="49472"/>
                  </a:lnTo>
                  <a:lnTo>
                    <a:pt x="722903" y="49794"/>
                  </a:lnTo>
                  <a:lnTo>
                    <a:pt x="723544" y="50113"/>
                  </a:lnTo>
                  <a:lnTo>
                    <a:pt x="724185" y="50432"/>
                  </a:lnTo>
                  <a:lnTo>
                    <a:pt x="724663" y="50754"/>
                  </a:lnTo>
                  <a:lnTo>
                    <a:pt x="725304" y="51073"/>
                  </a:lnTo>
                  <a:lnTo>
                    <a:pt x="725945" y="51395"/>
                  </a:lnTo>
                  <a:lnTo>
                    <a:pt x="726586" y="51714"/>
                  </a:lnTo>
                  <a:lnTo>
                    <a:pt x="727065" y="52033"/>
                  </a:lnTo>
                  <a:lnTo>
                    <a:pt x="727706" y="52514"/>
                  </a:lnTo>
                  <a:lnTo>
                    <a:pt x="728347" y="52834"/>
                  </a:lnTo>
                  <a:lnTo>
                    <a:pt x="728988" y="53155"/>
                  </a:lnTo>
                  <a:lnTo>
                    <a:pt x="729467" y="53637"/>
                  </a:lnTo>
                  <a:lnTo>
                    <a:pt x="730108" y="53956"/>
                  </a:lnTo>
                  <a:lnTo>
                    <a:pt x="730749" y="54435"/>
                  </a:lnTo>
                  <a:lnTo>
                    <a:pt x="731390" y="54757"/>
                  </a:lnTo>
                  <a:lnTo>
                    <a:pt x="731868" y="55235"/>
                  </a:lnTo>
                  <a:lnTo>
                    <a:pt x="732509" y="55557"/>
                  </a:lnTo>
                  <a:lnTo>
                    <a:pt x="733150" y="55876"/>
                  </a:lnTo>
                  <a:lnTo>
                    <a:pt x="733791" y="56358"/>
                  </a:lnTo>
                  <a:lnTo>
                    <a:pt x="734270" y="56677"/>
                  </a:lnTo>
                  <a:lnTo>
                    <a:pt x="734911" y="57158"/>
                  </a:lnTo>
                  <a:lnTo>
                    <a:pt x="735552" y="57477"/>
                  </a:lnTo>
                  <a:lnTo>
                    <a:pt x="736193" y="57959"/>
                  </a:lnTo>
                  <a:lnTo>
                    <a:pt x="736672" y="58278"/>
                  </a:lnTo>
                  <a:lnTo>
                    <a:pt x="737313" y="58759"/>
                  </a:lnTo>
                  <a:lnTo>
                    <a:pt x="737954" y="59079"/>
                  </a:lnTo>
                  <a:lnTo>
                    <a:pt x="738595" y="59400"/>
                  </a:lnTo>
                  <a:lnTo>
                    <a:pt x="739073" y="59879"/>
                  </a:lnTo>
                  <a:lnTo>
                    <a:pt x="739714" y="60201"/>
                  </a:lnTo>
                  <a:lnTo>
                    <a:pt x="740355" y="60520"/>
                  </a:lnTo>
                  <a:lnTo>
                    <a:pt x="740996" y="60839"/>
                  </a:lnTo>
                  <a:lnTo>
                    <a:pt x="741475" y="61161"/>
                  </a:lnTo>
                  <a:lnTo>
                    <a:pt x="742116" y="61480"/>
                  </a:lnTo>
                  <a:lnTo>
                    <a:pt x="742757" y="61962"/>
                  </a:lnTo>
                  <a:lnTo>
                    <a:pt x="743398" y="62281"/>
                  </a:lnTo>
                  <a:lnTo>
                    <a:pt x="743877" y="62603"/>
                  </a:lnTo>
                  <a:lnTo>
                    <a:pt x="744518" y="62922"/>
                  </a:lnTo>
                  <a:lnTo>
                    <a:pt x="745159" y="63241"/>
                  </a:lnTo>
                  <a:lnTo>
                    <a:pt x="745800" y="63563"/>
                  </a:lnTo>
                  <a:lnTo>
                    <a:pt x="746278" y="63722"/>
                  </a:lnTo>
                  <a:lnTo>
                    <a:pt x="746919" y="64041"/>
                  </a:lnTo>
                  <a:lnTo>
                    <a:pt x="747560" y="64363"/>
                  </a:lnTo>
                  <a:lnTo>
                    <a:pt x="748199" y="64682"/>
                  </a:lnTo>
                  <a:lnTo>
                    <a:pt x="748680" y="65002"/>
                  </a:lnTo>
                  <a:lnTo>
                    <a:pt x="749321" y="65323"/>
                  </a:lnTo>
                  <a:lnTo>
                    <a:pt x="749962" y="65483"/>
                  </a:lnTo>
                  <a:lnTo>
                    <a:pt x="750603" y="65805"/>
                  </a:lnTo>
                  <a:lnTo>
                    <a:pt x="751082" y="66124"/>
                  </a:lnTo>
                  <a:lnTo>
                    <a:pt x="751723" y="66284"/>
                  </a:lnTo>
                  <a:lnTo>
                    <a:pt x="752364" y="66605"/>
                  </a:lnTo>
                  <a:lnTo>
                    <a:pt x="753002" y="66925"/>
                  </a:lnTo>
                  <a:lnTo>
                    <a:pt x="753483" y="67084"/>
                  </a:lnTo>
                  <a:lnTo>
                    <a:pt x="754124" y="67403"/>
                  </a:lnTo>
                  <a:lnTo>
                    <a:pt x="754765" y="67565"/>
                  </a:lnTo>
                  <a:lnTo>
                    <a:pt x="755406" y="67885"/>
                  </a:lnTo>
                  <a:lnTo>
                    <a:pt x="755885" y="68044"/>
                  </a:lnTo>
                  <a:lnTo>
                    <a:pt x="756526" y="68366"/>
                  </a:lnTo>
                  <a:lnTo>
                    <a:pt x="757167" y="68526"/>
                  </a:lnTo>
                  <a:lnTo>
                    <a:pt x="757808" y="68685"/>
                  </a:lnTo>
                  <a:lnTo>
                    <a:pt x="758287" y="69007"/>
                  </a:lnTo>
                  <a:lnTo>
                    <a:pt x="758928" y="69167"/>
                  </a:lnTo>
                  <a:lnTo>
                    <a:pt x="759569" y="69326"/>
                  </a:lnTo>
                  <a:lnTo>
                    <a:pt x="760210" y="69645"/>
                  </a:lnTo>
                  <a:lnTo>
                    <a:pt x="760688" y="69808"/>
                  </a:lnTo>
                  <a:lnTo>
                    <a:pt x="761329" y="69967"/>
                  </a:lnTo>
                  <a:lnTo>
                    <a:pt x="761970" y="70127"/>
                  </a:lnTo>
                  <a:lnTo>
                    <a:pt x="762611" y="70286"/>
                  </a:lnTo>
                  <a:lnTo>
                    <a:pt x="763090" y="70446"/>
                  </a:lnTo>
                  <a:lnTo>
                    <a:pt x="763731" y="70608"/>
                  </a:lnTo>
                  <a:lnTo>
                    <a:pt x="764372" y="70768"/>
                  </a:lnTo>
                  <a:lnTo>
                    <a:pt x="765013" y="71087"/>
                  </a:lnTo>
                  <a:lnTo>
                    <a:pt x="765492" y="71249"/>
                  </a:lnTo>
                  <a:lnTo>
                    <a:pt x="766133" y="71249"/>
                  </a:lnTo>
                  <a:lnTo>
                    <a:pt x="766774" y="71409"/>
                  </a:lnTo>
                  <a:lnTo>
                    <a:pt x="767415" y="71568"/>
                  </a:lnTo>
                  <a:lnTo>
                    <a:pt x="767893" y="71728"/>
                  </a:lnTo>
                  <a:lnTo>
                    <a:pt x="768534" y="71887"/>
                  </a:lnTo>
                  <a:lnTo>
                    <a:pt x="769175" y="72047"/>
                  </a:lnTo>
                  <a:lnTo>
                    <a:pt x="769816" y="72209"/>
                  </a:lnTo>
                  <a:lnTo>
                    <a:pt x="770295" y="72209"/>
                  </a:lnTo>
                  <a:lnTo>
                    <a:pt x="770936" y="72369"/>
                  </a:lnTo>
                  <a:lnTo>
                    <a:pt x="771577" y="72528"/>
                  </a:lnTo>
                  <a:lnTo>
                    <a:pt x="772218" y="72688"/>
                  </a:lnTo>
                  <a:lnTo>
                    <a:pt x="772697" y="72688"/>
                  </a:lnTo>
                  <a:lnTo>
                    <a:pt x="773338" y="72848"/>
                  </a:lnTo>
                  <a:lnTo>
                    <a:pt x="773979" y="73010"/>
                  </a:lnTo>
                  <a:lnTo>
                    <a:pt x="774620" y="73010"/>
                  </a:lnTo>
                  <a:lnTo>
                    <a:pt x="775098" y="73169"/>
                  </a:lnTo>
                  <a:lnTo>
                    <a:pt x="775739" y="73169"/>
                  </a:lnTo>
                  <a:lnTo>
                    <a:pt x="776380" y="73329"/>
                  </a:lnTo>
                  <a:lnTo>
                    <a:pt x="777019" y="73329"/>
                  </a:lnTo>
                  <a:lnTo>
                    <a:pt x="777500" y="73489"/>
                  </a:lnTo>
                  <a:lnTo>
                    <a:pt x="778782" y="73489"/>
                  </a:lnTo>
                  <a:lnTo>
                    <a:pt x="779420" y="73651"/>
                  </a:lnTo>
                  <a:lnTo>
                    <a:pt x="780543" y="73651"/>
                  </a:lnTo>
                  <a:lnTo>
                    <a:pt x="781184" y="73808"/>
                  </a:lnTo>
                  <a:lnTo>
                    <a:pt x="784226" y="73808"/>
                  </a:lnTo>
                  <a:lnTo>
                    <a:pt x="784705" y="73970"/>
                  </a:lnTo>
                  <a:lnTo>
                    <a:pt x="787748" y="73970"/>
                  </a:lnTo>
                  <a:lnTo>
                    <a:pt x="788389" y="73808"/>
                  </a:lnTo>
                  <a:lnTo>
                    <a:pt x="791431" y="73808"/>
                  </a:lnTo>
                  <a:lnTo>
                    <a:pt x="791910" y="73651"/>
                  </a:lnTo>
                  <a:lnTo>
                    <a:pt x="793833" y="73651"/>
                  </a:lnTo>
                  <a:lnTo>
                    <a:pt x="794312" y="73489"/>
                  </a:lnTo>
                  <a:lnTo>
                    <a:pt x="794953" y="73489"/>
                  </a:lnTo>
                  <a:lnTo>
                    <a:pt x="795594" y="73329"/>
                  </a:lnTo>
                  <a:lnTo>
                    <a:pt x="796714" y="73329"/>
                  </a:lnTo>
                  <a:lnTo>
                    <a:pt x="797354" y="73169"/>
                  </a:lnTo>
                  <a:lnTo>
                    <a:pt x="797995" y="73010"/>
                  </a:lnTo>
                  <a:lnTo>
                    <a:pt x="798315" y="73010"/>
                  </a:lnTo>
                </a:path>
              </a:pathLst>
            </a:custGeom>
            <a:ln w="48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3430980" y="1848692"/>
              <a:ext cx="798830" cy="760095"/>
            </a:xfrm>
            <a:custGeom>
              <a:avLst/>
              <a:gdLst/>
              <a:ahLst/>
              <a:cxnLst/>
              <a:rect l="l" t="t" r="r" b="b"/>
              <a:pathLst>
                <a:path w="798829" h="760094">
                  <a:moveTo>
                    <a:pt x="0" y="759888"/>
                  </a:moveTo>
                  <a:lnTo>
                    <a:pt x="640" y="753164"/>
                  </a:lnTo>
                  <a:lnTo>
                    <a:pt x="1279" y="746119"/>
                  </a:lnTo>
                  <a:lnTo>
                    <a:pt x="1760" y="738754"/>
                  </a:lnTo>
                  <a:lnTo>
                    <a:pt x="2401" y="730908"/>
                  </a:lnTo>
                  <a:lnTo>
                    <a:pt x="3042" y="722903"/>
                  </a:lnTo>
                  <a:lnTo>
                    <a:pt x="3683" y="714578"/>
                  </a:lnTo>
                  <a:lnTo>
                    <a:pt x="4162" y="706091"/>
                  </a:lnTo>
                  <a:lnTo>
                    <a:pt x="4803" y="697285"/>
                  </a:lnTo>
                  <a:lnTo>
                    <a:pt x="5444" y="688319"/>
                  </a:lnTo>
                  <a:lnTo>
                    <a:pt x="6085" y="679353"/>
                  </a:lnTo>
                  <a:lnTo>
                    <a:pt x="6564" y="670225"/>
                  </a:lnTo>
                  <a:lnTo>
                    <a:pt x="7205" y="660941"/>
                  </a:lnTo>
                  <a:lnTo>
                    <a:pt x="7845" y="651653"/>
                  </a:lnTo>
                  <a:lnTo>
                    <a:pt x="8486" y="642209"/>
                  </a:lnTo>
                  <a:lnTo>
                    <a:pt x="8965" y="632921"/>
                  </a:lnTo>
                  <a:lnTo>
                    <a:pt x="9606" y="623634"/>
                  </a:lnTo>
                  <a:lnTo>
                    <a:pt x="10247" y="614186"/>
                  </a:lnTo>
                  <a:lnTo>
                    <a:pt x="10888" y="605061"/>
                  </a:lnTo>
                  <a:lnTo>
                    <a:pt x="11367" y="595933"/>
                  </a:lnTo>
                  <a:lnTo>
                    <a:pt x="12008" y="586808"/>
                  </a:lnTo>
                  <a:lnTo>
                    <a:pt x="12649" y="577842"/>
                  </a:lnTo>
                  <a:lnTo>
                    <a:pt x="13290" y="569036"/>
                  </a:lnTo>
                  <a:lnTo>
                    <a:pt x="13769" y="560230"/>
                  </a:lnTo>
                  <a:lnTo>
                    <a:pt x="14410" y="551743"/>
                  </a:lnTo>
                  <a:lnTo>
                    <a:pt x="15050" y="543259"/>
                  </a:lnTo>
                  <a:lnTo>
                    <a:pt x="15691" y="535094"/>
                  </a:lnTo>
                  <a:lnTo>
                    <a:pt x="16170" y="526928"/>
                  </a:lnTo>
                  <a:lnTo>
                    <a:pt x="16811" y="519082"/>
                  </a:lnTo>
                  <a:lnTo>
                    <a:pt x="17452" y="511236"/>
                  </a:lnTo>
                  <a:lnTo>
                    <a:pt x="18093" y="503550"/>
                  </a:lnTo>
                  <a:lnTo>
                    <a:pt x="18572" y="496185"/>
                  </a:lnTo>
                  <a:lnTo>
                    <a:pt x="19213" y="488821"/>
                  </a:lnTo>
                  <a:lnTo>
                    <a:pt x="19854" y="481775"/>
                  </a:lnTo>
                  <a:lnTo>
                    <a:pt x="20495" y="474730"/>
                  </a:lnTo>
                  <a:lnTo>
                    <a:pt x="20974" y="467847"/>
                  </a:lnTo>
                  <a:lnTo>
                    <a:pt x="21615" y="461120"/>
                  </a:lnTo>
                  <a:lnTo>
                    <a:pt x="22256" y="454556"/>
                  </a:lnTo>
                  <a:lnTo>
                    <a:pt x="22896" y="447992"/>
                  </a:lnTo>
                  <a:lnTo>
                    <a:pt x="23375" y="441588"/>
                  </a:lnTo>
                  <a:lnTo>
                    <a:pt x="24016" y="435343"/>
                  </a:lnTo>
                  <a:lnTo>
                    <a:pt x="24657" y="429098"/>
                  </a:lnTo>
                  <a:lnTo>
                    <a:pt x="25298" y="423016"/>
                  </a:lnTo>
                  <a:lnTo>
                    <a:pt x="25777" y="416930"/>
                  </a:lnTo>
                  <a:lnTo>
                    <a:pt x="26418" y="411007"/>
                  </a:lnTo>
                  <a:lnTo>
                    <a:pt x="27059" y="405081"/>
                  </a:lnTo>
                  <a:lnTo>
                    <a:pt x="27697" y="399158"/>
                  </a:lnTo>
                  <a:lnTo>
                    <a:pt x="28179" y="393395"/>
                  </a:lnTo>
                  <a:lnTo>
                    <a:pt x="28820" y="387469"/>
                  </a:lnTo>
                  <a:lnTo>
                    <a:pt x="29461" y="381706"/>
                  </a:lnTo>
                  <a:lnTo>
                    <a:pt x="30099" y="376102"/>
                  </a:lnTo>
                  <a:lnTo>
                    <a:pt x="30580" y="370338"/>
                  </a:lnTo>
                  <a:lnTo>
                    <a:pt x="31221" y="364572"/>
                  </a:lnTo>
                  <a:lnTo>
                    <a:pt x="31862" y="358971"/>
                  </a:lnTo>
                  <a:lnTo>
                    <a:pt x="32503" y="353207"/>
                  </a:lnTo>
                  <a:lnTo>
                    <a:pt x="32982" y="347601"/>
                  </a:lnTo>
                  <a:lnTo>
                    <a:pt x="33623" y="342000"/>
                  </a:lnTo>
                  <a:lnTo>
                    <a:pt x="34264" y="336234"/>
                  </a:lnTo>
                  <a:lnTo>
                    <a:pt x="34905" y="330630"/>
                  </a:lnTo>
                  <a:lnTo>
                    <a:pt x="35384" y="325026"/>
                  </a:lnTo>
                  <a:lnTo>
                    <a:pt x="36025" y="319422"/>
                  </a:lnTo>
                  <a:lnTo>
                    <a:pt x="36666" y="313818"/>
                  </a:lnTo>
                  <a:lnTo>
                    <a:pt x="37307" y="308374"/>
                  </a:lnTo>
                  <a:lnTo>
                    <a:pt x="37785" y="302770"/>
                  </a:lnTo>
                  <a:lnTo>
                    <a:pt x="38426" y="297328"/>
                  </a:lnTo>
                  <a:lnTo>
                    <a:pt x="39067" y="291884"/>
                  </a:lnTo>
                  <a:lnTo>
                    <a:pt x="39708" y="286439"/>
                  </a:lnTo>
                  <a:lnTo>
                    <a:pt x="40187" y="280995"/>
                  </a:lnTo>
                  <a:lnTo>
                    <a:pt x="40828" y="275553"/>
                  </a:lnTo>
                  <a:lnTo>
                    <a:pt x="41469" y="270269"/>
                  </a:lnTo>
                  <a:lnTo>
                    <a:pt x="42110" y="264984"/>
                  </a:lnTo>
                  <a:lnTo>
                    <a:pt x="42589" y="259702"/>
                  </a:lnTo>
                  <a:lnTo>
                    <a:pt x="43230" y="254417"/>
                  </a:lnTo>
                  <a:lnTo>
                    <a:pt x="43871" y="249132"/>
                  </a:lnTo>
                  <a:lnTo>
                    <a:pt x="44512" y="244010"/>
                  </a:lnTo>
                  <a:lnTo>
                    <a:pt x="44990" y="238887"/>
                  </a:lnTo>
                  <a:lnTo>
                    <a:pt x="45631" y="233762"/>
                  </a:lnTo>
                  <a:lnTo>
                    <a:pt x="46272" y="228799"/>
                  </a:lnTo>
                  <a:lnTo>
                    <a:pt x="46913" y="223836"/>
                  </a:lnTo>
                  <a:lnTo>
                    <a:pt x="47392" y="218873"/>
                  </a:lnTo>
                  <a:lnTo>
                    <a:pt x="48033" y="213908"/>
                  </a:lnTo>
                  <a:lnTo>
                    <a:pt x="48674" y="209105"/>
                  </a:lnTo>
                  <a:lnTo>
                    <a:pt x="49315" y="204304"/>
                  </a:lnTo>
                  <a:lnTo>
                    <a:pt x="49794" y="199660"/>
                  </a:lnTo>
                  <a:lnTo>
                    <a:pt x="50435" y="195016"/>
                  </a:lnTo>
                  <a:lnTo>
                    <a:pt x="51076" y="190373"/>
                  </a:lnTo>
                  <a:lnTo>
                    <a:pt x="51717" y="185729"/>
                  </a:lnTo>
                  <a:lnTo>
                    <a:pt x="52195" y="181247"/>
                  </a:lnTo>
                  <a:lnTo>
                    <a:pt x="52836" y="176763"/>
                  </a:lnTo>
                  <a:lnTo>
                    <a:pt x="53477" y="172441"/>
                  </a:lnTo>
                  <a:lnTo>
                    <a:pt x="54118" y="168117"/>
                  </a:lnTo>
                  <a:lnTo>
                    <a:pt x="54597" y="163795"/>
                  </a:lnTo>
                  <a:lnTo>
                    <a:pt x="55238" y="159632"/>
                  </a:lnTo>
                  <a:lnTo>
                    <a:pt x="55879" y="155470"/>
                  </a:lnTo>
                  <a:lnTo>
                    <a:pt x="56517" y="151464"/>
                  </a:lnTo>
                  <a:lnTo>
                    <a:pt x="56999" y="147462"/>
                  </a:lnTo>
                  <a:lnTo>
                    <a:pt x="57640" y="143459"/>
                  </a:lnTo>
                  <a:lnTo>
                    <a:pt x="58281" y="139618"/>
                  </a:lnTo>
                  <a:lnTo>
                    <a:pt x="58919" y="135775"/>
                  </a:lnTo>
                  <a:lnTo>
                    <a:pt x="59400" y="132091"/>
                  </a:lnTo>
                  <a:lnTo>
                    <a:pt x="60041" y="128410"/>
                  </a:lnTo>
                  <a:lnTo>
                    <a:pt x="60682" y="124886"/>
                  </a:lnTo>
                  <a:lnTo>
                    <a:pt x="61323" y="121365"/>
                  </a:lnTo>
                  <a:lnTo>
                    <a:pt x="61802" y="118001"/>
                  </a:lnTo>
                  <a:lnTo>
                    <a:pt x="62443" y="114639"/>
                  </a:lnTo>
                  <a:lnTo>
                    <a:pt x="63084" y="111437"/>
                  </a:lnTo>
                  <a:lnTo>
                    <a:pt x="63725" y="108234"/>
                  </a:lnTo>
                  <a:lnTo>
                    <a:pt x="64204" y="105032"/>
                  </a:lnTo>
                  <a:lnTo>
                    <a:pt x="64845" y="101992"/>
                  </a:lnTo>
                  <a:lnTo>
                    <a:pt x="65486" y="99109"/>
                  </a:lnTo>
                  <a:lnTo>
                    <a:pt x="66127" y="96226"/>
                  </a:lnTo>
                  <a:lnTo>
                    <a:pt x="66605" y="93346"/>
                  </a:lnTo>
                  <a:lnTo>
                    <a:pt x="67246" y="90625"/>
                  </a:lnTo>
                  <a:lnTo>
                    <a:pt x="67887" y="88061"/>
                  </a:lnTo>
                  <a:lnTo>
                    <a:pt x="68528" y="85500"/>
                  </a:lnTo>
                  <a:lnTo>
                    <a:pt x="69007" y="83098"/>
                  </a:lnTo>
                  <a:lnTo>
                    <a:pt x="69648" y="80696"/>
                  </a:lnTo>
                  <a:lnTo>
                    <a:pt x="70289" y="78454"/>
                  </a:lnTo>
                  <a:lnTo>
                    <a:pt x="70930" y="76212"/>
                  </a:lnTo>
                  <a:lnTo>
                    <a:pt x="71409" y="73973"/>
                  </a:lnTo>
                  <a:lnTo>
                    <a:pt x="72050" y="72050"/>
                  </a:lnTo>
                  <a:lnTo>
                    <a:pt x="72691" y="70129"/>
                  </a:lnTo>
                  <a:lnTo>
                    <a:pt x="73332" y="68206"/>
                  </a:lnTo>
                  <a:lnTo>
                    <a:pt x="73810" y="66446"/>
                  </a:lnTo>
                  <a:lnTo>
                    <a:pt x="74451" y="64685"/>
                  </a:lnTo>
                  <a:lnTo>
                    <a:pt x="75092" y="63084"/>
                  </a:lnTo>
                  <a:lnTo>
                    <a:pt x="75733" y="61642"/>
                  </a:lnTo>
                  <a:lnTo>
                    <a:pt x="76212" y="60201"/>
                  </a:lnTo>
                  <a:lnTo>
                    <a:pt x="76853" y="58922"/>
                  </a:lnTo>
                  <a:lnTo>
                    <a:pt x="77494" y="57640"/>
                  </a:lnTo>
                  <a:lnTo>
                    <a:pt x="78135" y="56520"/>
                  </a:lnTo>
                  <a:lnTo>
                    <a:pt x="78614" y="55400"/>
                  </a:lnTo>
                  <a:lnTo>
                    <a:pt x="79255" y="54437"/>
                  </a:lnTo>
                  <a:lnTo>
                    <a:pt x="79896" y="53477"/>
                  </a:lnTo>
                  <a:lnTo>
                    <a:pt x="80537" y="52677"/>
                  </a:lnTo>
                  <a:lnTo>
                    <a:pt x="81015" y="52036"/>
                  </a:lnTo>
                  <a:lnTo>
                    <a:pt x="81656" y="51395"/>
                  </a:lnTo>
                  <a:lnTo>
                    <a:pt x="82297" y="50916"/>
                  </a:lnTo>
                  <a:lnTo>
                    <a:pt x="82938" y="50435"/>
                  </a:lnTo>
                  <a:lnTo>
                    <a:pt x="83417" y="50115"/>
                  </a:lnTo>
                  <a:lnTo>
                    <a:pt x="84058" y="49794"/>
                  </a:lnTo>
                  <a:lnTo>
                    <a:pt x="84699" y="49634"/>
                  </a:lnTo>
                  <a:lnTo>
                    <a:pt x="87101" y="49634"/>
                  </a:lnTo>
                  <a:lnTo>
                    <a:pt x="87739" y="49794"/>
                  </a:lnTo>
                  <a:lnTo>
                    <a:pt x="88220" y="49794"/>
                  </a:lnTo>
                  <a:lnTo>
                    <a:pt x="88861" y="49956"/>
                  </a:lnTo>
                  <a:lnTo>
                    <a:pt x="89502" y="50115"/>
                  </a:lnTo>
                  <a:lnTo>
                    <a:pt x="90141" y="50275"/>
                  </a:lnTo>
                  <a:lnTo>
                    <a:pt x="90622" y="50435"/>
                  </a:lnTo>
                  <a:lnTo>
                    <a:pt x="91263" y="50435"/>
                  </a:lnTo>
                  <a:lnTo>
                    <a:pt x="91904" y="50594"/>
                  </a:lnTo>
                  <a:lnTo>
                    <a:pt x="92545" y="50756"/>
                  </a:lnTo>
                  <a:lnTo>
                    <a:pt x="93024" y="50916"/>
                  </a:lnTo>
                  <a:lnTo>
                    <a:pt x="93665" y="51076"/>
                  </a:lnTo>
                  <a:lnTo>
                    <a:pt x="94306" y="51235"/>
                  </a:lnTo>
                  <a:lnTo>
                    <a:pt x="94947" y="51395"/>
                  </a:lnTo>
                  <a:lnTo>
                    <a:pt x="95425" y="51557"/>
                  </a:lnTo>
                  <a:lnTo>
                    <a:pt x="96066" y="51557"/>
                  </a:lnTo>
                  <a:lnTo>
                    <a:pt x="96707" y="51717"/>
                  </a:lnTo>
                  <a:lnTo>
                    <a:pt x="97348" y="51717"/>
                  </a:lnTo>
                  <a:lnTo>
                    <a:pt x="97827" y="51876"/>
                  </a:lnTo>
                  <a:lnTo>
                    <a:pt x="98468" y="51876"/>
                  </a:lnTo>
                  <a:lnTo>
                    <a:pt x="99109" y="52036"/>
                  </a:lnTo>
                  <a:lnTo>
                    <a:pt x="103271" y="52036"/>
                  </a:lnTo>
                  <a:lnTo>
                    <a:pt x="103912" y="51876"/>
                  </a:lnTo>
                  <a:lnTo>
                    <a:pt x="104553" y="51876"/>
                  </a:lnTo>
                  <a:lnTo>
                    <a:pt x="105032" y="51717"/>
                  </a:lnTo>
                  <a:lnTo>
                    <a:pt x="105673" y="51717"/>
                  </a:lnTo>
                  <a:lnTo>
                    <a:pt x="106314" y="51557"/>
                  </a:lnTo>
                  <a:lnTo>
                    <a:pt x="106955" y="51395"/>
                  </a:lnTo>
                  <a:lnTo>
                    <a:pt x="107434" y="51235"/>
                  </a:lnTo>
                  <a:lnTo>
                    <a:pt x="108075" y="51235"/>
                  </a:lnTo>
                  <a:lnTo>
                    <a:pt x="108716" y="51076"/>
                  </a:lnTo>
                  <a:lnTo>
                    <a:pt x="109357" y="50916"/>
                  </a:lnTo>
                  <a:lnTo>
                    <a:pt x="109835" y="50756"/>
                  </a:lnTo>
                  <a:lnTo>
                    <a:pt x="110476" y="50594"/>
                  </a:lnTo>
                  <a:lnTo>
                    <a:pt x="111117" y="50275"/>
                  </a:lnTo>
                  <a:lnTo>
                    <a:pt x="111758" y="50115"/>
                  </a:lnTo>
                  <a:lnTo>
                    <a:pt x="112237" y="49956"/>
                  </a:lnTo>
                  <a:lnTo>
                    <a:pt x="112878" y="49794"/>
                  </a:lnTo>
                  <a:lnTo>
                    <a:pt x="113519" y="49634"/>
                  </a:lnTo>
                  <a:lnTo>
                    <a:pt x="114160" y="49474"/>
                  </a:lnTo>
                  <a:lnTo>
                    <a:pt x="114639" y="49315"/>
                  </a:lnTo>
                  <a:lnTo>
                    <a:pt x="115280" y="49153"/>
                  </a:lnTo>
                  <a:lnTo>
                    <a:pt x="115921" y="48993"/>
                  </a:lnTo>
                  <a:lnTo>
                    <a:pt x="116559" y="48833"/>
                  </a:lnTo>
                  <a:lnTo>
                    <a:pt x="117040" y="48674"/>
                  </a:lnTo>
                  <a:lnTo>
                    <a:pt x="117681" y="48514"/>
                  </a:lnTo>
                  <a:lnTo>
                    <a:pt x="118322" y="48355"/>
                  </a:lnTo>
                  <a:lnTo>
                    <a:pt x="118961" y="48193"/>
                  </a:lnTo>
                  <a:lnTo>
                    <a:pt x="120724" y="48193"/>
                  </a:lnTo>
                  <a:lnTo>
                    <a:pt x="121365" y="48033"/>
                  </a:lnTo>
                  <a:lnTo>
                    <a:pt x="122485" y="48033"/>
                  </a:lnTo>
                  <a:lnTo>
                    <a:pt x="123126" y="48193"/>
                  </a:lnTo>
                  <a:lnTo>
                    <a:pt x="125527" y="48193"/>
                  </a:lnTo>
                  <a:lnTo>
                    <a:pt x="126168" y="48355"/>
                  </a:lnTo>
                  <a:lnTo>
                    <a:pt x="126647" y="48355"/>
                  </a:lnTo>
                  <a:lnTo>
                    <a:pt x="127288" y="48514"/>
                  </a:lnTo>
                  <a:lnTo>
                    <a:pt x="127929" y="48514"/>
                  </a:lnTo>
                  <a:lnTo>
                    <a:pt x="128570" y="48674"/>
                  </a:lnTo>
                  <a:lnTo>
                    <a:pt x="129049" y="48674"/>
                  </a:lnTo>
                  <a:lnTo>
                    <a:pt x="129690" y="48833"/>
                  </a:lnTo>
                  <a:lnTo>
                    <a:pt x="130331" y="48993"/>
                  </a:lnTo>
                  <a:lnTo>
                    <a:pt x="130972" y="48993"/>
                  </a:lnTo>
                  <a:lnTo>
                    <a:pt x="131450" y="49153"/>
                  </a:lnTo>
                  <a:lnTo>
                    <a:pt x="132091" y="49153"/>
                  </a:lnTo>
                  <a:lnTo>
                    <a:pt x="132732" y="49315"/>
                  </a:lnTo>
                  <a:lnTo>
                    <a:pt x="133373" y="49474"/>
                  </a:lnTo>
                  <a:lnTo>
                    <a:pt x="133852" y="49474"/>
                  </a:lnTo>
                  <a:lnTo>
                    <a:pt x="134493" y="49634"/>
                  </a:lnTo>
                  <a:lnTo>
                    <a:pt x="135134" y="49794"/>
                  </a:lnTo>
                  <a:lnTo>
                    <a:pt x="135775" y="49794"/>
                  </a:lnTo>
                  <a:lnTo>
                    <a:pt x="136254" y="49956"/>
                  </a:lnTo>
                  <a:lnTo>
                    <a:pt x="136895" y="50115"/>
                  </a:lnTo>
                  <a:lnTo>
                    <a:pt x="137536" y="50115"/>
                  </a:lnTo>
                  <a:lnTo>
                    <a:pt x="138177" y="50275"/>
                  </a:lnTo>
                  <a:lnTo>
                    <a:pt x="138655" y="50275"/>
                  </a:lnTo>
                  <a:lnTo>
                    <a:pt x="139296" y="50435"/>
                  </a:lnTo>
                  <a:lnTo>
                    <a:pt x="139937" y="50435"/>
                  </a:lnTo>
                  <a:lnTo>
                    <a:pt x="140578" y="50594"/>
                  </a:lnTo>
                  <a:lnTo>
                    <a:pt x="141057" y="50594"/>
                  </a:lnTo>
                  <a:lnTo>
                    <a:pt x="141698" y="50756"/>
                  </a:lnTo>
                  <a:lnTo>
                    <a:pt x="142980" y="50756"/>
                  </a:lnTo>
                  <a:lnTo>
                    <a:pt x="143459" y="50916"/>
                  </a:lnTo>
                  <a:lnTo>
                    <a:pt x="146501" y="50916"/>
                  </a:lnTo>
                  <a:lnTo>
                    <a:pt x="147142" y="51076"/>
                  </a:lnTo>
                  <a:lnTo>
                    <a:pt x="147781" y="51076"/>
                  </a:lnTo>
                  <a:lnTo>
                    <a:pt x="148262" y="50916"/>
                  </a:lnTo>
                  <a:lnTo>
                    <a:pt x="151305" y="50916"/>
                  </a:lnTo>
                  <a:lnTo>
                    <a:pt x="151946" y="50756"/>
                  </a:lnTo>
                  <a:lnTo>
                    <a:pt x="153066" y="50756"/>
                  </a:lnTo>
                  <a:lnTo>
                    <a:pt x="153706" y="50594"/>
                  </a:lnTo>
                  <a:lnTo>
                    <a:pt x="154347" y="50594"/>
                  </a:lnTo>
                  <a:lnTo>
                    <a:pt x="154988" y="50435"/>
                  </a:lnTo>
                  <a:lnTo>
                    <a:pt x="155467" y="50435"/>
                  </a:lnTo>
                  <a:lnTo>
                    <a:pt x="156108" y="50275"/>
                  </a:lnTo>
                  <a:lnTo>
                    <a:pt x="156749" y="50275"/>
                  </a:lnTo>
                  <a:lnTo>
                    <a:pt x="157390" y="50115"/>
                  </a:lnTo>
                  <a:lnTo>
                    <a:pt x="157869" y="49956"/>
                  </a:lnTo>
                  <a:lnTo>
                    <a:pt x="158510" y="49794"/>
                  </a:lnTo>
                  <a:lnTo>
                    <a:pt x="159151" y="49794"/>
                  </a:lnTo>
                  <a:lnTo>
                    <a:pt x="159792" y="49634"/>
                  </a:lnTo>
                  <a:lnTo>
                    <a:pt x="160271" y="49474"/>
                  </a:lnTo>
                  <a:lnTo>
                    <a:pt x="160912" y="49315"/>
                  </a:lnTo>
                  <a:lnTo>
                    <a:pt x="161552" y="49153"/>
                  </a:lnTo>
                  <a:lnTo>
                    <a:pt x="162193" y="48993"/>
                  </a:lnTo>
                  <a:lnTo>
                    <a:pt x="162672" y="48833"/>
                  </a:lnTo>
                  <a:lnTo>
                    <a:pt x="163313" y="48674"/>
                  </a:lnTo>
                  <a:lnTo>
                    <a:pt x="163954" y="48514"/>
                  </a:lnTo>
                  <a:lnTo>
                    <a:pt x="164595" y="48355"/>
                  </a:lnTo>
                  <a:lnTo>
                    <a:pt x="165074" y="48193"/>
                  </a:lnTo>
                  <a:lnTo>
                    <a:pt x="165715" y="48033"/>
                  </a:lnTo>
                  <a:lnTo>
                    <a:pt x="166356" y="47714"/>
                  </a:lnTo>
                  <a:lnTo>
                    <a:pt x="166997" y="47554"/>
                  </a:lnTo>
                  <a:lnTo>
                    <a:pt x="167476" y="47392"/>
                  </a:lnTo>
                  <a:lnTo>
                    <a:pt x="168117" y="47073"/>
                  </a:lnTo>
                  <a:lnTo>
                    <a:pt x="168757" y="46913"/>
                  </a:lnTo>
                  <a:lnTo>
                    <a:pt x="169398" y="46594"/>
                  </a:lnTo>
                  <a:lnTo>
                    <a:pt x="169877" y="46432"/>
                  </a:lnTo>
                  <a:lnTo>
                    <a:pt x="170518" y="46113"/>
                  </a:lnTo>
                  <a:lnTo>
                    <a:pt x="171159" y="45953"/>
                  </a:lnTo>
                  <a:lnTo>
                    <a:pt x="171800" y="45631"/>
                  </a:lnTo>
                  <a:lnTo>
                    <a:pt x="172279" y="45312"/>
                  </a:lnTo>
                  <a:lnTo>
                    <a:pt x="172920" y="45152"/>
                  </a:lnTo>
                  <a:lnTo>
                    <a:pt x="173561" y="44831"/>
                  </a:lnTo>
                  <a:lnTo>
                    <a:pt x="174202" y="44512"/>
                  </a:lnTo>
                  <a:lnTo>
                    <a:pt x="174681" y="44192"/>
                  </a:lnTo>
                  <a:lnTo>
                    <a:pt x="175322" y="44030"/>
                  </a:lnTo>
                  <a:lnTo>
                    <a:pt x="175962" y="43711"/>
                  </a:lnTo>
                  <a:lnTo>
                    <a:pt x="176601" y="43389"/>
                  </a:lnTo>
                  <a:lnTo>
                    <a:pt x="177082" y="43070"/>
                  </a:lnTo>
                  <a:lnTo>
                    <a:pt x="177723" y="42751"/>
                  </a:lnTo>
                  <a:lnTo>
                    <a:pt x="178364" y="42429"/>
                  </a:lnTo>
                  <a:lnTo>
                    <a:pt x="179003" y="41950"/>
                  </a:lnTo>
                  <a:lnTo>
                    <a:pt x="179484" y="41628"/>
                  </a:lnTo>
                  <a:lnTo>
                    <a:pt x="180125" y="41309"/>
                  </a:lnTo>
                  <a:lnTo>
                    <a:pt x="180766" y="40988"/>
                  </a:lnTo>
                  <a:lnTo>
                    <a:pt x="181407" y="40668"/>
                  </a:lnTo>
                  <a:lnTo>
                    <a:pt x="181886" y="40187"/>
                  </a:lnTo>
                  <a:lnTo>
                    <a:pt x="182527" y="39868"/>
                  </a:lnTo>
                  <a:lnTo>
                    <a:pt x="183168" y="39549"/>
                  </a:lnTo>
                  <a:lnTo>
                    <a:pt x="183808" y="39067"/>
                  </a:lnTo>
                  <a:lnTo>
                    <a:pt x="184287" y="38748"/>
                  </a:lnTo>
                  <a:lnTo>
                    <a:pt x="184928" y="38267"/>
                  </a:lnTo>
                  <a:lnTo>
                    <a:pt x="185569" y="37945"/>
                  </a:lnTo>
                  <a:lnTo>
                    <a:pt x="186210" y="37466"/>
                  </a:lnTo>
                  <a:lnTo>
                    <a:pt x="186689" y="36985"/>
                  </a:lnTo>
                  <a:lnTo>
                    <a:pt x="187330" y="36666"/>
                  </a:lnTo>
                  <a:lnTo>
                    <a:pt x="187971" y="36184"/>
                  </a:lnTo>
                  <a:lnTo>
                    <a:pt x="188612" y="35705"/>
                  </a:lnTo>
                  <a:lnTo>
                    <a:pt x="189091" y="35224"/>
                  </a:lnTo>
                  <a:lnTo>
                    <a:pt x="189732" y="34905"/>
                  </a:lnTo>
                  <a:lnTo>
                    <a:pt x="190373" y="34423"/>
                  </a:lnTo>
                  <a:lnTo>
                    <a:pt x="191013" y="33945"/>
                  </a:lnTo>
                  <a:lnTo>
                    <a:pt x="191492" y="33463"/>
                  </a:lnTo>
                  <a:lnTo>
                    <a:pt x="192133" y="32985"/>
                  </a:lnTo>
                  <a:lnTo>
                    <a:pt x="192774" y="32503"/>
                  </a:lnTo>
                  <a:lnTo>
                    <a:pt x="193415" y="32022"/>
                  </a:lnTo>
                  <a:lnTo>
                    <a:pt x="193894" y="31381"/>
                  </a:lnTo>
                  <a:lnTo>
                    <a:pt x="194535" y="30902"/>
                  </a:lnTo>
                  <a:lnTo>
                    <a:pt x="195176" y="30421"/>
                  </a:lnTo>
                  <a:lnTo>
                    <a:pt x="195817" y="29942"/>
                  </a:lnTo>
                  <a:lnTo>
                    <a:pt x="196296" y="29461"/>
                  </a:lnTo>
                  <a:lnTo>
                    <a:pt x="196937" y="28820"/>
                  </a:lnTo>
                  <a:lnTo>
                    <a:pt x="197578" y="28341"/>
                  </a:lnTo>
                  <a:lnTo>
                    <a:pt x="198219" y="27700"/>
                  </a:lnTo>
                  <a:lnTo>
                    <a:pt x="198697" y="27218"/>
                  </a:lnTo>
                  <a:lnTo>
                    <a:pt x="199338" y="26580"/>
                  </a:lnTo>
                  <a:lnTo>
                    <a:pt x="199979" y="26099"/>
                  </a:lnTo>
                  <a:lnTo>
                    <a:pt x="200620" y="25458"/>
                  </a:lnTo>
                  <a:lnTo>
                    <a:pt x="201099" y="24976"/>
                  </a:lnTo>
                  <a:lnTo>
                    <a:pt x="201740" y="24335"/>
                  </a:lnTo>
                  <a:lnTo>
                    <a:pt x="202381" y="23697"/>
                  </a:lnTo>
                  <a:lnTo>
                    <a:pt x="203022" y="23056"/>
                  </a:lnTo>
                  <a:lnTo>
                    <a:pt x="203501" y="22575"/>
                  </a:lnTo>
                  <a:lnTo>
                    <a:pt x="204142" y="21936"/>
                  </a:lnTo>
                  <a:lnTo>
                    <a:pt x="204783" y="21295"/>
                  </a:lnTo>
                  <a:lnTo>
                    <a:pt x="205424" y="20654"/>
                  </a:lnTo>
                  <a:lnTo>
                    <a:pt x="205902" y="20013"/>
                  </a:lnTo>
                  <a:lnTo>
                    <a:pt x="206543" y="19375"/>
                  </a:lnTo>
                  <a:lnTo>
                    <a:pt x="207184" y="18734"/>
                  </a:lnTo>
                  <a:lnTo>
                    <a:pt x="207823" y="18093"/>
                  </a:lnTo>
                  <a:lnTo>
                    <a:pt x="208304" y="17612"/>
                  </a:lnTo>
                  <a:lnTo>
                    <a:pt x="208945" y="16971"/>
                  </a:lnTo>
                  <a:lnTo>
                    <a:pt x="209586" y="16332"/>
                  </a:lnTo>
                  <a:lnTo>
                    <a:pt x="210227" y="15691"/>
                  </a:lnTo>
                  <a:lnTo>
                    <a:pt x="210706" y="15050"/>
                  </a:lnTo>
                  <a:lnTo>
                    <a:pt x="211347" y="14410"/>
                  </a:lnTo>
                  <a:lnTo>
                    <a:pt x="211988" y="13769"/>
                  </a:lnTo>
                  <a:lnTo>
                    <a:pt x="212629" y="13130"/>
                  </a:lnTo>
                  <a:lnTo>
                    <a:pt x="213107" y="12489"/>
                  </a:lnTo>
                  <a:lnTo>
                    <a:pt x="213748" y="11848"/>
                  </a:lnTo>
                  <a:lnTo>
                    <a:pt x="214389" y="11367"/>
                  </a:lnTo>
                  <a:lnTo>
                    <a:pt x="215030" y="10729"/>
                  </a:lnTo>
                  <a:lnTo>
                    <a:pt x="215509" y="10088"/>
                  </a:lnTo>
                  <a:lnTo>
                    <a:pt x="216150" y="9606"/>
                  </a:lnTo>
                  <a:lnTo>
                    <a:pt x="216791" y="8965"/>
                  </a:lnTo>
                  <a:lnTo>
                    <a:pt x="217432" y="8327"/>
                  </a:lnTo>
                  <a:lnTo>
                    <a:pt x="217911" y="7845"/>
                  </a:lnTo>
                  <a:lnTo>
                    <a:pt x="218552" y="7364"/>
                  </a:lnTo>
                  <a:lnTo>
                    <a:pt x="219193" y="6723"/>
                  </a:lnTo>
                  <a:lnTo>
                    <a:pt x="219834" y="6244"/>
                  </a:lnTo>
                  <a:lnTo>
                    <a:pt x="220312" y="5763"/>
                  </a:lnTo>
                  <a:lnTo>
                    <a:pt x="220953" y="5284"/>
                  </a:lnTo>
                  <a:lnTo>
                    <a:pt x="221594" y="4803"/>
                  </a:lnTo>
                  <a:lnTo>
                    <a:pt x="222235" y="4321"/>
                  </a:lnTo>
                  <a:lnTo>
                    <a:pt x="222714" y="3843"/>
                  </a:lnTo>
                  <a:lnTo>
                    <a:pt x="223355" y="3524"/>
                  </a:lnTo>
                  <a:lnTo>
                    <a:pt x="223996" y="3042"/>
                  </a:lnTo>
                  <a:lnTo>
                    <a:pt x="224637" y="2723"/>
                  </a:lnTo>
                  <a:lnTo>
                    <a:pt x="225116" y="2401"/>
                  </a:lnTo>
                  <a:lnTo>
                    <a:pt x="225757" y="2082"/>
                  </a:lnTo>
                  <a:lnTo>
                    <a:pt x="226398" y="1763"/>
                  </a:lnTo>
                  <a:lnTo>
                    <a:pt x="227039" y="1441"/>
                  </a:lnTo>
                  <a:lnTo>
                    <a:pt x="227517" y="1122"/>
                  </a:lnTo>
                  <a:lnTo>
                    <a:pt x="228158" y="960"/>
                  </a:lnTo>
                  <a:lnTo>
                    <a:pt x="228799" y="640"/>
                  </a:lnTo>
                  <a:lnTo>
                    <a:pt x="229440" y="481"/>
                  </a:lnTo>
                  <a:lnTo>
                    <a:pt x="229919" y="321"/>
                  </a:lnTo>
                  <a:lnTo>
                    <a:pt x="230560" y="159"/>
                  </a:lnTo>
                  <a:lnTo>
                    <a:pt x="231201" y="159"/>
                  </a:lnTo>
                  <a:lnTo>
                    <a:pt x="231842" y="0"/>
                  </a:lnTo>
                  <a:lnTo>
                    <a:pt x="234244" y="0"/>
                  </a:lnTo>
                  <a:lnTo>
                    <a:pt x="234722" y="159"/>
                  </a:lnTo>
                  <a:lnTo>
                    <a:pt x="235363" y="159"/>
                  </a:lnTo>
                  <a:lnTo>
                    <a:pt x="236004" y="321"/>
                  </a:lnTo>
                  <a:lnTo>
                    <a:pt x="236643" y="481"/>
                  </a:lnTo>
                  <a:lnTo>
                    <a:pt x="237124" y="640"/>
                  </a:lnTo>
                  <a:lnTo>
                    <a:pt x="237765" y="960"/>
                  </a:lnTo>
                  <a:lnTo>
                    <a:pt x="238406" y="1122"/>
                  </a:lnTo>
                  <a:lnTo>
                    <a:pt x="239044" y="1441"/>
                  </a:lnTo>
                  <a:lnTo>
                    <a:pt x="239526" y="1601"/>
                  </a:lnTo>
                  <a:lnTo>
                    <a:pt x="240167" y="1922"/>
                  </a:lnTo>
                  <a:lnTo>
                    <a:pt x="240808" y="2242"/>
                  </a:lnTo>
                  <a:lnTo>
                    <a:pt x="241446" y="2401"/>
                  </a:lnTo>
                  <a:lnTo>
                    <a:pt x="241927" y="2723"/>
                  </a:lnTo>
                  <a:lnTo>
                    <a:pt x="242568" y="3042"/>
                  </a:lnTo>
                  <a:lnTo>
                    <a:pt x="243209" y="3524"/>
                  </a:lnTo>
                  <a:lnTo>
                    <a:pt x="243850" y="3843"/>
                  </a:lnTo>
                  <a:lnTo>
                    <a:pt x="244329" y="4164"/>
                  </a:lnTo>
                  <a:lnTo>
                    <a:pt x="244970" y="4643"/>
                  </a:lnTo>
                  <a:lnTo>
                    <a:pt x="245611" y="4962"/>
                  </a:lnTo>
                  <a:lnTo>
                    <a:pt x="246252" y="5444"/>
                  </a:lnTo>
                  <a:lnTo>
                    <a:pt x="246731" y="5925"/>
                  </a:lnTo>
                  <a:lnTo>
                    <a:pt x="247372" y="6404"/>
                  </a:lnTo>
                  <a:lnTo>
                    <a:pt x="248013" y="6885"/>
                  </a:lnTo>
                  <a:lnTo>
                    <a:pt x="248654" y="7364"/>
                  </a:lnTo>
                  <a:lnTo>
                    <a:pt x="249132" y="7845"/>
                  </a:lnTo>
                  <a:lnTo>
                    <a:pt x="249773" y="8327"/>
                  </a:lnTo>
                  <a:lnTo>
                    <a:pt x="250414" y="8806"/>
                  </a:lnTo>
                  <a:lnTo>
                    <a:pt x="251055" y="9287"/>
                  </a:lnTo>
                  <a:lnTo>
                    <a:pt x="251534" y="9928"/>
                  </a:lnTo>
                  <a:lnTo>
                    <a:pt x="252175" y="10407"/>
                  </a:lnTo>
                  <a:lnTo>
                    <a:pt x="252816" y="10888"/>
                  </a:lnTo>
                  <a:lnTo>
                    <a:pt x="253457" y="11529"/>
                  </a:lnTo>
                  <a:lnTo>
                    <a:pt x="253936" y="12008"/>
                  </a:lnTo>
                  <a:lnTo>
                    <a:pt x="254577" y="12649"/>
                  </a:lnTo>
                  <a:lnTo>
                    <a:pt x="255218" y="13130"/>
                  </a:lnTo>
                  <a:lnTo>
                    <a:pt x="255859" y="13769"/>
                  </a:lnTo>
                  <a:lnTo>
                    <a:pt x="256337" y="14250"/>
                  </a:lnTo>
                  <a:lnTo>
                    <a:pt x="256978" y="14891"/>
                  </a:lnTo>
                  <a:lnTo>
                    <a:pt x="257619" y="15372"/>
                  </a:lnTo>
                  <a:lnTo>
                    <a:pt x="258260" y="16011"/>
                  </a:lnTo>
                  <a:lnTo>
                    <a:pt x="258739" y="16492"/>
                  </a:lnTo>
                  <a:lnTo>
                    <a:pt x="259380" y="17133"/>
                  </a:lnTo>
                  <a:lnTo>
                    <a:pt x="260021" y="17612"/>
                  </a:lnTo>
                  <a:lnTo>
                    <a:pt x="260662" y="18093"/>
                  </a:lnTo>
                  <a:lnTo>
                    <a:pt x="261141" y="18734"/>
                  </a:lnTo>
                  <a:lnTo>
                    <a:pt x="261782" y="19213"/>
                  </a:lnTo>
                  <a:lnTo>
                    <a:pt x="262423" y="19854"/>
                  </a:lnTo>
                  <a:lnTo>
                    <a:pt x="263064" y="20335"/>
                  </a:lnTo>
                  <a:lnTo>
                    <a:pt x="263542" y="20814"/>
                  </a:lnTo>
                  <a:lnTo>
                    <a:pt x="264183" y="21295"/>
                  </a:lnTo>
                  <a:lnTo>
                    <a:pt x="264824" y="21936"/>
                  </a:lnTo>
                  <a:lnTo>
                    <a:pt x="265465" y="22415"/>
                  </a:lnTo>
                  <a:lnTo>
                    <a:pt x="265944" y="22896"/>
                  </a:lnTo>
                  <a:lnTo>
                    <a:pt x="266585" y="23375"/>
                  </a:lnTo>
                  <a:lnTo>
                    <a:pt x="267226" y="23857"/>
                  </a:lnTo>
                  <a:lnTo>
                    <a:pt x="267864" y="24335"/>
                  </a:lnTo>
                  <a:lnTo>
                    <a:pt x="268346" y="24817"/>
                  </a:lnTo>
                  <a:lnTo>
                    <a:pt x="268987" y="25298"/>
                  </a:lnTo>
                  <a:lnTo>
                    <a:pt x="269628" y="25777"/>
                  </a:lnTo>
                  <a:lnTo>
                    <a:pt x="270266" y="26099"/>
                  </a:lnTo>
                  <a:lnTo>
                    <a:pt x="270747" y="26580"/>
                  </a:lnTo>
                  <a:lnTo>
                    <a:pt x="271388" y="27059"/>
                  </a:lnTo>
                  <a:lnTo>
                    <a:pt x="272029" y="27540"/>
                  </a:lnTo>
                  <a:lnTo>
                    <a:pt x="272670" y="27859"/>
                  </a:lnTo>
                  <a:lnTo>
                    <a:pt x="273149" y="28341"/>
                  </a:lnTo>
                  <a:lnTo>
                    <a:pt x="273790" y="28660"/>
                  </a:lnTo>
                  <a:lnTo>
                    <a:pt x="274431" y="29141"/>
                  </a:lnTo>
                  <a:lnTo>
                    <a:pt x="275072" y="29461"/>
                  </a:lnTo>
                  <a:lnTo>
                    <a:pt x="275551" y="29942"/>
                  </a:lnTo>
                  <a:lnTo>
                    <a:pt x="276192" y="30261"/>
                  </a:lnTo>
                  <a:lnTo>
                    <a:pt x="276833" y="30583"/>
                  </a:lnTo>
                  <a:lnTo>
                    <a:pt x="277474" y="31062"/>
                  </a:lnTo>
                  <a:lnTo>
                    <a:pt x="277952" y="31381"/>
                  </a:lnTo>
                  <a:lnTo>
                    <a:pt x="278593" y="31703"/>
                  </a:lnTo>
                  <a:lnTo>
                    <a:pt x="279234" y="32022"/>
                  </a:lnTo>
                  <a:lnTo>
                    <a:pt x="279875" y="32503"/>
                  </a:lnTo>
                  <a:lnTo>
                    <a:pt x="280354" y="32822"/>
                  </a:lnTo>
                  <a:lnTo>
                    <a:pt x="280995" y="33144"/>
                  </a:lnTo>
                  <a:lnTo>
                    <a:pt x="281636" y="33463"/>
                  </a:lnTo>
                  <a:lnTo>
                    <a:pt x="282277" y="33782"/>
                  </a:lnTo>
                  <a:lnTo>
                    <a:pt x="282756" y="34104"/>
                  </a:lnTo>
                  <a:lnTo>
                    <a:pt x="283397" y="34264"/>
                  </a:lnTo>
                  <a:lnTo>
                    <a:pt x="284038" y="34583"/>
                  </a:lnTo>
                  <a:lnTo>
                    <a:pt x="284679" y="34905"/>
                  </a:lnTo>
                  <a:lnTo>
                    <a:pt x="285157" y="35224"/>
                  </a:lnTo>
                  <a:lnTo>
                    <a:pt x="285798" y="35543"/>
                  </a:lnTo>
                  <a:lnTo>
                    <a:pt x="286439" y="35705"/>
                  </a:lnTo>
                  <a:lnTo>
                    <a:pt x="287080" y="36025"/>
                  </a:lnTo>
                  <a:lnTo>
                    <a:pt x="287559" y="36184"/>
                  </a:lnTo>
                  <a:lnTo>
                    <a:pt x="288200" y="36506"/>
                  </a:lnTo>
                  <a:lnTo>
                    <a:pt x="288841" y="36825"/>
                  </a:lnTo>
                  <a:lnTo>
                    <a:pt x="289482" y="36985"/>
                  </a:lnTo>
                  <a:lnTo>
                    <a:pt x="289961" y="37147"/>
                  </a:lnTo>
                  <a:lnTo>
                    <a:pt x="290602" y="37466"/>
                  </a:lnTo>
                  <a:lnTo>
                    <a:pt x="291243" y="37626"/>
                  </a:lnTo>
                  <a:lnTo>
                    <a:pt x="291884" y="37788"/>
                  </a:lnTo>
                  <a:lnTo>
                    <a:pt x="292362" y="38107"/>
                  </a:lnTo>
                  <a:lnTo>
                    <a:pt x="293003" y="38267"/>
                  </a:lnTo>
                  <a:lnTo>
                    <a:pt x="293644" y="38426"/>
                  </a:lnTo>
                  <a:lnTo>
                    <a:pt x="294285" y="38586"/>
                  </a:lnTo>
                  <a:lnTo>
                    <a:pt x="294764" y="38748"/>
                  </a:lnTo>
                  <a:lnTo>
                    <a:pt x="295405" y="38908"/>
                  </a:lnTo>
                  <a:lnTo>
                    <a:pt x="296046" y="39067"/>
                  </a:lnTo>
                  <a:lnTo>
                    <a:pt x="296684" y="39227"/>
                  </a:lnTo>
                  <a:lnTo>
                    <a:pt x="297166" y="39386"/>
                  </a:lnTo>
                  <a:lnTo>
                    <a:pt x="297807" y="39549"/>
                  </a:lnTo>
                  <a:lnTo>
                    <a:pt x="298448" y="39708"/>
                  </a:lnTo>
                  <a:lnTo>
                    <a:pt x="299086" y="39868"/>
                  </a:lnTo>
                  <a:lnTo>
                    <a:pt x="299567" y="40027"/>
                  </a:lnTo>
                  <a:lnTo>
                    <a:pt x="300208" y="40027"/>
                  </a:lnTo>
                  <a:lnTo>
                    <a:pt x="300849" y="40187"/>
                  </a:lnTo>
                  <a:lnTo>
                    <a:pt x="301490" y="40347"/>
                  </a:lnTo>
                  <a:lnTo>
                    <a:pt x="301969" y="40347"/>
                  </a:lnTo>
                  <a:lnTo>
                    <a:pt x="302610" y="40509"/>
                  </a:lnTo>
                  <a:lnTo>
                    <a:pt x="303251" y="40509"/>
                  </a:lnTo>
                  <a:lnTo>
                    <a:pt x="303892" y="40668"/>
                  </a:lnTo>
                  <a:lnTo>
                    <a:pt x="304371" y="40668"/>
                  </a:lnTo>
                  <a:lnTo>
                    <a:pt x="305012" y="40828"/>
                  </a:lnTo>
                  <a:lnTo>
                    <a:pt x="306294" y="40828"/>
                  </a:lnTo>
                  <a:lnTo>
                    <a:pt x="306773" y="40988"/>
                  </a:lnTo>
                  <a:lnTo>
                    <a:pt x="309174" y="40988"/>
                  </a:lnTo>
                  <a:lnTo>
                    <a:pt x="309815" y="41150"/>
                  </a:lnTo>
                  <a:lnTo>
                    <a:pt x="311576" y="41150"/>
                  </a:lnTo>
                  <a:lnTo>
                    <a:pt x="312217" y="40988"/>
                  </a:lnTo>
                  <a:lnTo>
                    <a:pt x="314618" y="40988"/>
                  </a:lnTo>
                  <a:lnTo>
                    <a:pt x="315259" y="40828"/>
                  </a:lnTo>
                  <a:lnTo>
                    <a:pt x="316379" y="40828"/>
                  </a:lnTo>
                  <a:lnTo>
                    <a:pt x="317020" y="40668"/>
                  </a:lnTo>
                  <a:lnTo>
                    <a:pt x="317661" y="40668"/>
                  </a:lnTo>
                  <a:lnTo>
                    <a:pt x="318302" y="40509"/>
                  </a:lnTo>
                  <a:lnTo>
                    <a:pt x="318781" y="40509"/>
                  </a:lnTo>
                  <a:lnTo>
                    <a:pt x="319422" y="40347"/>
                  </a:lnTo>
                  <a:lnTo>
                    <a:pt x="320063" y="40347"/>
                  </a:lnTo>
                  <a:lnTo>
                    <a:pt x="320704" y="40187"/>
                  </a:lnTo>
                  <a:lnTo>
                    <a:pt x="321183" y="40027"/>
                  </a:lnTo>
                  <a:lnTo>
                    <a:pt x="321824" y="40027"/>
                  </a:lnTo>
                  <a:lnTo>
                    <a:pt x="322464" y="39868"/>
                  </a:lnTo>
                  <a:lnTo>
                    <a:pt x="323105" y="39708"/>
                  </a:lnTo>
                  <a:lnTo>
                    <a:pt x="323584" y="39549"/>
                  </a:lnTo>
                  <a:lnTo>
                    <a:pt x="324225" y="39386"/>
                  </a:lnTo>
                  <a:lnTo>
                    <a:pt x="324866" y="39227"/>
                  </a:lnTo>
                  <a:lnTo>
                    <a:pt x="325507" y="39227"/>
                  </a:lnTo>
                  <a:lnTo>
                    <a:pt x="325986" y="39067"/>
                  </a:lnTo>
                  <a:lnTo>
                    <a:pt x="326627" y="38908"/>
                  </a:lnTo>
                  <a:lnTo>
                    <a:pt x="327268" y="38908"/>
                  </a:lnTo>
                  <a:lnTo>
                    <a:pt x="327906" y="38748"/>
                  </a:lnTo>
                  <a:lnTo>
                    <a:pt x="328388" y="38586"/>
                  </a:lnTo>
                  <a:lnTo>
                    <a:pt x="329029" y="38586"/>
                  </a:lnTo>
                  <a:lnTo>
                    <a:pt x="329669" y="38426"/>
                  </a:lnTo>
                  <a:lnTo>
                    <a:pt x="330308" y="38426"/>
                  </a:lnTo>
                  <a:lnTo>
                    <a:pt x="330789" y="38267"/>
                  </a:lnTo>
                  <a:lnTo>
                    <a:pt x="331430" y="38107"/>
                  </a:lnTo>
                  <a:lnTo>
                    <a:pt x="332071" y="38107"/>
                  </a:lnTo>
                  <a:lnTo>
                    <a:pt x="332712" y="37945"/>
                  </a:lnTo>
                  <a:lnTo>
                    <a:pt x="333191" y="37788"/>
                  </a:lnTo>
                  <a:lnTo>
                    <a:pt x="333832" y="37788"/>
                  </a:lnTo>
                  <a:lnTo>
                    <a:pt x="334473" y="37626"/>
                  </a:lnTo>
                  <a:lnTo>
                    <a:pt x="335114" y="37626"/>
                  </a:lnTo>
                  <a:lnTo>
                    <a:pt x="335593" y="37466"/>
                  </a:lnTo>
                  <a:lnTo>
                    <a:pt x="336234" y="37307"/>
                  </a:lnTo>
                  <a:lnTo>
                    <a:pt x="336874" y="37307"/>
                  </a:lnTo>
                  <a:lnTo>
                    <a:pt x="337515" y="37147"/>
                  </a:lnTo>
                  <a:lnTo>
                    <a:pt x="337994" y="36985"/>
                  </a:lnTo>
                  <a:lnTo>
                    <a:pt x="338635" y="36985"/>
                  </a:lnTo>
                  <a:lnTo>
                    <a:pt x="339276" y="36825"/>
                  </a:lnTo>
                  <a:lnTo>
                    <a:pt x="339917" y="36666"/>
                  </a:lnTo>
                  <a:lnTo>
                    <a:pt x="340396" y="36666"/>
                  </a:lnTo>
                  <a:lnTo>
                    <a:pt x="341037" y="36506"/>
                  </a:lnTo>
                  <a:lnTo>
                    <a:pt x="341678" y="36346"/>
                  </a:lnTo>
                  <a:lnTo>
                    <a:pt x="342319" y="36346"/>
                  </a:lnTo>
                  <a:lnTo>
                    <a:pt x="342798" y="36184"/>
                  </a:lnTo>
                  <a:lnTo>
                    <a:pt x="343439" y="36025"/>
                  </a:lnTo>
                  <a:lnTo>
                    <a:pt x="344080" y="36025"/>
                  </a:lnTo>
                  <a:lnTo>
                    <a:pt x="344720" y="35865"/>
                  </a:lnTo>
                  <a:lnTo>
                    <a:pt x="345199" y="35865"/>
                  </a:lnTo>
                  <a:lnTo>
                    <a:pt x="345840" y="35705"/>
                  </a:lnTo>
                  <a:lnTo>
                    <a:pt x="346481" y="35543"/>
                  </a:lnTo>
                  <a:lnTo>
                    <a:pt x="347122" y="35543"/>
                  </a:lnTo>
                  <a:lnTo>
                    <a:pt x="347601" y="35386"/>
                  </a:lnTo>
                  <a:lnTo>
                    <a:pt x="348883" y="35386"/>
                  </a:lnTo>
                  <a:lnTo>
                    <a:pt x="349524" y="35224"/>
                  </a:lnTo>
                  <a:lnTo>
                    <a:pt x="350644" y="35224"/>
                  </a:lnTo>
                  <a:lnTo>
                    <a:pt x="351285" y="35064"/>
                  </a:lnTo>
                  <a:lnTo>
                    <a:pt x="354806" y="35064"/>
                  </a:lnTo>
                  <a:lnTo>
                    <a:pt x="355447" y="35224"/>
                  </a:lnTo>
                  <a:lnTo>
                    <a:pt x="356088" y="35224"/>
                  </a:lnTo>
                  <a:lnTo>
                    <a:pt x="356726" y="35386"/>
                  </a:lnTo>
                  <a:lnTo>
                    <a:pt x="357208" y="35386"/>
                  </a:lnTo>
                  <a:lnTo>
                    <a:pt x="357849" y="35543"/>
                  </a:lnTo>
                  <a:lnTo>
                    <a:pt x="358490" y="35543"/>
                  </a:lnTo>
                  <a:lnTo>
                    <a:pt x="359128" y="35705"/>
                  </a:lnTo>
                  <a:lnTo>
                    <a:pt x="359609" y="35865"/>
                  </a:lnTo>
                  <a:lnTo>
                    <a:pt x="360250" y="36025"/>
                  </a:lnTo>
                  <a:lnTo>
                    <a:pt x="360891" y="36346"/>
                  </a:lnTo>
                  <a:lnTo>
                    <a:pt x="361532" y="36506"/>
                  </a:lnTo>
                  <a:lnTo>
                    <a:pt x="362011" y="36825"/>
                  </a:lnTo>
                  <a:lnTo>
                    <a:pt x="362652" y="36985"/>
                  </a:lnTo>
                  <a:lnTo>
                    <a:pt x="363293" y="37307"/>
                  </a:lnTo>
                  <a:lnTo>
                    <a:pt x="363934" y="37626"/>
                  </a:lnTo>
                  <a:lnTo>
                    <a:pt x="364413" y="37945"/>
                  </a:lnTo>
                  <a:lnTo>
                    <a:pt x="365054" y="38267"/>
                  </a:lnTo>
                  <a:lnTo>
                    <a:pt x="365695" y="38586"/>
                  </a:lnTo>
                  <a:lnTo>
                    <a:pt x="366336" y="38908"/>
                  </a:lnTo>
                  <a:lnTo>
                    <a:pt x="366814" y="39227"/>
                  </a:lnTo>
                  <a:lnTo>
                    <a:pt x="367455" y="39549"/>
                  </a:lnTo>
                  <a:lnTo>
                    <a:pt x="368096" y="40027"/>
                  </a:lnTo>
                  <a:lnTo>
                    <a:pt x="368737" y="40347"/>
                  </a:lnTo>
                  <a:lnTo>
                    <a:pt x="369216" y="40668"/>
                  </a:lnTo>
                  <a:lnTo>
                    <a:pt x="369857" y="41150"/>
                  </a:lnTo>
                  <a:lnTo>
                    <a:pt x="370498" y="41469"/>
                  </a:lnTo>
                  <a:lnTo>
                    <a:pt x="371139" y="41950"/>
                  </a:lnTo>
                  <a:lnTo>
                    <a:pt x="371618" y="42429"/>
                  </a:lnTo>
                  <a:lnTo>
                    <a:pt x="372259" y="42751"/>
                  </a:lnTo>
                  <a:lnTo>
                    <a:pt x="372900" y="43230"/>
                  </a:lnTo>
                  <a:lnTo>
                    <a:pt x="373541" y="43711"/>
                  </a:lnTo>
                  <a:lnTo>
                    <a:pt x="374019" y="44030"/>
                  </a:lnTo>
                  <a:lnTo>
                    <a:pt x="374660" y="44512"/>
                  </a:lnTo>
                  <a:lnTo>
                    <a:pt x="375301" y="44990"/>
                  </a:lnTo>
                  <a:lnTo>
                    <a:pt x="375942" y="45312"/>
                  </a:lnTo>
                  <a:lnTo>
                    <a:pt x="376421" y="45791"/>
                  </a:lnTo>
                  <a:lnTo>
                    <a:pt x="377062" y="46272"/>
                  </a:lnTo>
                  <a:lnTo>
                    <a:pt x="377703" y="46594"/>
                  </a:lnTo>
                  <a:lnTo>
                    <a:pt x="378344" y="47073"/>
                  </a:lnTo>
                  <a:lnTo>
                    <a:pt x="378823" y="47554"/>
                  </a:lnTo>
                  <a:lnTo>
                    <a:pt x="379464" y="47873"/>
                  </a:lnTo>
                  <a:lnTo>
                    <a:pt x="380105" y="48355"/>
                  </a:lnTo>
                  <a:lnTo>
                    <a:pt x="380746" y="48674"/>
                  </a:lnTo>
                  <a:lnTo>
                    <a:pt x="381224" y="49153"/>
                  </a:lnTo>
                  <a:lnTo>
                    <a:pt x="381865" y="49474"/>
                  </a:lnTo>
                  <a:lnTo>
                    <a:pt x="382506" y="49956"/>
                  </a:lnTo>
                  <a:lnTo>
                    <a:pt x="383147" y="50275"/>
                  </a:lnTo>
                  <a:lnTo>
                    <a:pt x="383626" y="50756"/>
                  </a:lnTo>
                  <a:lnTo>
                    <a:pt x="384267" y="51076"/>
                  </a:lnTo>
                  <a:lnTo>
                    <a:pt x="384908" y="51395"/>
                  </a:lnTo>
                  <a:lnTo>
                    <a:pt x="385549" y="51876"/>
                  </a:lnTo>
                  <a:lnTo>
                    <a:pt x="386028" y="52195"/>
                  </a:lnTo>
                  <a:lnTo>
                    <a:pt x="386669" y="52517"/>
                  </a:lnTo>
                  <a:lnTo>
                    <a:pt x="387310" y="52836"/>
                  </a:lnTo>
                  <a:lnTo>
                    <a:pt x="387948" y="53158"/>
                  </a:lnTo>
                  <a:lnTo>
                    <a:pt x="388429" y="53477"/>
                  </a:lnTo>
                  <a:lnTo>
                    <a:pt x="389070" y="53796"/>
                  </a:lnTo>
                  <a:lnTo>
                    <a:pt x="389711" y="54118"/>
                  </a:lnTo>
                  <a:lnTo>
                    <a:pt x="390350" y="54437"/>
                  </a:lnTo>
                  <a:lnTo>
                    <a:pt x="390831" y="54759"/>
                  </a:lnTo>
                  <a:lnTo>
                    <a:pt x="391472" y="55078"/>
                  </a:lnTo>
                  <a:lnTo>
                    <a:pt x="392113" y="55400"/>
                  </a:lnTo>
                  <a:lnTo>
                    <a:pt x="392754" y="55719"/>
                  </a:lnTo>
                  <a:lnTo>
                    <a:pt x="393233" y="55879"/>
                  </a:lnTo>
                  <a:lnTo>
                    <a:pt x="393874" y="56198"/>
                  </a:lnTo>
                  <a:lnTo>
                    <a:pt x="394515" y="56520"/>
                  </a:lnTo>
                  <a:lnTo>
                    <a:pt x="395156" y="56679"/>
                  </a:lnTo>
                  <a:lnTo>
                    <a:pt x="395634" y="56999"/>
                  </a:lnTo>
                  <a:lnTo>
                    <a:pt x="396275" y="57161"/>
                  </a:lnTo>
                  <a:lnTo>
                    <a:pt x="396916" y="57480"/>
                  </a:lnTo>
                  <a:lnTo>
                    <a:pt x="397557" y="57640"/>
                  </a:lnTo>
                  <a:lnTo>
                    <a:pt x="398036" y="57959"/>
                  </a:lnTo>
                  <a:lnTo>
                    <a:pt x="398677" y="58121"/>
                  </a:lnTo>
                  <a:lnTo>
                    <a:pt x="399318" y="58440"/>
                  </a:lnTo>
                  <a:lnTo>
                    <a:pt x="399959" y="58600"/>
                  </a:lnTo>
                  <a:lnTo>
                    <a:pt x="400438" y="58762"/>
                  </a:lnTo>
                  <a:lnTo>
                    <a:pt x="401079" y="58922"/>
                  </a:lnTo>
                  <a:lnTo>
                    <a:pt x="401720" y="59081"/>
                  </a:lnTo>
                  <a:lnTo>
                    <a:pt x="402361" y="59400"/>
                  </a:lnTo>
                  <a:lnTo>
                    <a:pt x="402839" y="59563"/>
                  </a:lnTo>
                  <a:lnTo>
                    <a:pt x="403480" y="59722"/>
                  </a:lnTo>
                  <a:lnTo>
                    <a:pt x="404121" y="59882"/>
                  </a:lnTo>
                  <a:lnTo>
                    <a:pt x="404762" y="60041"/>
                  </a:lnTo>
                  <a:lnTo>
                    <a:pt x="405241" y="60201"/>
                  </a:lnTo>
                  <a:lnTo>
                    <a:pt x="405882" y="60363"/>
                  </a:lnTo>
                  <a:lnTo>
                    <a:pt x="406523" y="60363"/>
                  </a:lnTo>
                  <a:lnTo>
                    <a:pt x="407164" y="60523"/>
                  </a:lnTo>
                  <a:lnTo>
                    <a:pt x="407643" y="60682"/>
                  </a:lnTo>
                  <a:lnTo>
                    <a:pt x="408284" y="60842"/>
                  </a:lnTo>
                  <a:lnTo>
                    <a:pt x="408925" y="60842"/>
                  </a:lnTo>
                  <a:lnTo>
                    <a:pt x="409566" y="61001"/>
                  </a:lnTo>
                  <a:lnTo>
                    <a:pt x="410044" y="61164"/>
                  </a:lnTo>
                  <a:lnTo>
                    <a:pt x="410685" y="61164"/>
                  </a:lnTo>
                  <a:lnTo>
                    <a:pt x="411326" y="61323"/>
                  </a:lnTo>
                  <a:lnTo>
                    <a:pt x="411967" y="61323"/>
                  </a:lnTo>
                  <a:lnTo>
                    <a:pt x="412446" y="61483"/>
                  </a:lnTo>
                  <a:lnTo>
                    <a:pt x="413087" y="61483"/>
                  </a:lnTo>
                  <a:lnTo>
                    <a:pt x="413728" y="61642"/>
                  </a:lnTo>
                  <a:lnTo>
                    <a:pt x="414848" y="61642"/>
                  </a:lnTo>
                  <a:lnTo>
                    <a:pt x="415489" y="61805"/>
                  </a:lnTo>
                  <a:lnTo>
                    <a:pt x="422694" y="61805"/>
                  </a:lnTo>
                  <a:lnTo>
                    <a:pt x="423335" y="61642"/>
                  </a:lnTo>
                  <a:lnTo>
                    <a:pt x="424454" y="61642"/>
                  </a:lnTo>
                  <a:lnTo>
                    <a:pt x="425095" y="61483"/>
                  </a:lnTo>
                  <a:lnTo>
                    <a:pt x="426377" y="61483"/>
                  </a:lnTo>
                  <a:lnTo>
                    <a:pt x="426856" y="61323"/>
                  </a:lnTo>
                  <a:lnTo>
                    <a:pt x="427497" y="61323"/>
                  </a:lnTo>
                  <a:lnTo>
                    <a:pt x="428138" y="61164"/>
                  </a:lnTo>
                  <a:lnTo>
                    <a:pt x="428779" y="61001"/>
                  </a:lnTo>
                  <a:lnTo>
                    <a:pt x="429258" y="61001"/>
                  </a:lnTo>
                  <a:lnTo>
                    <a:pt x="429899" y="60842"/>
                  </a:lnTo>
                  <a:lnTo>
                    <a:pt x="430540" y="60682"/>
                  </a:lnTo>
                  <a:lnTo>
                    <a:pt x="431181" y="60682"/>
                  </a:lnTo>
                  <a:lnTo>
                    <a:pt x="431659" y="60523"/>
                  </a:lnTo>
                  <a:lnTo>
                    <a:pt x="432300" y="60363"/>
                  </a:lnTo>
                  <a:lnTo>
                    <a:pt x="432941" y="60201"/>
                  </a:lnTo>
                  <a:lnTo>
                    <a:pt x="433582" y="60041"/>
                  </a:lnTo>
                  <a:lnTo>
                    <a:pt x="434061" y="59882"/>
                  </a:lnTo>
                  <a:lnTo>
                    <a:pt x="434702" y="59722"/>
                  </a:lnTo>
                  <a:lnTo>
                    <a:pt x="435343" y="59563"/>
                  </a:lnTo>
                  <a:lnTo>
                    <a:pt x="435984" y="59400"/>
                  </a:lnTo>
                  <a:lnTo>
                    <a:pt x="436463" y="59241"/>
                  </a:lnTo>
                  <a:lnTo>
                    <a:pt x="437104" y="59081"/>
                  </a:lnTo>
                  <a:lnTo>
                    <a:pt x="437745" y="58922"/>
                  </a:lnTo>
                  <a:lnTo>
                    <a:pt x="438386" y="58600"/>
                  </a:lnTo>
                  <a:lnTo>
                    <a:pt x="438864" y="58440"/>
                  </a:lnTo>
                  <a:lnTo>
                    <a:pt x="439505" y="58281"/>
                  </a:lnTo>
                  <a:lnTo>
                    <a:pt x="440146" y="57959"/>
                  </a:lnTo>
                  <a:lnTo>
                    <a:pt x="440787" y="57802"/>
                  </a:lnTo>
                  <a:lnTo>
                    <a:pt x="441266" y="57480"/>
                  </a:lnTo>
                  <a:lnTo>
                    <a:pt x="441907" y="57320"/>
                  </a:lnTo>
                  <a:lnTo>
                    <a:pt x="442548" y="56999"/>
                  </a:lnTo>
                  <a:lnTo>
                    <a:pt x="443189" y="56839"/>
                  </a:lnTo>
                  <a:lnTo>
                    <a:pt x="443668" y="56520"/>
                  </a:lnTo>
                  <a:lnTo>
                    <a:pt x="444309" y="56360"/>
                  </a:lnTo>
                  <a:lnTo>
                    <a:pt x="444950" y="56039"/>
                  </a:lnTo>
                  <a:lnTo>
                    <a:pt x="445591" y="55719"/>
                  </a:lnTo>
                  <a:lnTo>
                    <a:pt x="446069" y="55400"/>
                  </a:lnTo>
                  <a:lnTo>
                    <a:pt x="446710" y="55238"/>
                  </a:lnTo>
                  <a:lnTo>
                    <a:pt x="447351" y="54919"/>
                  </a:lnTo>
                  <a:lnTo>
                    <a:pt x="447990" y="54597"/>
                  </a:lnTo>
                  <a:lnTo>
                    <a:pt x="448471" y="54278"/>
                  </a:lnTo>
                  <a:lnTo>
                    <a:pt x="449112" y="53796"/>
                  </a:lnTo>
                  <a:lnTo>
                    <a:pt x="449753" y="53477"/>
                  </a:lnTo>
                  <a:lnTo>
                    <a:pt x="450391" y="53158"/>
                  </a:lnTo>
                  <a:lnTo>
                    <a:pt x="450873" y="52836"/>
                  </a:lnTo>
                  <a:lnTo>
                    <a:pt x="451514" y="52358"/>
                  </a:lnTo>
                  <a:lnTo>
                    <a:pt x="452155" y="52036"/>
                  </a:lnTo>
                  <a:lnTo>
                    <a:pt x="452796" y="51557"/>
                  </a:lnTo>
                  <a:lnTo>
                    <a:pt x="453274" y="51235"/>
                  </a:lnTo>
                  <a:lnTo>
                    <a:pt x="453915" y="50756"/>
                  </a:lnTo>
                  <a:lnTo>
                    <a:pt x="454556" y="50435"/>
                  </a:lnTo>
                  <a:lnTo>
                    <a:pt x="455197" y="49956"/>
                  </a:lnTo>
                  <a:lnTo>
                    <a:pt x="455676" y="49474"/>
                  </a:lnTo>
                  <a:lnTo>
                    <a:pt x="456317" y="49153"/>
                  </a:lnTo>
                  <a:lnTo>
                    <a:pt x="456958" y="48674"/>
                  </a:lnTo>
                  <a:lnTo>
                    <a:pt x="457599" y="48193"/>
                  </a:lnTo>
                  <a:lnTo>
                    <a:pt x="458078" y="47873"/>
                  </a:lnTo>
                  <a:lnTo>
                    <a:pt x="458719" y="47392"/>
                  </a:lnTo>
                  <a:lnTo>
                    <a:pt x="459360" y="46913"/>
                  </a:lnTo>
                  <a:lnTo>
                    <a:pt x="460001" y="46432"/>
                  </a:lnTo>
                  <a:lnTo>
                    <a:pt x="460479" y="45953"/>
                  </a:lnTo>
                  <a:lnTo>
                    <a:pt x="461120" y="45631"/>
                  </a:lnTo>
                  <a:lnTo>
                    <a:pt x="461761" y="45152"/>
                  </a:lnTo>
                  <a:lnTo>
                    <a:pt x="462402" y="44671"/>
                  </a:lnTo>
                  <a:lnTo>
                    <a:pt x="462881" y="44192"/>
                  </a:lnTo>
                  <a:lnTo>
                    <a:pt x="463522" y="43871"/>
                  </a:lnTo>
                  <a:lnTo>
                    <a:pt x="464163" y="43389"/>
                  </a:lnTo>
                  <a:lnTo>
                    <a:pt x="464804" y="43070"/>
                  </a:lnTo>
                  <a:lnTo>
                    <a:pt x="465283" y="42589"/>
                  </a:lnTo>
                  <a:lnTo>
                    <a:pt x="465924" y="42269"/>
                  </a:lnTo>
                  <a:lnTo>
                    <a:pt x="466565" y="41791"/>
                  </a:lnTo>
                  <a:lnTo>
                    <a:pt x="467206" y="41469"/>
                  </a:lnTo>
                  <a:lnTo>
                    <a:pt x="467685" y="41150"/>
                  </a:lnTo>
                  <a:lnTo>
                    <a:pt x="468325" y="40828"/>
                  </a:lnTo>
                  <a:lnTo>
                    <a:pt x="468966" y="40347"/>
                  </a:lnTo>
                  <a:lnTo>
                    <a:pt x="469607" y="40187"/>
                  </a:lnTo>
                  <a:lnTo>
                    <a:pt x="470086" y="39868"/>
                  </a:lnTo>
                  <a:lnTo>
                    <a:pt x="470727" y="39549"/>
                  </a:lnTo>
                  <a:lnTo>
                    <a:pt x="471368" y="39227"/>
                  </a:lnTo>
                  <a:lnTo>
                    <a:pt x="472009" y="39067"/>
                  </a:lnTo>
                  <a:lnTo>
                    <a:pt x="472488" y="38908"/>
                  </a:lnTo>
                  <a:lnTo>
                    <a:pt x="473129" y="38586"/>
                  </a:lnTo>
                  <a:lnTo>
                    <a:pt x="473770" y="38426"/>
                  </a:lnTo>
                  <a:lnTo>
                    <a:pt x="474411" y="38267"/>
                  </a:lnTo>
                  <a:lnTo>
                    <a:pt x="474890" y="38267"/>
                  </a:lnTo>
                  <a:lnTo>
                    <a:pt x="475530" y="38107"/>
                  </a:lnTo>
                  <a:lnTo>
                    <a:pt x="476171" y="38107"/>
                  </a:lnTo>
                  <a:lnTo>
                    <a:pt x="476810" y="37945"/>
                  </a:lnTo>
                  <a:lnTo>
                    <a:pt x="477932" y="37945"/>
                  </a:lnTo>
                  <a:lnTo>
                    <a:pt x="478573" y="38107"/>
                  </a:lnTo>
                  <a:lnTo>
                    <a:pt x="479693" y="38107"/>
                  </a:lnTo>
                  <a:lnTo>
                    <a:pt x="480334" y="38267"/>
                  </a:lnTo>
                  <a:lnTo>
                    <a:pt x="480975" y="38267"/>
                  </a:lnTo>
                  <a:lnTo>
                    <a:pt x="481616" y="38426"/>
                  </a:lnTo>
                  <a:lnTo>
                    <a:pt x="482095" y="38586"/>
                  </a:lnTo>
                  <a:lnTo>
                    <a:pt x="482736" y="38748"/>
                  </a:lnTo>
                  <a:lnTo>
                    <a:pt x="483376" y="38908"/>
                  </a:lnTo>
                  <a:lnTo>
                    <a:pt x="484017" y="39067"/>
                  </a:lnTo>
                  <a:lnTo>
                    <a:pt x="484496" y="39227"/>
                  </a:lnTo>
                  <a:lnTo>
                    <a:pt x="485137" y="39386"/>
                  </a:lnTo>
                  <a:lnTo>
                    <a:pt x="485778" y="39708"/>
                  </a:lnTo>
                  <a:lnTo>
                    <a:pt x="486419" y="39868"/>
                  </a:lnTo>
                  <a:lnTo>
                    <a:pt x="486898" y="40187"/>
                  </a:lnTo>
                  <a:lnTo>
                    <a:pt x="487539" y="40509"/>
                  </a:lnTo>
                  <a:lnTo>
                    <a:pt x="488180" y="40668"/>
                  </a:lnTo>
                  <a:lnTo>
                    <a:pt x="488821" y="40988"/>
                  </a:lnTo>
                  <a:lnTo>
                    <a:pt x="489300" y="41309"/>
                  </a:lnTo>
                  <a:lnTo>
                    <a:pt x="489941" y="41628"/>
                  </a:lnTo>
                  <a:lnTo>
                    <a:pt x="490581" y="41950"/>
                  </a:lnTo>
                  <a:lnTo>
                    <a:pt x="491222" y="42269"/>
                  </a:lnTo>
                  <a:lnTo>
                    <a:pt x="491701" y="42589"/>
                  </a:lnTo>
                  <a:lnTo>
                    <a:pt x="492342" y="42910"/>
                  </a:lnTo>
                  <a:lnTo>
                    <a:pt x="492983" y="43230"/>
                  </a:lnTo>
                  <a:lnTo>
                    <a:pt x="493624" y="43551"/>
                  </a:lnTo>
                  <a:lnTo>
                    <a:pt x="494103" y="43871"/>
                  </a:lnTo>
                  <a:lnTo>
                    <a:pt x="494744" y="44192"/>
                  </a:lnTo>
                  <a:lnTo>
                    <a:pt x="495385" y="44671"/>
                  </a:lnTo>
                  <a:lnTo>
                    <a:pt x="496026" y="44990"/>
                  </a:lnTo>
                  <a:lnTo>
                    <a:pt x="496505" y="45312"/>
                  </a:lnTo>
                  <a:lnTo>
                    <a:pt x="497146" y="45631"/>
                  </a:lnTo>
                  <a:lnTo>
                    <a:pt x="497786" y="45953"/>
                  </a:lnTo>
                  <a:lnTo>
                    <a:pt x="498427" y="46432"/>
                  </a:lnTo>
                  <a:lnTo>
                    <a:pt x="498906" y="46751"/>
                  </a:lnTo>
                  <a:lnTo>
                    <a:pt x="499547" y="47073"/>
                  </a:lnTo>
                  <a:lnTo>
                    <a:pt x="500188" y="47392"/>
                  </a:lnTo>
                  <a:lnTo>
                    <a:pt x="500829" y="47714"/>
                  </a:lnTo>
                  <a:lnTo>
                    <a:pt x="501308" y="48033"/>
                  </a:lnTo>
                  <a:lnTo>
                    <a:pt x="501949" y="48355"/>
                  </a:lnTo>
                  <a:lnTo>
                    <a:pt x="502590" y="48674"/>
                  </a:lnTo>
                  <a:lnTo>
                    <a:pt x="503231" y="48993"/>
                  </a:lnTo>
                  <a:lnTo>
                    <a:pt x="503710" y="49315"/>
                  </a:lnTo>
                  <a:lnTo>
                    <a:pt x="504351" y="49634"/>
                  </a:lnTo>
                  <a:lnTo>
                    <a:pt x="504992" y="49956"/>
                  </a:lnTo>
                  <a:lnTo>
                    <a:pt x="505632" y="50275"/>
                  </a:lnTo>
                  <a:lnTo>
                    <a:pt x="506111" y="50594"/>
                  </a:lnTo>
                  <a:lnTo>
                    <a:pt x="506752" y="50916"/>
                  </a:lnTo>
                  <a:lnTo>
                    <a:pt x="507393" y="51076"/>
                  </a:lnTo>
                  <a:lnTo>
                    <a:pt x="508032" y="51395"/>
                  </a:lnTo>
                  <a:lnTo>
                    <a:pt x="508513" y="51717"/>
                  </a:lnTo>
                  <a:lnTo>
                    <a:pt x="509154" y="51876"/>
                  </a:lnTo>
                  <a:lnTo>
                    <a:pt x="509795" y="52195"/>
                  </a:lnTo>
                  <a:lnTo>
                    <a:pt x="510436" y="52358"/>
                  </a:lnTo>
                  <a:lnTo>
                    <a:pt x="510915" y="52677"/>
                  </a:lnTo>
                  <a:lnTo>
                    <a:pt x="511556" y="52836"/>
                  </a:lnTo>
                  <a:lnTo>
                    <a:pt x="512197" y="53158"/>
                  </a:lnTo>
                  <a:lnTo>
                    <a:pt x="512837" y="53318"/>
                  </a:lnTo>
                  <a:lnTo>
                    <a:pt x="513316" y="53637"/>
                  </a:lnTo>
                  <a:lnTo>
                    <a:pt x="513957" y="53796"/>
                  </a:lnTo>
                  <a:lnTo>
                    <a:pt x="514598" y="53959"/>
                  </a:lnTo>
                  <a:lnTo>
                    <a:pt x="515239" y="54118"/>
                  </a:lnTo>
                  <a:lnTo>
                    <a:pt x="515718" y="54278"/>
                  </a:lnTo>
                  <a:lnTo>
                    <a:pt x="516359" y="54597"/>
                  </a:lnTo>
                  <a:lnTo>
                    <a:pt x="517000" y="54759"/>
                  </a:lnTo>
                  <a:lnTo>
                    <a:pt x="517641" y="54919"/>
                  </a:lnTo>
                  <a:lnTo>
                    <a:pt x="518120" y="55078"/>
                  </a:lnTo>
                  <a:lnTo>
                    <a:pt x="518761" y="55238"/>
                  </a:lnTo>
                  <a:lnTo>
                    <a:pt x="519402" y="55400"/>
                  </a:lnTo>
                  <a:lnTo>
                    <a:pt x="520043" y="55400"/>
                  </a:lnTo>
                  <a:lnTo>
                    <a:pt x="520521" y="55557"/>
                  </a:lnTo>
                  <a:lnTo>
                    <a:pt x="521162" y="55719"/>
                  </a:lnTo>
                  <a:lnTo>
                    <a:pt x="521803" y="55879"/>
                  </a:lnTo>
                  <a:lnTo>
                    <a:pt x="522444" y="56039"/>
                  </a:lnTo>
                  <a:lnTo>
                    <a:pt x="522923" y="56039"/>
                  </a:lnTo>
                  <a:lnTo>
                    <a:pt x="523564" y="56198"/>
                  </a:lnTo>
                  <a:lnTo>
                    <a:pt x="524205" y="56198"/>
                  </a:lnTo>
                  <a:lnTo>
                    <a:pt x="524846" y="56360"/>
                  </a:lnTo>
                  <a:lnTo>
                    <a:pt x="525325" y="56520"/>
                  </a:lnTo>
                  <a:lnTo>
                    <a:pt x="526607" y="56520"/>
                  </a:lnTo>
                  <a:lnTo>
                    <a:pt x="527248" y="56679"/>
                  </a:lnTo>
                  <a:lnTo>
                    <a:pt x="527726" y="56679"/>
                  </a:lnTo>
                  <a:lnTo>
                    <a:pt x="528367" y="56839"/>
                  </a:lnTo>
                  <a:lnTo>
                    <a:pt x="530769" y="56839"/>
                  </a:lnTo>
                  <a:lnTo>
                    <a:pt x="531410" y="56999"/>
                  </a:lnTo>
                  <a:lnTo>
                    <a:pt x="534453" y="56999"/>
                  </a:lnTo>
                  <a:lnTo>
                    <a:pt x="534931" y="56839"/>
                  </a:lnTo>
                  <a:lnTo>
                    <a:pt x="537333" y="56839"/>
                  </a:lnTo>
                  <a:lnTo>
                    <a:pt x="537974" y="56679"/>
                  </a:lnTo>
                  <a:lnTo>
                    <a:pt x="539253" y="56679"/>
                  </a:lnTo>
                  <a:lnTo>
                    <a:pt x="539735" y="56520"/>
                  </a:lnTo>
                  <a:lnTo>
                    <a:pt x="540376" y="56520"/>
                  </a:lnTo>
                  <a:lnTo>
                    <a:pt x="541017" y="56360"/>
                  </a:lnTo>
                  <a:lnTo>
                    <a:pt x="541655" y="56360"/>
                  </a:lnTo>
                  <a:lnTo>
                    <a:pt x="542136" y="56198"/>
                  </a:lnTo>
                  <a:lnTo>
                    <a:pt x="542777" y="56039"/>
                  </a:lnTo>
                  <a:lnTo>
                    <a:pt x="543418" y="56039"/>
                  </a:lnTo>
                  <a:lnTo>
                    <a:pt x="544059" y="55879"/>
                  </a:lnTo>
                  <a:lnTo>
                    <a:pt x="544538" y="55719"/>
                  </a:lnTo>
                  <a:lnTo>
                    <a:pt x="545179" y="55557"/>
                  </a:lnTo>
                  <a:lnTo>
                    <a:pt x="545820" y="55557"/>
                  </a:lnTo>
                  <a:lnTo>
                    <a:pt x="546461" y="55400"/>
                  </a:lnTo>
                  <a:lnTo>
                    <a:pt x="546940" y="55238"/>
                  </a:lnTo>
                  <a:lnTo>
                    <a:pt x="547581" y="55078"/>
                  </a:lnTo>
                  <a:lnTo>
                    <a:pt x="548222" y="54919"/>
                  </a:lnTo>
                  <a:lnTo>
                    <a:pt x="548863" y="54759"/>
                  </a:lnTo>
                  <a:lnTo>
                    <a:pt x="549341" y="54597"/>
                  </a:lnTo>
                  <a:lnTo>
                    <a:pt x="549982" y="54437"/>
                  </a:lnTo>
                  <a:lnTo>
                    <a:pt x="550623" y="54118"/>
                  </a:lnTo>
                  <a:lnTo>
                    <a:pt x="551264" y="53959"/>
                  </a:lnTo>
                  <a:lnTo>
                    <a:pt x="551743" y="53796"/>
                  </a:lnTo>
                  <a:lnTo>
                    <a:pt x="552384" y="53637"/>
                  </a:lnTo>
                  <a:lnTo>
                    <a:pt x="553025" y="53318"/>
                  </a:lnTo>
                  <a:lnTo>
                    <a:pt x="553666" y="53158"/>
                  </a:lnTo>
                  <a:lnTo>
                    <a:pt x="554145" y="52998"/>
                  </a:lnTo>
                  <a:lnTo>
                    <a:pt x="554786" y="52677"/>
                  </a:lnTo>
                  <a:lnTo>
                    <a:pt x="555427" y="52517"/>
                  </a:lnTo>
                  <a:lnTo>
                    <a:pt x="556068" y="52195"/>
                  </a:lnTo>
                  <a:lnTo>
                    <a:pt x="556546" y="52036"/>
                  </a:lnTo>
                  <a:lnTo>
                    <a:pt x="557187" y="51717"/>
                  </a:lnTo>
                  <a:lnTo>
                    <a:pt x="557828" y="51557"/>
                  </a:lnTo>
                  <a:lnTo>
                    <a:pt x="558469" y="51235"/>
                  </a:lnTo>
                  <a:lnTo>
                    <a:pt x="558948" y="50916"/>
                  </a:lnTo>
                  <a:lnTo>
                    <a:pt x="559589" y="50594"/>
                  </a:lnTo>
                  <a:lnTo>
                    <a:pt x="560230" y="50435"/>
                  </a:lnTo>
                  <a:lnTo>
                    <a:pt x="560871" y="50115"/>
                  </a:lnTo>
                  <a:lnTo>
                    <a:pt x="561350" y="49794"/>
                  </a:lnTo>
                  <a:lnTo>
                    <a:pt x="561991" y="49474"/>
                  </a:lnTo>
                  <a:lnTo>
                    <a:pt x="562632" y="49153"/>
                  </a:lnTo>
                  <a:lnTo>
                    <a:pt x="563273" y="48833"/>
                  </a:lnTo>
                  <a:lnTo>
                    <a:pt x="563751" y="48514"/>
                  </a:lnTo>
                  <a:lnTo>
                    <a:pt x="564392" y="48193"/>
                  </a:lnTo>
                  <a:lnTo>
                    <a:pt x="565033" y="47873"/>
                  </a:lnTo>
                  <a:lnTo>
                    <a:pt x="565674" y="47554"/>
                  </a:lnTo>
                  <a:lnTo>
                    <a:pt x="566153" y="47232"/>
                  </a:lnTo>
                  <a:lnTo>
                    <a:pt x="569196" y="45472"/>
                  </a:lnTo>
                  <a:lnTo>
                    <a:pt x="569837" y="45152"/>
                  </a:lnTo>
                  <a:lnTo>
                    <a:pt x="570475" y="44831"/>
                  </a:lnTo>
                  <a:lnTo>
                    <a:pt x="570956" y="44512"/>
                  </a:lnTo>
                  <a:lnTo>
                    <a:pt x="571597" y="44192"/>
                  </a:lnTo>
                  <a:lnTo>
                    <a:pt x="572238" y="43871"/>
                  </a:lnTo>
                  <a:lnTo>
                    <a:pt x="572879" y="43551"/>
                  </a:lnTo>
                  <a:lnTo>
                    <a:pt x="573358" y="43230"/>
                  </a:lnTo>
                  <a:lnTo>
                    <a:pt x="573999" y="42910"/>
                  </a:lnTo>
                  <a:lnTo>
                    <a:pt x="574640" y="42589"/>
                  </a:lnTo>
                  <a:lnTo>
                    <a:pt x="575281" y="42269"/>
                  </a:lnTo>
                  <a:lnTo>
                    <a:pt x="575760" y="41950"/>
                  </a:lnTo>
                  <a:lnTo>
                    <a:pt x="576401" y="41628"/>
                  </a:lnTo>
                  <a:lnTo>
                    <a:pt x="577042" y="41309"/>
                  </a:lnTo>
                  <a:lnTo>
                    <a:pt x="577683" y="40988"/>
                  </a:lnTo>
                  <a:lnTo>
                    <a:pt x="578161" y="40668"/>
                  </a:lnTo>
                  <a:lnTo>
                    <a:pt x="578802" y="40347"/>
                  </a:lnTo>
                  <a:lnTo>
                    <a:pt x="579443" y="40027"/>
                  </a:lnTo>
                  <a:lnTo>
                    <a:pt x="580084" y="39708"/>
                  </a:lnTo>
                  <a:lnTo>
                    <a:pt x="580563" y="39386"/>
                  </a:lnTo>
                  <a:lnTo>
                    <a:pt x="581204" y="39067"/>
                  </a:lnTo>
                  <a:lnTo>
                    <a:pt x="581845" y="38748"/>
                  </a:lnTo>
                  <a:lnTo>
                    <a:pt x="582486" y="38586"/>
                  </a:lnTo>
                  <a:lnTo>
                    <a:pt x="582965" y="38267"/>
                  </a:lnTo>
                  <a:lnTo>
                    <a:pt x="583606" y="37945"/>
                  </a:lnTo>
                  <a:lnTo>
                    <a:pt x="584247" y="37788"/>
                  </a:lnTo>
                  <a:lnTo>
                    <a:pt x="584888" y="37466"/>
                  </a:lnTo>
                  <a:lnTo>
                    <a:pt x="585366" y="37307"/>
                  </a:lnTo>
                  <a:lnTo>
                    <a:pt x="586007" y="36985"/>
                  </a:lnTo>
                  <a:lnTo>
                    <a:pt x="586648" y="36825"/>
                  </a:lnTo>
                  <a:lnTo>
                    <a:pt x="587289" y="36666"/>
                  </a:lnTo>
                  <a:lnTo>
                    <a:pt x="587768" y="36506"/>
                  </a:lnTo>
                  <a:lnTo>
                    <a:pt x="588409" y="36184"/>
                  </a:lnTo>
                  <a:lnTo>
                    <a:pt x="589050" y="36025"/>
                  </a:lnTo>
                  <a:lnTo>
                    <a:pt x="589691" y="36025"/>
                  </a:lnTo>
                  <a:lnTo>
                    <a:pt x="590170" y="35865"/>
                  </a:lnTo>
                  <a:lnTo>
                    <a:pt x="590811" y="35705"/>
                  </a:lnTo>
                  <a:lnTo>
                    <a:pt x="591452" y="35543"/>
                  </a:lnTo>
                  <a:lnTo>
                    <a:pt x="592093" y="35543"/>
                  </a:lnTo>
                  <a:lnTo>
                    <a:pt x="592571" y="35386"/>
                  </a:lnTo>
                  <a:lnTo>
                    <a:pt x="595614" y="35386"/>
                  </a:lnTo>
                  <a:lnTo>
                    <a:pt x="596255" y="35543"/>
                  </a:lnTo>
                  <a:lnTo>
                    <a:pt x="596893" y="35543"/>
                  </a:lnTo>
                  <a:lnTo>
                    <a:pt x="597375" y="35705"/>
                  </a:lnTo>
                  <a:lnTo>
                    <a:pt x="598016" y="35705"/>
                  </a:lnTo>
                  <a:lnTo>
                    <a:pt x="598657" y="35865"/>
                  </a:lnTo>
                  <a:lnTo>
                    <a:pt x="599295" y="36025"/>
                  </a:lnTo>
                  <a:lnTo>
                    <a:pt x="599776" y="36184"/>
                  </a:lnTo>
                  <a:lnTo>
                    <a:pt x="600417" y="36506"/>
                  </a:lnTo>
                  <a:lnTo>
                    <a:pt x="601058" y="36666"/>
                  </a:lnTo>
                  <a:lnTo>
                    <a:pt x="601699" y="36985"/>
                  </a:lnTo>
                  <a:lnTo>
                    <a:pt x="602178" y="37147"/>
                  </a:lnTo>
                  <a:lnTo>
                    <a:pt x="602819" y="37466"/>
                  </a:lnTo>
                  <a:lnTo>
                    <a:pt x="603460" y="37788"/>
                  </a:lnTo>
                  <a:lnTo>
                    <a:pt x="604101" y="38107"/>
                  </a:lnTo>
                  <a:lnTo>
                    <a:pt x="604580" y="38426"/>
                  </a:lnTo>
                  <a:lnTo>
                    <a:pt x="605221" y="38748"/>
                  </a:lnTo>
                  <a:lnTo>
                    <a:pt x="605862" y="39067"/>
                  </a:lnTo>
                  <a:lnTo>
                    <a:pt x="606503" y="39549"/>
                  </a:lnTo>
                  <a:lnTo>
                    <a:pt x="606981" y="39868"/>
                  </a:lnTo>
                  <a:lnTo>
                    <a:pt x="607622" y="40347"/>
                  </a:lnTo>
                  <a:lnTo>
                    <a:pt x="608263" y="40668"/>
                  </a:lnTo>
                  <a:lnTo>
                    <a:pt x="608904" y="41150"/>
                  </a:lnTo>
                  <a:lnTo>
                    <a:pt x="609383" y="41628"/>
                  </a:lnTo>
                  <a:lnTo>
                    <a:pt x="610024" y="42110"/>
                  </a:lnTo>
                  <a:lnTo>
                    <a:pt x="610665" y="42429"/>
                  </a:lnTo>
                  <a:lnTo>
                    <a:pt x="611306" y="42910"/>
                  </a:lnTo>
                  <a:lnTo>
                    <a:pt x="611785" y="43389"/>
                  </a:lnTo>
                  <a:lnTo>
                    <a:pt x="612426" y="43871"/>
                  </a:lnTo>
                  <a:lnTo>
                    <a:pt x="613067" y="44349"/>
                  </a:lnTo>
                  <a:lnTo>
                    <a:pt x="613708" y="44831"/>
                  </a:lnTo>
                  <a:lnTo>
                    <a:pt x="614186" y="45312"/>
                  </a:lnTo>
                  <a:lnTo>
                    <a:pt x="614827" y="45791"/>
                  </a:lnTo>
                  <a:lnTo>
                    <a:pt x="615468" y="46272"/>
                  </a:lnTo>
                  <a:lnTo>
                    <a:pt x="616109" y="46751"/>
                  </a:lnTo>
                  <a:lnTo>
                    <a:pt x="616588" y="47232"/>
                  </a:lnTo>
                  <a:lnTo>
                    <a:pt x="617229" y="47714"/>
                  </a:lnTo>
                  <a:lnTo>
                    <a:pt x="617870" y="48193"/>
                  </a:lnTo>
                  <a:lnTo>
                    <a:pt x="618511" y="48674"/>
                  </a:lnTo>
                  <a:lnTo>
                    <a:pt x="618990" y="49153"/>
                  </a:lnTo>
                  <a:lnTo>
                    <a:pt x="619631" y="49634"/>
                  </a:lnTo>
                  <a:lnTo>
                    <a:pt x="620272" y="50115"/>
                  </a:lnTo>
                  <a:lnTo>
                    <a:pt x="620913" y="50594"/>
                  </a:lnTo>
                  <a:lnTo>
                    <a:pt x="621391" y="51076"/>
                  </a:lnTo>
                  <a:lnTo>
                    <a:pt x="622032" y="51557"/>
                  </a:lnTo>
                  <a:lnTo>
                    <a:pt x="622673" y="52036"/>
                  </a:lnTo>
                  <a:lnTo>
                    <a:pt x="623314" y="52517"/>
                  </a:lnTo>
                  <a:lnTo>
                    <a:pt x="623793" y="52998"/>
                  </a:lnTo>
                  <a:lnTo>
                    <a:pt x="624434" y="53477"/>
                  </a:lnTo>
                  <a:lnTo>
                    <a:pt x="625075" y="53796"/>
                  </a:lnTo>
                  <a:lnTo>
                    <a:pt x="625716" y="54278"/>
                  </a:lnTo>
                  <a:lnTo>
                    <a:pt x="626195" y="54759"/>
                  </a:lnTo>
                  <a:lnTo>
                    <a:pt x="626836" y="55078"/>
                  </a:lnTo>
                  <a:lnTo>
                    <a:pt x="627477" y="55557"/>
                  </a:lnTo>
                  <a:lnTo>
                    <a:pt x="628115" y="55879"/>
                  </a:lnTo>
                  <a:lnTo>
                    <a:pt x="628597" y="56360"/>
                  </a:lnTo>
                  <a:lnTo>
                    <a:pt x="629237" y="56679"/>
                  </a:lnTo>
                  <a:lnTo>
                    <a:pt x="629878" y="57161"/>
                  </a:lnTo>
                  <a:lnTo>
                    <a:pt x="630517" y="57480"/>
                  </a:lnTo>
                  <a:lnTo>
                    <a:pt x="630998" y="57802"/>
                  </a:lnTo>
                  <a:lnTo>
                    <a:pt x="631639" y="58281"/>
                  </a:lnTo>
                  <a:lnTo>
                    <a:pt x="632280" y="58600"/>
                  </a:lnTo>
                  <a:lnTo>
                    <a:pt x="632921" y="58922"/>
                  </a:lnTo>
                  <a:lnTo>
                    <a:pt x="633400" y="59241"/>
                  </a:lnTo>
                  <a:lnTo>
                    <a:pt x="634041" y="59563"/>
                  </a:lnTo>
                  <a:lnTo>
                    <a:pt x="634682" y="60041"/>
                  </a:lnTo>
                  <a:lnTo>
                    <a:pt x="635323" y="60363"/>
                  </a:lnTo>
                  <a:lnTo>
                    <a:pt x="635802" y="60682"/>
                  </a:lnTo>
                  <a:lnTo>
                    <a:pt x="636442" y="61001"/>
                  </a:lnTo>
                  <a:lnTo>
                    <a:pt x="637083" y="61164"/>
                  </a:lnTo>
                  <a:lnTo>
                    <a:pt x="637724" y="61483"/>
                  </a:lnTo>
                  <a:lnTo>
                    <a:pt x="638203" y="61805"/>
                  </a:lnTo>
                  <a:lnTo>
                    <a:pt x="638844" y="62124"/>
                  </a:lnTo>
                  <a:lnTo>
                    <a:pt x="639485" y="62443"/>
                  </a:lnTo>
                  <a:lnTo>
                    <a:pt x="640126" y="62603"/>
                  </a:lnTo>
                  <a:lnTo>
                    <a:pt x="640605" y="62924"/>
                  </a:lnTo>
                  <a:lnTo>
                    <a:pt x="641246" y="63244"/>
                  </a:lnTo>
                  <a:lnTo>
                    <a:pt x="641887" y="63403"/>
                  </a:lnTo>
                  <a:lnTo>
                    <a:pt x="642528" y="63725"/>
                  </a:lnTo>
                  <a:lnTo>
                    <a:pt x="643007" y="63884"/>
                  </a:lnTo>
                  <a:lnTo>
                    <a:pt x="643648" y="64206"/>
                  </a:lnTo>
                  <a:lnTo>
                    <a:pt x="644288" y="64363"/>
                  </a:lnTo>
                  <a:lnTo>
                    <a:pt x="644929" y="64685"/>
                  </a:lnTo>
                  <a:lnTo>
                    <a:pt x="645408" y="64845"/>
                  </a:lnTo>
                  <a:lnTo>
                    <a:pt x="646049" y="65004"/>
                  </a:lnTo>
                  <a:lnTo>
                    <a:pt x="646690" y="65326"/>
                  </a:lnTo>
                  <a:lnTo>
                    <a:pt x="647331" y="65486"/>
                  </a:lnTo>
                  <a:lnTo>
                    <a:pt x="647810" y="65645"/>
                  </a:lnTo>
                  <a:lnTo>
                    <a:pt x="648451" y="65805"/>
                  </a:lnTo>
                  <a:lnTo>
                    <a:pt x="649092" y="65967"/>
                  </a:lnTo>
                  <a:lnTo>
                    <a:pt x="649733" y="66286"/>
                  </a:lnTo>
                  <a:lnTo>
                    <a:pt x="650212" y="66446"/>
                  </a:lnTo>
                  <a:lnTo>
                    <a:pt x="650853" y="66608"/>
                  </a:lnTo>
                  <a:lnTo>
                    <a:pt x="651493" y="66765"/>
                  </a:lnTo>
                  <a:lnTo>
                    <a:pt x="652134" y="66927"/>
                  </a:lnTo>
                  <a:lnTo>
                    <a:pt x="652613" y="66927"/>
                  </a:lnTo>
                  <a:lnTo>
                    <a:pt x="653254" y="67087"/>
                  </a:lnTo>
                  <a:lnTo>
                    <a:pt x="653895" y="67246"/>
                  </a:lnTo>
                  <a:lnTo>
                    <a:pt x="654536" y="67406"/>
                  </a:lnTo>
                  <a:lnTo>
                    <a:pt x="655015" y="67568"/>
                  </a:lnTo>
                  <a:lnTo>
                    <a:pt x="655656" y="67568"/>
                  </a:lnTo>
                  <a:lnTo>
                    <a:pt x="656297" y="67728"/>
                  </a:lnTo>
                  <a:lnTo>
                    <a:pt x="656935" y="67887"/>
                  </a:lnTo>
                  <a:lnTo>
                    <a:pt x="657417" y="67887"/>
                  </a:lnTo>
                  <a:lnTo>
                    <a:pt x="658058" y="68047"/>
                  </a:lnTo>
                  <a:lnTo>
                    <a:pt x="658699" y="68047"/>
                  </a:lnTo>
                  <a:lnTo>
                    <a:pt x="659337" y="68206"/>
                  </a:lnTo>
                  <a:lnTo>
                    <a:pt x="660459" y="68206"/>
                  </a:lnTo>
                  <a:lnTo>
                    <a:pt x="661100" y="68369"/>
                  </a:lnTo>
                  <a:lnTo>
                    <a:pt x="662220" y="68369"/>
                  </a:lnTo>
                  <a:lnTo>
                    <a:pt x="662861" y="68528"/>
                  </a:lnTo>
                  <a:lnTo>
                    <a:pt x="668946" y="68528"/>
                  </a:lnTo>
                  <a:lnTo>
                    <a:pt x="669425" y="68369"/>
                  </a:lnTo>
                  <a:lnTo>
                    <a:pt x="671348" y="68369"/>
                  </a:lnTo>
                  <a:lnTo>
                    <a:pt x="671827" y="68206"/>
                  </a:lnTo>
                  <a:lnTo>
                    <a:pt x="672468" y="68206"/>
                  </a:lnTo>
                  <a:lnTo>
                    <a:pt x="673109" y="68047"/>
                  </a:lnTo>
                  <a:lnTo>
                    <a:pt x="673749" y="68047"/>
                  </a:lnTo>
                  <a:lnTo>
                    <a:pt x="674228" y="67887"/>
                  </a:lnTo>
                  <a:lnTo>
                    <a:pt x="674869" y="67887"/>
                  </a:lnTo>
                  <a:lnTo>
                    <a:pt x="675510" y="67728"/>
                  </a:lnTo>
                  <a:lnTo>
                    <a:pt x="676151" y="67728"/>
                  </a:lnTo>
                  <a:lnTo>
                    <a:pt x="676630" y="67568"/>
                  </a:lnTo>
                  <a:lnTo>
                    <a:pt x="677271" y="67406"/>
                  </a:lnTo>
                  <a:lnTo>
                    <a:pt x="677912" y="67406"/>
                  </a:lnTo>
                  <a:lnTo>
                    <a:pt x="678553" y="67246"/>
                  </a:lnTo>
                  <a:lnTo>
                    <a:pt x="679032" y="67087"/>
                  </a:lnTo>
                  <a:lnTo>
                    <a:pt x="679673" y="66927"/>
                  </a:lnTo>
                  <a:lnTo>
                    <a:pt x="680314" y="66765"/>
                  </a:lnTo>
                  <a:lnTo>
                    <a:pt x="680955" y="66608"/>
                  </a:lnTo>
                  <a:lnTo>
                    <a:pt x="681433" y="66446"/>
                  </a:lnTo>
                  <a:lnTo>
                    <a:pt x="682074" y="66286"/>
                  </a:lnTo>
                  <a:lnTo>
                    <a:pt x="682715" y="66127"/>
                  </a:lnTo>
                  <a:lnTo>
                    <a:pt x="683356" y="65967"/>
                  </a:lnTo>
                  <a:lnTo>
                    <a:pt x="683835" y="65805"/>
                  </a:lnTo>
                  <a:lnTo>
                    <a:pt x="684476" y="65645"/>
                  </a:lnTo>
                  <a:lnTo>
                    <a:pt x="685117" y="65326"/>
                  </a:lnTo>
                  <a:lnTo>
                    <a:pt x="685758" y="65166"/>
                  </a:lnTo>
                  <a:lnTo>
                    <a:pt x="686237" y="65004"/>
                  </a:lnTo>
                  <a:lnTo>
                    <a:pt x="686878" y="64685"/>
                  </a:lnTo>
                  <a:lnTo>
                    <a:pt x="687519" y="64525"/>
                  </a:lnTo>
                  <a:lnTo>
                    <a:pt x="688157" y="64206"/>
                  </a:lnTo>
                  <a:lnTo>
                    <a:pt x="688638" y="64044"/>
                  </a:lnTo>
                  <a:lnTo>
                    <a:pt x="689279" y="63725"/>
                  </a:lnTo>
                  <a:lnTo>
                    <a:pt x="689920" y="63403"/>
                  </a:lnTo>
                  <a:lnTo>
                    <a:pt x="690561" y="63244"/>
                  </a:lnTo>
                  <a:lnTo>
                    <a:pt x="691040" y="62924"/>
                  </a:lnTo>
                  <a:lnTo>
                    <a:pt x="691681" y="62603"/>
                  </a:lnTo>
                  <a:lnTo>
                    <a:pt x="692322" y="62283"/>
                  </a:lnTo>
                  <a:lnTo>
                    <a:pt x="692963" y="61964"/>
                  </a:lnTo>
                  <a:lnTo>
                    <a:pt x="693442" y="61642"/>
                  </a:lnTo>
                  <a:lnTo>
                    <a:pt x="694083" y="61323"/>
                  </a:lnTo>
                  <a:lnTo>
                    <a:pt x="694724" y="61001"/>
                  </a:lnTo>
                  <a:lnTo>
                    <a:pt x="695365" y="60682"/>
                  </a:lnTo>
                  <a:lnTo>
                    <a:pt x="695843" y="60201"/>
                  </a:lnTo>
                  <a:lnTo>
                    <a:pt x="696484" y="59882"/>
                  </a:lnTo>
                  <a:lnTo>
                    <a:pt x="697125" y="59563"/>
                  </a:lnTo>
                  <a:lnTo>
                    <a:pt x="697766" y="59081"/>
                  </a:lnTo>
                  <a:lnTo>
                    <a:pt x="698245" y="58762"/>
                  </a:lnTo>
                  <a:lnTo>
                    <a:pt x="698886" y="58440"/>
                  </a:lnTo>
                  <a:lnTo>
                    <a:pt x="699527" y="57959"/>
                  </a:lnTo>
                  <a:lnTo>
                    <a:pt x="700168" y="57640"/>
                  </a:lnTo>
                  <a:lnTo>
                    <a:pt x="700647" y="57161"/>
                  </a:lnTo>
                  <a:lnTo>
                    <a:pt x="701288" y="56839"/>
                  </a:lnTo>
                  <a:lnTo>
                    <a:pt x="701929" y="56520"/>
                  </a:lnTo>
                  <a:lnTo>
                    <a:pt x="702570" y="56039"/>
                  </a:lnTo>
                  <a:lnTo>
                    <a:pt x="703048" y="55719"/>
                  </a:lnTo>
                  <a:lnTo>
                    <a:pt x="703689" y="55238"/>
                  </a:lnTo>
                  <a:lnTo>
                    <a:pt x="704330" y="54919"/>
                  </a:lnTo>
                  <a:lnTo>
                    <a:pt x="704971" y="54597"/>
                  </a:lnTo>
                  <a:lnTo>
                    <a:pt x="705450" y="54118"/>
                  </a:lnTo>
                  <a:lnTo>
                    <a:pt x="706091" y="53796"/>
                  </a:lnTo>
                  <a:lnTo>
                    <a:pt x="706732" y="53477"/>
                  </a:lnTo>
                  <a:lnTo>
                    <a:pt x="707373" y="53158"/>
                  </a:lnTo>
                  <a:lnTo>
                    <a:pt x="707852" y="52836"/>
                  </a:lnTo>
                  <a:lnTo>
                    <a:pt x="708493" y="52517"/>
                  </a:lnTo>
                  <a:lnTo>
                    <a:pt x="709134" y="52195"/>
                  </a:lnTo>
                  <a:lnTo>
                    <a:pt x="709775" y="51876"/>
                  </a:lnTo>
                  <a:lnTo>
                    <a:pt x="710253" y="51557"/>
                  </a:lnTo>
                  <a:lnTo>
                    <a:pt x="710894" y="51395"/>
                  </a:lnTo>
                  <a:lnTo>
                    <a:pt x="711535" y="51076"/>
                  </a:lnTo>
                  <a:lnTo>
                    <a:pt x="712176" y="50916"/>
                  </a:lnTo>
                  <a:lnTo>
                    <a:pt x="712655" y="50594"/>
                  </a:lnTo>
                  <a:lnTo>
                    <a:pt x="713296" y="50435"/>
                  </a:lnTo>
                  <a:lnTo>
                    <a:pt x="713937" y="50275"/>
                  </a:lnTo>
                  <a:lnTo>
                    <a:pt x="714578" y="50115"/>
                  </a:lnTo>
                  <a:lnTo>
                    <a:pt x="715057" y="49956"/>
                  </a:lnTo>
                  <a:lnTo>
                    <a:pt x="715698" y="49956"/>
                  </a:lnTo>
                  <a:lnTo>
                    <a:pt x="716339" y="49794"/>
                  </a:lnTo>
                  <a:lnTo>
                    <a:pt x="719860" y="49794"/>
                  </a:lnTo>
                  <a:lnTo>
                    <a:pt x="720501" y="49956"/>
                  </a:lnTo>
                  <a:lnTo>
                    <a:pt x="721142" y="49956"/>
                  </a:lnTo>
                  <a:lnTo>
                    <a:pt x="721783" y="50115"/>
                  </a:lnTo>
                  <a:lnTo>
                    <a:pt x="722262" y="50275"/>
                  </a:lnTo>
                  <a:lnTo>
                    <a:pt x="722903" y="50275"/>
                  </a:lnTo>
                  <a:lnTo>
                    <a:pt x="723544" y="50435"/>
                  </a:lnTo>
                  <a:lnTo>
                    <a:pt x="724185" y="50756"/>
                  </a:lnTo>
                  <a:lnTo>
                    <a:pt x="724663" y="50916"/>
                  </a:lnTo>
                  <a:lnTo>
                    <a:pt x="725304" y="51076"/>
                  </a:lnTo>
                  <a:lnTo>
                    <a:pt x="725945" y="51235"/>
                  </a:lnTo>
                  <a:lnTo>
                    <a:pt x="726586" y="51557"/>
                  </a:lnTo>
                  <a:lnTo>
                    <a:pt x="727065" y="51717"/>
                  </a:lnTo>
                  <a:lnTo>
                    <a:pt x="727706" y="52036"/>
                  </a:lnTo>
                  <a:lnTo>
                    <a:pt x="728347" y="52358"/>
                  </a:lnTo>
                  <a:lnTo>
                    <a:pt x="728988" y="52517"/>
                  </a:lnTo>
                  <a:lnTo>
                    <a:pt x="729467" y="52836"/>
                  </a:lnTo>
                  <a:lnTo>
                    <a:pt x="730108" y="53158"/>
                  </a:lnTo>
                  <a:lnTo>
                    <a:pt x="730749" y="53477"/>
                  </a:lnTo>
                  <a:lnTo>
                    <a:pt x="731390" y="53796"/>
                  </a:lnTo>
                  <a:lnTo>
                    <a:pt x="731868" y="54118"/>
                  </a:lnTo>
                  <a:lnTo>
                    <a:pt x="732509" y="54437"/>
                  </a:lnTo>
                  <a:lnTo>
                    <a:pt x="733150" y="54759"/>
                  </a:lnTo>
                  <a:lnTo>
                    <a:pt x="733791" y="55078"/>
                  </a:lnTo>
                  <a:lnTo>
                    <a:pt x="734270" y="55400"/>
                  </a:lnTo>
                  <a:lnTo>
                    <a:pt x="734911" y="55719"/>
                  </a:lnTo>
                  <a:lnTo>
                    <a:pt x="735552" y="56039"/>
                  </a:lnTo>
                  <a:lnTo>
                    <a:pt x="736193" y="56360"/>
                  </a:lnTo>
                  <a:lnTo>
                    <a:pt x="736672" y="56679"/>
                  </a:lnTo>
                  <a:lnTo>
                    <a:pt x="737313" y="56999"/>
                  </a:lnTo>
                  <a:lnTo>
                    <a:pt x="737954" y="57480"/>
                  </a:lnTo>
                  <a:lnTo>
                    <a:pt x="738595" y="57802"/>
                  </a:lnTo>
                  <a:lnTo>
                    <a:pt x="739073" y="58121"/>
                  </a:lnTo>
                  <a:lnTo>
                    <a:pt x="739714" y="58440"/>
                  </a:lnTo>
                  <a:lnTo>
                    <a:pt x="740355" y="58762"/>
                  </a:lnTo>
                  <a:lnTo>
                    <a:pt x="740996" y="59081"/>
                  </a:lnTo>
                  <a:lnTo>
                    <a:pt x="741475" y="59400"/>
                  </a:lnTo>
                  <a:lnTo>
                    <a:pt x="742116" y="59722"/>
                  </a:lnTo>
                  <a:lnTo>
                    <a:pt x="742757" y="60041"/>
                  </a:lnTo>
                  <a:lnTo>
                    <a:pt x="743398" y="60363"/>
                  </a:lnTo>
                  <a:lnTo>
                    <a:pt x="743877" y="60682"/>
                  </a:lnTo>
                  <a:lnTo>
                    <a:pt x="744518" y="61001"/>
                  </a:lnTo>
                  <a:lnTo>
                    <a:pt x="745159" y="61164"/>
                  </a:lnTo>
                  <a:lnTo>
                    <a:pt x="745800" y="61483"/>
                  </a:lnTo>
                  <a:lnTo>
                    <a:pt x="746278" y="61805"/>
                  </a:lnTo>
                  <a:lnTo>
                    <a:pt x="746919" y="62124"/>
                  </a:lnTo>
                  <a:lnTo>
                    <a:pt x="747560" y="62283"/>
                  </a:lnTo>
                  <a:lnTo>
                    <a:pt x="748199" y="62603"/>
                  </a:lnTo>
                  <a:lnTo>
                    <a:pt x="748680" y="62765"/>
                  </a:lnTo>
                  <a:lnTo>
                    <a:pt x="749321" y="63084"/>
                  </a:lnTo>
                  <a:lnTo>
                    <a:pt x="749962" y="63244"/>
                  </a:lnTo>
                  <a:lnTo>
                    <a:pt x="750603" y="63565"/>
                  </a:lnTo>
                  <a:lnTo>
                    <a:pt x="751082" y="63725"/>
                  </a:lnTo>
                  <a:lnTo>
                    <a:pt x="751723" y="64044"/>
                  </a:lnTo>
                  <a:lnTo>
                    <a:pt x="752364" y="64206"/>
                  </a:lnTo>
                  <a:lnTo>
                    <a:pt x="753002" y="64363"/>
                  </a:lnTo>
                  <a:lnTo>
                    <a:pt x="753483" y="64525"/>
                  </a:lnTo>
                  <a:lnTo>
                    <a:pt x="754124" y="64845"/>
                  </a:lnTo>
                  <a:lnTo>
                    <a:pt x="754765" y="65004"/>
                  </a:lnTo>
                  <a:lnTo>
                    <a:pt x="755406" y="65166"/>
                  </a:lnTo>
                  <a:lnTo>
                    <a:pt x="755885" y="65326"/>
                  </a:lnTo>
                  <a:lnTo>
                    <a:pt x="756526" y="65486"/>
                  </a:lnTo>
                  <a:lnTo>
                    <a:pt x="757167" y="65645"/>
                  </a:lnTo>
                  <a:lnTo>
                    <a:pt x="757808" y="65805"/>
                  </a:lnTo>
                  <a:lnTo>
                    <a:pt x="758287" y="65967"/>
                  </a:lnTo>
                  <a:lnTo>
                    <a:pt x="758928" y="66127"/>
                  </a:lnTo>
                  <a:lnTo>
                    <a:pt x="759569" y="66286"/>
                  </a:lnTo>
                  <a:lnTo>
                    <a:pt x="760210" y="66446"/>
                  </a:lnTo>
                  <a:lnTo>
                    <a:pt x="760688" y="66446"/>
                  </a:lnTo>
                  <a:lnTo>
                    <a:pt x="761329" y="66608"/>
                  </a:lnTo>
                  <a:lnTo>
                    <a:pt x="761970" y="66765"/>
                  </a:lnTo>
                  <a:lnTo>
                    <a:pt x="762611" y="66765"/>
                  </a:lnTo>
                  <a:lnTo>
                    <a:pt x="763090" y="66927"/>
                  </a:lnTo>
                  <a:lnTo>
                    <a:pt x="763731" y="67087"/>
                  </a:lnTo>
                  <a:lnTo>
                    <a:pt x="764372" y="67087"/>
                  </a:lnTo>
                  <a:lnTo>
                    <a:pt x="765013" y="67246"/>
                  </a:lnTo>
                  <a:lnTo>
                    <a:pt x="765492" y="67246"/>
                  </a:lnTo>
                  <a:lnTo>
                    <a:pt x="766133" y="67406"/>
                  </a:lnTo>
                  <a:lnTo>
                    <a:pt x="767415" y="67406"/>
                  </a:lnTo>
                  <a:lnTo>
                    <a:pt x="767893" y="67568"/>
                  </a:lnTo>
                  <a:lnTo>
                    <a:pt x="770295" y="67568"/>
                  </a:lnTo>
                  <a:lnTo>
                    <a:pt x="770936" y="67728"/>
                  </a:lnTo>
                  <a:lnTo>
                    <a:pt x="773338" y="67728"/>
                  </a:lnTo>
                  <a:lnTo>
                    <a:pt x="773979" y="67568"/>
                  </a:lnTo>
                  <a:lnTo>
                    <a:pt x="776380" y="67568"/>
                  </a:lnTo>
                  <a:lnTo>
                    <a:pt x="777019" y="67406"/>
                  </a:lnTo>
                  <a:lnTo>
                    <a:pt x="778141" y="67406"/>
                  </a:lnTo>
                  <a:lnTo>
                    <a:pt x="778782" y="67246"/>
                  </a:lnTo>
                  <a:lnTo>
                    <a:pt x="779420" y="67246"/>
                  </a:lnTo>
                  <a:lnTo>
                    <a:pt x="779902" y="67087"/>
                  </a:lnTo>
                  <a:lnTo>
                    <a:pt x="780543" y="67087"/>
                  </a:lnTo>
                  <a:lnTo>
                    <a:pt x="781184" y="66927"/>
                  </a:lnTo>
                  <a:lnTo>
                    <a:pt x="781822" y="66927"/>
                  </a:lnTo>
                  <a:lnTo>
                    <a:pt x="782303" y="66765"/>
                  </a:lnTo>
                  <a:lnTo>
                    <a:pt x="782944" y="66608"/>
                  </a:lnTo>
                  <a:lnTo>
                    <a:pt x="783585" y="66608"/>
                  </a:lnTo>
                  <a:lnTo>
                    <a:pt x="784226" y="66446"/>
                  </a:lnTo>
                  <a:lnTo>
                    <a:pt x="784705" y="66286"/>
                  </a:lnTo>
                  <a:lnTo>
                    <a:pt x="785346" y="66127"/>
                  </a:lnTo>
                  <a:lnTo>
                    <a:pt x="785987" y="65967"/>
                  </a:lnTo>
                  <a:lnTo>
                    <a:pt x="786628" y="65967"/>
                  </a:lnTo>
                  <a:lnTo>
                    <a:pt x="787107" y="65805"/>
                  </a:lnTo>
                  <a:lnTo>
                    <a:pt x="787748" y="65645"/>
                  </a:lnTo>
                  <a:lnTo>
                    <a:pt x="788389" y="65486"/>
                  </a:lnTo>
                  <a:lnTo>
                    <a:pt x="789030" y="65166"/>
                  </a:lnTo>
                  <a:lnTo>
                    <a:pt x="789509" y="65004"/>
                  </a:lnTo>
                  <a:lnTo>
                    <a:pt x="792551" y="64044"/>
                  </a:lnTo>
                  <a:lnTo>
                    <a:pt x="793192" y="63884"/>
                  </a:lnTo>
                  <a:lnTo>
                    <a:pt x="793833" y="63565"/>
                  </a:lnTo>
                  <a:lnTo>
                    <a:pt x="794312" y="63403"/>
                  </a:lnTo>
                  <a:lnTo>
                    <a:pt x="794953" y="63244"/>
                  </a:lnTo>
                  <a:lnTo>
                    <a:pt x="795594" y="62924"/>
                  </a:lnTo>
                  <a:lnTo>
                    <a:pt x="796235" y="62765"/>
                  </a:lnTo>
                  <a:lnTo>
                    <a:pt x="796714" y="62443"/>
                  </a:lnTo>
                  <a:lnTo>
                    <a:pt x="797354" y="62124"/>
                  </a:lnTo>
                  <a:lnTo>
                    <a:pt x="797995" y="61964"/>
                  </a:lnTo>
                  <a:lnTo>
                    <a:pt x="798315" y="61805"/>
                  </a:lnTo>
                </a:path>
              </a:pathLst>
            </a:custGeom>
            <a:ln w="48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3430980" y="1760952"/>
              <a:ext cx="798830" cy="847090"/>
            </a:xfrm>
            <a:custGeom>
              <a:avLst/>
              <a:gdLst/>
              <a:ahLst/>
              <a:cxnLst/>
              <a:rect l="l" t="t" r="r" b="b"/>
              <a:pathLst>
                <a:path w="798829" h="847089">
                  <a:moveTo>
                    <a:pt x="0" y="846667"/>
                  </a:moveTo>
                  <a:lnTo>
                    <a:pt x="640" y="839143"/>
                  </a:lnTo>
                  <a:lnTo>
                    <a:pt x="1279" y="831137"/>
                  </a:lnTo>
                  <a:lnTo>
                    <a:pt x="1760" y="822491"/>
                  </a:lnTo>
                  <a:lnTo>
                    <a:pt x="2401" y="813525"/>
                  </a:lnTo>
                  <a:lnTo>
                    <a:pt x="3042" y="804238"/>
                  </a:lnTo>
                  <a:lnTo>
                    <a:pt x="3683" y="794471"/>
                  </a:lnTo>
                  <a:lnTo>
                    <a:pt x="4162" y="784546"/>
                  </a:lnTo>
                  <a:lnTo>
                    <a:pt x="4803" y="774138"/>
                  </a:lnTo>
                  <a:lnTo>
                    <a:pt x="5444" y="763571"/>
                  </a:lnTo>
                  <a:lnTo>
                    <a:pt x="6085" y="752842"/>
                  </a:lnTo>
                  <a:lnTo>
                    <a:pt x="6564" y="741794"/>
                  </a:lnTo>
                  <a:lnTo>
                    <a:pt x="7205" y="730746"/>
                  </a:lnTo>
                  <a:lnTo>
                    <a:pt x="7845" y="719538"/>
                  </a:lnTo>
                  <a:lnTo>
                    <a:pt x="8486" y="708171"/>
                  </a:lnTo>
                  <a:lnTo>
                    <a:pt x="8965" y="696963"/>
                  </a:lnTo>
                  <a:lnTo>
                    <a:pt x="9606" y="685596"/>
                  </a:lnTo>
                  <a:lnTo>
                    <a:pt x="10247" y="674228"/>
                  </a:lnTo>
                  <a:lnTo>
                    <a:pt x="10888" y="663020"/>
                  </a:lnTo>
                  <a:lnTo>
                    <a:pt x="11367" y="651813"/>
                  </a:lnTo>
                  <a:lnTo>
                    <a:pt x="12008" y="640764"/>
                  </a:lnTo>
                  <a:lnTo>
                    <a:pt x="12649" y="629716"/>
                  </a:lnTo>
                  <a:lnTo>
                    <a:pt x="13290" y="618830"/>
                  </a:lnTo>
                  <a:lnTo>
                    <a:pt x="13769" y="608261"/>
                  </a:lnTo>
                  <a:lnTo>
                    <a:pt x="14410" y="597694"/>
                  </a:lnTo>
                  <a:lnTo>
                    <a:pt x="15050" y="587446"/>
                  </a:lnTo>
                  <a:lnTo>
                    <a:pt x="15691" y="577361"/>
                  </a:lnTo>
                  <a:lnTo>
                    <a:pt x="16170" y="567432"/>
                  </a:lnTo>
                  <a:lnTo>
                    <a:pt x="16811" y="557826"/>
                  </a:lnTo>
                  <a:lnTo>
                    <a:pt x="17452" y="548381"/>
                  </a:lnTo>
                  <a:lnTo>
                    <a:pt x="18093" y="539094"/>
                  </a:lnTo>
                  <a:lnTo>
                    <a:pt x="18572" y="530128"/>
                  </a:lnTo>
                  <a:lnTo>
                    <a:pt x="19213" y="521322"/>
                  </a:lnTo>
                  <a:lnTo>
                    <a:pt x="19854" y="512675"/>
                  </a:lnTo>
                  <a:lnTo>
                    <a:pt x="20495" y="504351"/>
                  </a:lnTo>
                  <a:lnTo>
                    <a:pt x="20974" y="496183"/>
                  </a:lnTo>
                  <a:lnTo>
                    <a:pt x="21615" y="488177"/>
                  </a:lnTo>
                  <a:lnTo>
                    <a:pt x="22256" y="480493"/>
                  </a:lnTo>
                  <a:lnTo>
                    <a:pt x="22896" y="472967"/>
                  </a:lnTo>
                  <a:lnTo>
                    <a:pt x="23375" y="465442"/>
                  </a:lnTo>
                  <a:lnTo>
                    <a:pt x="24016" y="458237"/>
                  </a:lnTo>
                  <a:lnTo>
                    <a:pt x="24657" y="451192"/>
                  </a:lnTo>
                  <a:lnTo>
                    <a:pt x="25298" y="444309"/>
                  </a:lnTo>
                  <a:lnTo>
                    <a:pt x="25777" y="437423"/>
                  </a:lnTo>
                  <a:lnTo>
                    <a:pt x="26418" y="430859"/>
                  </a:lnTo>
                  <a:lnTo>
                    <a:pt x="27059" y="424295"/>
                  </a:lnTo>
                  <a:lnTo>
                    <a:pt x="27697" y="417890"/>
                  </a:lnTo>
                  <a:lnTo>
                    <a:pt x="28179" y="411486"/>
                  </a:lnTo>
                  <a:lnTo>
                    <a:pt x="28820" y="405241"/>
                  </a:lnTo>
                  <a:lnTo>
                    <a:pt x="29461" y="398996"/>
                  </a:lnTo>
                  <a:lnTo>
                    <a:pt x="30099" y="392911"/>
                  </a:lnTo>
                  <a:lnTo>
                    <a:pt x="30580" y="386828"/>
                  </a:lnTo>
                  <a:lnTo>
                    <a:pt x="31221" y="380743"/>
                  </a:lnTo>
                  <a:lnTo>
                    <a:pt x="31862" y="374820"/>
                  </a:lnTo>
                  <a:lnTo>
                    <a:pt x="32503" y="368735"/>
                  </a:lnTo>
                  <a:lnTo>
                    <a:pt x="32982" y="362971"/>
                  </a:lnTo>
                  <a:lnTo>
                    <a:pt x="33623" y="357045"/>
                  </a:lnTo>
                  <a:lnTo>
                    <a:pt x="34264" y="351122"/>
                  </a:lnTo>
                  <a:lnTo>
                    <a:pt x="34905" y="345359"/>
                  </a:lnTo>
                  <a:lnTo>
                    <a:pt x="35384" y="339595"/>
                  </a:lnTo>
                  <a:lnTo>
                    <a:pt x="36025" y="333832"/>
                  </a:lnTo>
                  <a:lnTo>
                    <a:pt x="36666" y="328066"/>
                  </a:lnTo>
                  <a:lnTo>
                    <a:pt x="37307" y="322462"/>
                  </a:lnTo>
                  <a:lnTo>
                    <a:pt x="37785" y="316698"/>
                  </a:lnTo>
                  <a:lnTo>
                    <a:pt x="38426" y="311094"/>
                  </a:lnTo>
                  <a:lnTo>
                    <a:pt x="39067" y="305491"/>
                  </a:lnTo>
                  <a:lnTo>
                    <a:pt x="39708" y="299887"/>
                  </a:lnTo>
                  <a:lnTo>
                    <a:pt x="40187" y="294283"/>
                  </a:lnTo>
                  <a:lnTo>
                    <a:pt x="40828" y="288838"/>
                  </a:lnTo>
                  <a:lnTo>
                    <a:pt x="41469" y="283394"/>
                  </a:lnTo>
                  <a:lnTo>
                    <a:pt x="42110" y="277952"/>
                  </a:lnTo>
                  <a:lnTo>
                    <a:pt x="42589" y="272668"/>
                  </a:lnTo>
                  <a:lnTo>
                    <a:pt x="43230" y="267223"/>
                  </a:lnTo>
                  <a:lnTo>
                    <a:pt x="43871" y="261941"/>
                  </a:lnTo>
                  <a:lnTo>
                    <a:pt x="44512" y="256816"/>
                  </a:lnTo>
                  <a:lnTo>
                    <a:pt x="44990" y="251534"/>
                  </a:lnTo>
                  <a:lnTo>
                    <a:pt x="45631" y="246409"/>
                  </a:lnTo>
                  <a:lnTo>
                    <a:pt x="46272" y="241286"/>
                  </a:lnTo>
                  <a:lnTo>
                    <a:pt x="46913" y="236323"/>
                  </a:lnTo>
                  <a:lnTo>
                    <a:pt x="47392" y="231361"/>
                  </a:lnTo>
                  <a:lnTo>
                    <a:pt x="48033" y="226395"/>
                  </a:lnTo>
                  <a:lnTo>
                    <a:pt x="48674" y="221592"/>
                  </a:lnTo>
                  <a:lnTo>
                    <a:pt x="49315" y="216788"/>
                  </a:lnTo>
                  <a:lnTo>
                    <a:pt x="49794" y="211988"/>
                  </a:lnTo>
                  <a:lnTo>
                    <a:pt x="50435" y="207344"/>
                  </a:lnTo>
                  <a:lnTo>
                    <a:pt x="51076" y="202700"/>
                  </a:lnTo>
                  <a:lnTo>
                    <a:pt x="51717" y="198216"/>
                  </a:lnTo>
                  <a:lnTo>
                    <a:pt x="52195" y="193734"/>
                  </a:lnTo>
                  <a:lnTo>
                    <a:pt x="52836" y="189250"/>
                  </a:lnTo>
                  <a:lnTo>
                    <a:pt x="53477" y="184928"/>
                  </a:lnTo>
                  <a:lnTo>
                    <a:pt x="54118" y="180604"/>
                  </a:lnTo>
                  <a:lnTo>
                    <a:pt x="54597" y="176441"/>
                  </a:lnTo>
                  <a:lnTo>
                    <a:pt x="55238" y="172279"/>
                  </a:lnTo>
                  <a:lnTo>
                    <a:pt x="55879" y="168276"/>
                  </a:lnTo>
                  <a:lnTo>
                    <a:pt x="56517" y="164273"/>
                  </a:lnTo>
                  <a:lnTo>
                    <a:pt x="56999" y="160430"/>
                  </a:lnTo>
                  <a:lnTo>
                    <a:pt x="57640" y="156587"/>
                  </a:lnTo>
                  <a:lnTo>
                    <a:pt x="58281" y="152744"/>
                  </a:lnTo>
                  <a:lnTo>
                    <a:pt x="58919" y="149063"/>
                  </a:lnTo>
                  <a:lnTo>
                    <a:pt x="59400" y="145541"/>
                  </a:lnTo>
                  <a:lnTo>
                    <a:pt x="60041" y="142017"/>
                  </a:lnTo>
                  <a:lnTo>
                    <a:pt x="60682" y="138496"/>
                  </a:lnTo>
                  <a:lnTo>
                    <a:pt x="61323" y="135294"/>
                  </a:lnTo>
                  <a:lnTo>
                    <a:pt x="61802" y="131932"/>
                  </a:lnTo>
                  <a:lnTo>
                    <a:pt x="62443" y="128727"/>
                  </a:lnTo>
                  <a:lnTo>
                    <a:pt x="63084" y="125684"/>
                  </a:lnTo>
                  <a:lnTo>
                    <a:pt x="63725" y="122644"/>
                  </a:lnTo>
                  <a:lnTo>
                    <a:pt x="64204" y="119761"/>
                  </a:lnTo>
                  <a:lnTo>
                    <a:pt x="64845" y="116881"/>
                  </a:lnTo>
                  <a:lnTo>
                    <a:pt x="65486" y="114157"/>
                  </a:lnTo>
                  <a:lnTo>
                    <a:pt x="66127" y="111596"/>
                  </a:lnTo>
                  <a:lnTo>
                    <a:pt x="66605" y="109035"/>
                  </a:lnTo>
                  <a:lnTo>
                    <a:pt x="67246" y="106474"/>
                  </a:lnTo>
                  <a:lnTo>
                    <a:pt x="67887" y="104232"/>
                  </a:lnTo>
                  <a:lnTo>
                    <a:pt x="68528" y="101830"/>
                  </a:lnTo>
                  <a:lnTo>
                    <a:pt x="69007" y="99747"/>
                  </a:lnTo>
                  <a:lnTo>
                    <a:pt x="69648" y="97667"/>
                  </a:lnTo>
                  <a:lnTo>
                    <a:pt x="70289" y="95585"/>
                  </a:lnTo>
                  <a:lnTo>
                    <a:pt x="70930" y="93665"/>
                  </a:lnTo>
                  <a:lnTo>
                    <a:pt x="71409" y="91904"/>
                  </a:lnTo>
                  <a:lnTo>
                    <a:pt x="72050" y="90141"/>
                  </a:lnTo>
                  <a:lnTo>
                    <a:pt x="72691" y="88540"/>
                  </a:lnTo>
                  <a:lnTo>
                    <a:pt x="73332" y="86938"/>
                  </a:lnTo>
                  <a:lnTo>
                    <a:pt x="73810" y="85500"/>
                  </a:lnTo>
                  <a:lnTo>
                    <a:pt x="74451" y="84218"/>
                  </a:lnTo>
                  <a:lnTo>
                    <a:pt x="75092" y="82936"/>
                  </a:lnTo>
                  <a:lnTo>
                    <a:pt x="75733" y="81816"/>
                  </a:lnTo>
                  <a:lnTo>
                    <a:pt x="76212" y="80856"/>
                  </a:lnTo>
                  <a:lnTo>
                    <a:pt x="76853" y="79893"/>
                  </a:lnTo>
                  <a:lnTo>
                    <a:pt x="77494" y="79092"/>
                  </a:lnTo>
                  <a:lnTo>
                    <a:pt x="78135" y="78295"/>
                  </a:lnTo>
                  <a:lnTo>
                    <a:pt x="78614" y="77654"/>
                  </a:lnTo>
                  <a:lnTo>
                    <a:pt x="79255" y="77013"/>
                  </a:lnTo>
                  <a:lnTo>
                    <a:pt x="79896" y="76691"/>
                  </a:lnTo>
                  <a:lnTo>
                    <a:pt x="80537" y="76212"/>
                  </a:lnTo>
                  <a:lnTo>
                    <a:pt x="81015" y="75890"/>
                  </a:lnTo>
                  <a:lnTo>
                    <a:pt x="81656" y="75571"/>
                  </a:lnTo>
                  <a:lnTo>
                    <a:pt x="82297" y="75252"/>
                  </a:lnTo>
                  <a:lnTo>
                    <a:pt x="82938" y="74930"/>
                  </a:lnTo>
                  <a:lnTo>
                    <a:pt x="83417" y="74770"/>
                  </a:lnTo>
                  <a:lnTo>
                    <a:pt x="84058" y="74611"/>
                  </a:lnTo>
                  <a:lnTo>
                    <a:pt x="84699" y="74449"/>
                  </a:lnTo>
                  <a:lnTo>
                    <a:pt x="85340" y="74292"/>
                  </a:lnTo>
                  <a:lnTo>
                    <a:pt x="85819" y="74292"/>
                  </a:lnTo>
                  <a:lnTo>
                    <a:pt x="86460" y="74130"/>
                  </a:lnTo>
                  <a:lnTo>
                    <a:pt x="90622" y="74130"/>
                  </a:lnTo>
                  <a:lnTo>
                    <a:pt x="91263" y="74292"/>
                  </a:lnTo>
                  <a:lnTo>
                    <a:pt x="92545" y="74292"/>
                  </a:lnTo>
                  <a:lnTo>
                    <a:pt x="93024" y="74449"/>
                  </a:lnTo>
                  <a:lnTo>
                    <a:pt x="94306" y="74449"/>
                  </a:lnTo>
                  <a:lnTo>
                    <a:pt x="94947" y="74611"/>
                  </a:lnTo>
                  <a:lnTo>
                    <a:pt x="99750" y="74611"/>
                  </a:lnTo>
                  <a:lnTo>
                    <a:pt x="100229" y="74449"/>
                  </a:lnTo>
                  <a:lnTo>
                    <a:pt x="100870" y="74449"/>
                  </a:lnTo>
                  <a:lnTo>
                    <a:pt x="101511" y="74292"/>
                  </a:lnTo>
                  <a:lnTo>
                    <a:pt x="102152" y="74292"/>
                  </a:lnTo>
                  <a:lnTo>
                    <a:pt x="102630" y="74130"/>
                  </a:lnTo>
                  <a:lnTo>
                    <a:pt x="103271" y="73970"/>
                  </a:lnTo>
                  <a:lnTo>
                    <a:pt x="103912" y="73810"/>
                  </a:lnTo>
                  <a:lnTo>
                    <a:pt x="104553" y="73810"/>
                  </a:lnTo>
                  <a:lnTo>
                    <a:pt x="105032" y="73489"/>
                  </a:lnTo>
                  <a:lnTo>
                    <a:pt x="105673" y="73329"/>
                  </a:lnTo>
                  <a:lnTo>
                    <a:pt x="106314" y="73169"/>
                  </a:lnTo>
                  <a:lnTo>
                    <a:pt x="106955" y="73010"/>
                  </a:lnTo>
                  <a:lnTo>
                    <a:pt x="107434" y="72688"/>
                  </a:lnTo>
                  <a:lnTo>
                    <a:pt x="108075" y="72528"/>
                  </a:lnTo>
                  <a:lnTo>
                    <a:pt x="108716" y="72369"/>
                  </a:lnTo>
                  <a:lnTo>
                    <a:pt x="109357" y="72047"/>
                  </a:lnTo>
                  <a:lnTo>
                    <a:pt x="109835" y="71890"/>
                  </a:lnTo>
                  <a:lnTo>
                    <a:pt x="110476" y="71568"/>
                  </a:lnTo>
                  <a:lnTo>
                    <a:pt x="111117" y="71249"/>
                  </a:lnTo>
                  <a:lnTo>
                    <a:pt x="111758" y="71087"/>
                  </a:lnTo>
                  <a:lnTo>
                    <a:pt x="112237" y="70768"/>
                  </a:lnTo>
                  <a:lnTo>
                    <a:pt x="112878" y="70449"/>
                  </a:lnTo>
                  <a:lnTo>
                    <a:pt x="113519" y="70286"/>
                  </a:lnTo>
                  <a:lnTo>
                    <a:pt x="114160" y="69967"/>
                  </a:lnTo>
                  <a:lnTo>
                    <a:pt x="114639" y="69648"/>
                  </a:lnTo>
                  <a:lnTo>
                    <a:pt x="115280" y="69488"/>
                  </a:lnTo>
                  <a:lnTo>
                    <a:pt x="115921" y="69167"/>
                  </a:lnTo>
                  <a:lnTo>
                    <a:pt x="116559" y="68847"/>
                  </a:lnTo>
                  <a:lnTo>
                    <a:pt x="117040" y="68685"/>
                  </a:lnTo>
                  <a:lnTo>
                    <a:pt x="117681" y="68366"/>
                  </a:lnTo>
                  <a:lnTo>
                    <a:pt x="118322" y="68206"/>
                  </a:lnTo>
                  <a:lnTo>
                    <a:pt x="118961" y="68047"/>
                  </a:lnTo>
                  <a:lnTo>
                    <a:pt x="119442" y="67885"/>
                  </a:lnTo>
                  <a:lnTo>
                    <a:pt x="120083" y="67565"/>
                  </a:lnTo>
                  <a:lnTo>
                    <a:pt x="120724" y="67406"/>
                  </a:lnTo>
                  <a:lnTo>
                    <a:pt x="121365" y="67246"/>
                  </a:lnTo>
                  <a:lnTo>
                    <a:pt x="121844" y="67084"/>
                  </a:lnTo>
                  <a:lnTo>
                    <a:pt x="122485" y="66925"/>
                  </a:lnTo>
                  <a:lnTo>
                    <a:pt x="123126" y="66765"/>
                  </a:lnTo>
                  <a:lnTo>
                    <a:pt x="123767" y="66765"/>
                  </a:lnTo>
                  <a:lnTo>
                    <a:pt x="124245" y="66605"/>
                  </a:lnTo>
                  <a:lnTo>
                    <a:pt x="124886" y="66446"/>
                  </a:lnTo>
                  <a:lnTo>
                    <a:pt x="125527" y="66284"/>
                  </a:lnTo>
                  <a:lnTo>
                    <a:pt x="126168" y="66284"/>
                  </a:lnTo>
                  <a:lnTo>
                    <a:pt x="126647" y="66124"/>
                  </a:lnTo>
                  <a:lnTo>
                    <a:pt x="127288" y="66124"/>
                  </a:lnTo>
                  <a:lnTo>
                    <a:pt x="127929" y="65964"/>
                  </a:lnTo>
                  <a:lnTo>
                    <a:pt x="128570" y="65805"/>
                  </a:lnTo>
                  <a:lnTo>
                    <a:pt x="129690" y="65805"/>
                  </a:lnTo>
                  <a:lnTo>
                    <a:pt x="130331" y="65643"/>
                  </a:lnTo>
                  <a:lnTo>
                    <a:pt x="130972" y="65643"/>
                  </a:lnTo>
                  <a:lnTo>
                    <a:pt x="131450" y="65486"/>
                  </a:lnTo>
                  <a:lnTo>
                    <a:pt x="132732" y="65486"/>
                  </a:lnTo>
                  <a:lnTo>
                    <a:pt x="133373" y="65323"/>
                  </a:lnTo>
                  <a:lnTo>
                    <a:pt x="133852" y="65323"/>
                  </a:lnTo>
                  <a:lnTo>
                    <a:pt x="134493" y="65164"/>
                  </a:lnTo>
                  <a:lnTo>
                    <a:pt x="135775" y="65164"/>
                  </a:lnTo>
                  <a:lnTo>
                    <a:pt x="136254" y="65004"/>
                  </a:lnTo>
                  <a:lnTo>
                    <a:pt x="137536" y="65004"/>
                  </a:lnTo>
                  <a:lnTo>
                    <a:pt x="138177" y="64845"/>
                  </a:lnTo>
                  <a:lnTo>
                    <a:pt x="138655" y="64845"/>
                  </a:lnTo>
                  <a:lnTo>
                    <a:pt x="139296" y="64682"/>
                  </a:lnTo>
                  <a:lnTo>
                    <a:pt x="140578" y="64682"/>
                  </a:lnTo>
                  <a:lnTo>
                    <a:pt x="141057" y="64523"/>
                  </a:lnTo>
                  <a:lnTo>
                    <a:pt x="141698" y="64523"/>
                  </a:lnTo>
                  <a:lnTo>
                    <a:pt x="142339" y="64363"/>
                  </a:lnTo>
                  <a:lnTo>
                    <a:pt x="142980" y="64204"/>
                  </a:lnTo>
                  <a:lnTo>
                    <a:pt x="143459" y="64204"/>
                  </a:lnTo>
                  <a:lnTo>
                    <a:pt x="144100" y="64044"/>
                  </a:lnTo>
                  <a:lnTo>
                    <a:pt x="144741" y="63882"/>
                  </a:lnTo>
                  <a:lnTo>
                    <a:pt x="145382" y="63882"/>
                  </a:lnTo>
                  <a:lnTo>
                    <a:pt x="145861" y="63722"/>
                  </a:lnTo>
                  <a:lnTo>
                    <a:pt x="146501" y="63563"/>
                  </a:lnTo>
                  <a:lnTo>
                    <a:pt x="147142" y="63403"/>
                  </a:lnTo>
                  <a:lnTo>
                    <a:pt x="147781" y="63403"/>
                  </a:lnTo>
                  <a:lnTo>
                    <a:pt x="148262" y="63241"/>
                  </a:lnTo>
                  <a:lnTo>
                    <a:pt x="148903" y="63084"/>
                  </a:lnTo>
                  <a:lnTo>
                    <a:pt x="149544" y="62922"/>
                  </a:lnTo>
                  <a:lnTo>
                    <a:pt x="150182" y="62762"/>
                  </a:lnTo>
                  <a:lnTo>
                    <a:pt x="150664" y="62443"/>
                  </a:lnTo>
                  <a:lnTo>
                    <a:pt x="151305" y="62281"/>
                  </a:lnTo>
                  <a:lnTo>
                    <a:pt x="151946" y="62121"/>
                  </a:lnTo>
                  <a:lnTo>
                    <a:pt x="152587" y="61962"/>
                  </a:lnTo>
                  <a:lnTo>
                    <a:pt x="153066" y="61802"/>
                  </a:lnTo>
                  <a:lnTo>
                    <a:pt x="153706" y="61480"/>
                  </a:lnTo>
                  <a:lnTo>
                    <a:pt x="154347" y="61321"/>
                  </a:lnTo>
                  <a:lnTo>
                    <a:pt x="154988" y="61001"/>
                  </a:lnTo>
                  <a:lnTo>
                    <a:pt x="155467" y="60842"/>
                  </a:lnTo>
                  <a:lnTo>
                    <a:pt x="156108" y="60520"/>
                  </a:lnTo>
                  <a:lnTo>
                    <a:pt x="156749" y="60360"/>
                  </a:lnTo>
                  <a:lnTo>
                    <a:pt x="157390" y="60041"/>
                  </a:lnTo>
                  <a:lnTo>
                    <a:pt x="157869" y="59879"/>
                  </a:lnTo>
                  <a:lnTo>
                    <a:pt x="158510" y="59560"/>
                  </a:lnTo>
                  <a:lnTo>
                    <a:pt x="159151" y="59241"/>
                  </a:lnTo>
                  <a:lnTo>
                    <a:pt x="159792" y="58919"/>
                  </a:lnTo>
                  <a:lnTo>
                    <a:pt x="160271" y="58759"/>
                  </a:lnTo>
                  <a:lnTo>
                    <a:pt x="160912" y="58440"/>
                  </a:lnTo>
                  <a:lnTo>
                    <a:pt x="161552" y="58118"/>
                  </a:lnTo>
                  <a:lnTo>
                    <a:pt x="162193" y="57799"/>
                  </a:lnTo>
                  <a:lnTo>
                    <a:pt x="162672" y="57477"/>
                  </a:lnTo>
                  <a:lnTo>
                    <a:pt x="163313" y="57158"/>
                  </a:lnTo>
                  <a:lnTo>
                    <a:pt x="163954" y="56836"/>
                  </a:lnTo>
                  <a:lnTo>
                    <a:pt x="164595" y="56517"/>
                  </a:lnTo>
                  <a:lnTo>
                    <a:pt x="165074" y="56039"/>
                  </a:lnTo>
                  <a:lnTo>
                    <a:pt x="165715" y="55717"/>
                  </a:lnTo>
                  <a:lnTo>
                    <a:pt x="166356" y="55398"/>
                  </a:lnTo>
                  <a:lnTo>
                    <a:pt x="166997" y="54916"/>
                  </a:lnTo>
                  <a:lnTo>
                    <a:pt x="167476" y="54597"/>
                  </a:lnTo>
                  <a:lnTo>
                    <a:pt x="168117" y="54278"/>
                  </a:lnTo>
                  <a:lnTo>
                    <a:pt x="168757" y="53796"/>
                  </a:lnTo>
                  <a:lnTo>
                    <a:pt x="169398" y="53475"/>
                  </a:lnTo>
                  <a:lnTo>
                    <a:pt x="169877" y="52996"/>
                  </a:lnTo>
                  <a:lnTo>
                    <a:pt x="170518" y="52674"/>
                  </a:lnTo>
                  <a:lnTo>
                    <a:pt x="171159" y="52195"/>
                  </a:lnTo>
                  <a:lnTo>
                    <a:pt x="171800" y="51714"/>
                  </a:lnTo>
                  <a:lnTo>
                    <a:pt x="172279" y="51395"/>
                  </a:lnTo>
                  <a:lnTo>
                    <a:pt x="172920" y="50913"/>
                  </a:lnTo>
                  <a:lnTo>
                    <a:pt x="173561" y="50435"/>
                  </a:lnTo>
                  <a:lnTo>
                    <a:pt x="174202" y="49953"/>
                  </a:lnTo>
                  <a:lnTo>
                    <a:pt x="174681" y="49474"/>
                  </a:lnTo>
                  <a:lnTo>
                    <a:pt x="175322" y="48993"/>
                  </a:lnTo>
                  <a:lnTo>
                    <a:pt x="175962" y="48512"/>
                  </a:lnTo>
                  <a:lnTo>
                    <a:pt x="176601" y="48033"/>
                  </a:lnTo>
                  <a:lnTo>
                    <a:pt x="177082" y="47552"/>
                  </a:lnTo>
                  <a:lnTo>
                    <a:pt x="177723" y="47070"/>
                  </a:lnTo>
                  <a:lnTo>
                    <a:pt x="178364" y="46591"/>
                  </a:lnTo>
                  <a:lnTo>
                    <a:pt x="179003" y="46110"/>
                  </a:lnTo>
                  <a:lnTo>
                    <a:pt x="179484" y="45472"/>
                  </a:lnTo>
                  <a:lnTo>
                    <a:pt x="180125" y="44990"/>
                  </a:lnTo>
                  <a:lnTo>
                    <a:pt x="180766" y="44509"/>
                  </a:lnTo>
                  <a:lnTo>
                    <a:pt x="181407" y="43868"/>
                  </a:lnTo>
                  <a:lnTo>
                    <a:pt x="181886" y="43389"/>
                  </a:lnTo>
                  <a:lnTo>
                    <a:pt x="182527" y="42748"/>
                  </a:lnTo>
                  <a:lnTo>
                    <a:pt x="183168" y="42267"/>
                  </a:lnTo>
                  <a:lnTo>
                    <a:pt x="183808" y="41628"/>
                  </a:lnTo>
                  <a:lnTo>
                    <a:pt x="184287" y="40988"/>
                  </a:lnTo>
                  <a:lnTo>
                    <a:pt x="184928" y="40506"/>
                  </a:lnTo>
                  <a:lnTo>
                    <a:pt x="185569" y="39865"/>
                  </a:lnTo>
                  <a:lnTo>
                    <a:pt x="186210" y="39227"/>
                  </a:lnTo>
                  <a:lnTo>
                    <a:pt x="186689" y="38586"/>
                  </a:lnTo>
                  <a:lnTo>
                    <a:pt x="187330" y="38104"/>
                  </a:lnTo>
                  <a:lnTo>
                    <a:pt x="187971" y="37463"/>
                  </a:lnTo>
                  <a:lnTo>
                    <a:pt x="188612" y="36823"/>
                  </a:lnTo>
                  <a:lnTo>
                    <a:pt x="189091" y="36184"/>
                  </a:lnTo>
                  <a:lnTo>
                    <a:pt x="189732" y="35543"/>
                  </a:lnTo>
                  <a:lnTo>
                    <a:pt x="190373" y="34902"/>
                  </a:lnTo>
                  <a:lnTo>
                    <a:pt x="191013" y="34102"/>
                  </a:lnTo>
                  <a:lnTo>
                    <a:pt x="191492" y="33461"/>
                  </a:lnTo>
                  <a:lnTo>
                    <a:pt x="192133" y="32822"/>
                  </a:lnTo>
                  <a:lnTo>
                    <a:pt x="192774" y="32181"/>
                  </a:lnTo>
                  <a:lnTo>
                    <a:pt x="193415" y="31381"/>
                  </a:lnTo>
                  <a:lnTo>
                    <a:pt x="193894" y="30740"/>
                  </a:lnTo>
                  <a:lnTo>
                    <a:pt x="194535" y="30099"/>
                  </a:lnTo>
                  <a:lnTo>
                    <a:pt x="195176" y="29298"/>
                  </a:lnTo>
                  <a:lnTo>
                    <a:pt x="195817" y="28657"/>
                  </a:lnTo>
                  <a:lnTo>
                    <a:pt x="196296" y="27857"/>
                  </a:lnTo>
                  <a:lnTo>
                    <a:pt x="196937" y="27056"/>
                  </a:lnTo>
                  <a:lnTo>
                    <a:pt x="197578" y="26418"/>
                  </a:lnTo>
                  <a:lnTo>
                    <a:pt x="198219" y="25615"/>
                  </a:lnTo>
                  <a:lnTo>
                    <a:pt x="198697" y="24817"/>
                  </a:lnTo>
                  <a:lnTo>
                    <a:pt x="199338" y="24176"/>
                  </a:lnTo>
                  <a:lnTo>
                    <a:pt x="199979" y="23375"/>
                  </a:lnTo>
                  <a:lnTo>
                    <a:pt x="200620" y="22575"/>
                  </a:lnTo>
                  <a:lnTo>
                    <a:pt x="201099" y="21934"/>
                  </a:lnTo>
                  <a:lnTo>
                    <a:pt x="201740" y="21133"/>
                  </a:lnTo>
                  <a:lnTo>
                    <a:pt x="202381" y="20333"/>
                  </a:lnTo>
                  <a:lnTo>
                    <a:pt x="203022" y="19532"/>
                  </a:lnTo>
                  <a:lnTo>
                    <a:pt x="203501" y="18891"/>
                  </a:lnTo>
                  <a:lnTo>
                    <a:pt x="204142" y="18091"/>
                  </a:lnTo>
                  <a:lnTo>
                    <a:pt x="204783" y="17450"/>
                  </a:lnTo>
                  <a:lnTo>
                    <a:pt x="205424" y="16649"/>
                  </a:lnTo>
                  <a:lnTo>
                    <a:pt x="205902" y="16011"/>
                  </a:lnTo>
                  <a:lnTo>
                    <a:pt x="206543" y="15210"/>
                  </a:lnTo>
                  <a:lnTo>
                    <a:pt x="207184" y="14569"/>
                  </a:lnTo>
                  <a:lnTo>
                    <a:pt x="207823" y="13769"/>
                  </a:lnTo>
                  <a:lnTo>
                    <a:pt x="208304" y="13128"/>
                  </a:lnTo>
                  <a:lnTo>
                    <a:pt x="208945" y="12487"/>
                  </a:lnTo>
                  <a:lnTo>
                    <a:pt x="209586" y="11848"/>
                  </a:lnTo>
                  <a:lnTo>
                    <a:pt x="210227" y="11207"/>
                  </a:lnTo>
                  <a:lnTo>
                    <a:pt x="210706" y="10566"/>
                  </a:lnTo>
                  <a:lnTo>
                    <a:pt x="211347" y="9925"/>
                  </a:lnTo>
                  <a:lnTo>
                    <a:pt x="211988" y="9284"/>
                  </a:lnTo>
                  <a:lnTo>
                    <a:pt x="212629" y="8643"/>
                  </a:lnTo>
                  <a:lnTo>
                    <a:pt x="213107" y="8165"/>
                  </a:lnTo>
                  <a:lnTo>
                    <a:pt x="213748" y="7524"/>
                  </a:lnTo>
                  <a:lnTo>
                    <a:pt x="214389" y="7045"/>
                  </a:lnTo>
                  <a:lnTo>
                    <a:pt x="215030" y="6404"/>
                  </a:lnTo>
                  <a:lnTo>
                    <a:pt x="215509" y="5923"/>
                  </a:lnTo>
                  <a:lnTo>
                    <a:pt x="216150" y="5444"/>
                  </a:lnTo>
                  <a:lnTo>
                    <a:pt x="216791" y="4962"/>
                  </a:lnTo>
                  <a:lnTo>
                    <a:pt x="217432" y="4481"/>
                  </a:lnTo>
                  <a:lnTo>
                    <a:pt x="217911" y="4002"/>
                  </a:lnTo>
                  <a:lnTo>
                    <a:pt x="218552" y="3680"/>
                  </a:lnTo>
                  <a:lnTo>
                    <a:pt x="219193" y="3199"/>
                  </a:lnTo>
                  <a:lnTo>
                    <a:pt x="219834" y="2880"/>
                  </a:lnTo>
                  <a:lnTo>
                    <a:pt x="220312" y="2561"/>
                  </a:lnTo>
                  <a:lnTo>
                    <a:pt x="220953" y="2239"/>
                  </a:lnTo>
                  <a:lnTo>
                    <a:pt x="221594" y="1920"/>
                  </a:lnTo>
                  <a:lnTo>
                    <a:pt x="222235" y="1601"/>
                  </a:lnTo>
                  <a:lnTo>
                    <a:pt x="222714" y="1279"/>
                  </a:lnTo>
                  <a:lnTo>
                    <a:pt x="223355" y="1119"/>
                  </a:lnTo>
                  <a:lnTo>
                    <a:pt x="223996" y="960"/>
                  </a:lnTo>
                  <a:lnTo>
                    <a:pt x="224637" y="640"/>
                  </a:lnTo>
                  <a:lnTo>
                    <a:pt x="225116" y="478"/>
                  </a:lnTo>
                  <a:lnTo>
                    <a:pt x="225757" y="319"/>
                  </a:lnTo>
                  <a:lnTo>
                    <a:pt x="226398" y="319"/>
                  </a:lnTo>
                  <a:lnTo>
                    <a:pt x="227039" y="159"/>
                  </a:lnTo>
                  <a:lnTo>
                    <a:pt x="227517" y="159"/>
                  </a:lnTo>
                  <a:lnTo>
                    <a:pt x="228158" y="0"/>
                  </a:lnTo>
                  <a:lnTo>
                    <a:pt x="230560" y="0"/>
                  </a:lnTo>
                  <a:lnTo>
                    <a:pt x="231201" y="159"/>
                  </a:lnTo>
                  <a:lnTo>
                    <a:pt x="231842" y="159"/>
                  </a:lnTo>
                  <a:lnTo>
                    <a:pt x="232321" y="319"/>
                  </a:lnTo>
                  <a:lnTo>
                    <a:pt x="232962" y="478"/>
                  </a:lnTo>
                  <a:lnTo>
                    <a:pt x="233603" y="640"/>
                  </a:lnTo>
                  <a:lnTo>
                    <a:pt x="234244" y="800"/>
                  </a:lnTo>
                  <a:lnTo>
                    <a:pt x="234722" y="960"/>
                  </a:lnTo>
                  <a:lnTo>
                    <a:pt x="235363" y="1119"/>
                  </a:lnTo>
                  <a:lnTo>
                    <a:pt x="236004" y="1438"/>
                  </a:lnTo>
                  <a:lnTo>
                    <a:pt x="236643" y="1601"/>
                  </a:lnTo>
                  <a:lnTo>
                    <a:pt x="237124" y="1920"/>
                  </a:lnTo>
                  <a:lnTo>
                    <a:pt x="237765" y="2239"/>
                  </a:lnTo>
                  <a:lnTo>
                    <a:pt x="238406" y="2561"/>
                  </a:lnTo>
                  <a:lnTo>
                    <a:pt x="239044" y="2880"/>
                  </a:lnTo>
                  <a:lnTo>
                    <a:pt x="239526" y="3199"/>
                  </a:lnTo>
                  <a:lnTo>
                    <a:pt x="240167" y="3521"/>
                  </a:lnTo>
                  <a:lnTo>
                    <a:pt x="240808" y="3840"/>
                  </a:lnTo>
                  <a:lnTo>
                    <a:pt x="241446" y="4321"/>
                  </a:lnTo>
                  <a:lnTo>
                    <a:pt x="241927" y="4641"/>
                  </a:lnTo>
                  <a:lnTo>
                    <a:pt x="242568" y="5122"/>
                  </a:lnTo>
                  <a:lnTo>
                    <a:pt x="243209" y="5601"/>
                  </a:lnTo>
                  <a:lnTo>
                    <a:pt x="243850" y="5923"/>
                  </a:lnTo>
                  <a:lnTo>
                    <a:pt x="244329" y="6404"/>
                  </a:lnTo>
                  <a:lnTo>
                    <a:pt x="244970" y="7045"/>
                  </a:lnTo>
                  <a:lnTo>
                    <a:pt x="245611" y="7524"/>
                  </a:lnTo>
                  <a:lnTo>
                    <a:pt x="246252" y="8005"/>
                  </a:lnTo>
                  <a:lnTo>
                    <a:pt x="246731" y="8643"/>
                  </a:lnTo>
                  <a:lnTo>
                    <a:pt x="247372" y="9125"/>
                  </a:lnTo>
                  <a:lnTo>
                    <a:pt x="248013" y="9766"/>
                  </a:lnTo>
                  <a:lnTo>
                    <a:pt x="248654" y="10245"/>
                  </a:lnTo>
                  <a:lnTo>
                    <a:pt x="249132" y="10886"/>
                  </a:lnTo>
                  <a:lnTo>
                    <a:pt x="249773" y="11526"/>
                  </a:lnTo>
                  <a:lnTo>
                    <a:pt x="250414" y="12167"/>
                  </a:lnTo>
                  <a:lnTo>
                    <a:pt x="251055" y="12808"/>
                  </a:lnTo>
                  <a:lnTo>
                    <a:pt x="251534" y="13447"/>
                  </a:lnTo>
                  <a:lnTo>
                    <a:pt x="252175" y="14088"/>
                  </a:lnTo>
                  <a:lnTo>
                    <a:pt x="252816" y="14729"/>
                  </a:lnTo>
                  <a:lnTo>
                    <a:pt x="253457" y="15529"/>
                  </a:lnTo>
                  <a:lnTo>
                    <a:pt x="253936" y="16170"/>
                  </a:lnTo>
                  <a:lnTo>
                    <a:pt x="254577" y="16811"/>
                  </a:lnTo>
                  <a:lnTo>
                    <a:pt x="255218" y="17450"/>
                  </a:lnTo>
                  <a:lnTo>
                    <a:pt x="255859" y="18253"/>
                  </a:lnTo>
                  <a:lnTo>
                    <a:pt x="256337" y="18891"/>
                  </a:lnTo>
                  <a:lnTo>
                    <a:pt x="256978" y="19692"/>
                  </a:lnTo>
                  <a:lnTo>
                    <a:pt x="257619" y="20333"/>
                  </a:lnTo>
                  <a:lnTo>
                    <a:pt x="258260" y="20974"/>
                  </a:lnTo>
                  <a:lnTo>
                    <a:pt x="258739" y="21774"/>
                  </a:lnTo>
                  <a:lnTo>
                    <a:pt x="259380" y="22415"/>
                  </a:lnTo>
                  <a:lnTo>
                    <a:pt x="260021" y="23213"/>
                  </a:lnTo>
                  <a:lnTo>
                    <a:pt x="260662" y="23854"/>
                  </a:lnTo>
                  <a:lnTo>
                    <a:pt x="261141" y="24495"/>
                  </a:lnTo>
                  <a:lnTo>
                    <a:pt x="261782" y="25296"/>
                  </a:lnTo>
                  <a:lnTo>
                    <a:pt x="262423" y="25937"/>
                  </a:lnTo>
                  <a:lnTo>
                    <a:pt x="263064" y="26737"/>
                  </a:lnTo>
                  <a:lnTo>
                    <a:pt x="263542" y="27378"/>
                  </a:lnTo>
                  <a:lnTo>
                    <a:pt x="264183" y="28016"/>
                  </a:lnTo>
                  <a:lnTo>
                    <a:pt x="264824" y="28820"/>
                  </a:lnTo>
                  <a:lnTo>
                    <a:pt x="265465" y="29461"/>
                  </a:lnTo>
                  <a:lnTo>
                    <a:pt x="265944" y="30099"/>
                  </a:lnTo>
                  <a:lnTo>
                    <a:pt x="266585" y="30740"/>
                  </a:lnTo>
                  <a:lnTo>
                    <a:pt x="267226" y="31381"/>
                  </a:lnTo>
                  <a:lnTo>
                    <a:pt x="267864" y="32019"/>
                  </a:lnTo>
                  <a:lnTo>
                    <a:pt x="268346" y="32660"/>
                  </a:lnTo>
                  <a:lnTo>
                    <a:pt x="268987" y="33461"/>
                  </a:lnTo>
                  <a:lnTo>
                    <a:pt x="269628" y="33942"/>
                  </a:lnTo>
                  <a:lnTo>
                    <a:pt x="270266" y="34583"/>
                  </a:lnTo>
                  <a:lnTo>
                    <a:pt x="270747" y="35224"/>
                  </a:lnTo>
                  <a:lnTo>
                    <a:pt x="271388" y="35862"/>
                  </a:lnTo>
                  <a:lnTo>
                    <a:pt x="272029" y="36503"/>
                  </a:lnTo>
                  <a:lnTo>
                    <a:pt x="272670" y="37144"/>
                  </a:lnTo>
                  <a:lnTo>
                    <a:pt x="273149" y="37626"/>
                  </a:lnTo>
                  <a:lnTo>
                    <a:pt x="273790" y="38264"/>
                  </a:lnTo>
                  <a:lnTo>
                    <a:pt x="274431" y="38905"/>
                  </a:lnTo>
                  <a:lnTo>
                    <a:pt x="275072" y="39386"/>
                  </a:lnTo>
                  <a:lnTo>
                    <a:pt x="275551" y="40027"/>
                  </a:lnTo>
                  <a:lnTo>
                    <a:pt x="276192" y="40506"/>
                  </a:lnTo>
                  <a:lnTo>
                    <a:pt x="276833" y="41147"/>
                  </a:lnTo>
                  <a:lnTo>
                    <a:pt x="277474" y="41628"/>
                  </a:lnTo>
                  <a:lnTo>
                    <a:pt x="277952" y="42107"/>
                  </a:lnTo>
                  <a:lnTo>
                    <a:pt x="278593" y="42589"/>
                  </a:lnTo>
                  <a:lnTo>
                    <a:pt x="279234" y="43227"/>
                  </a:lnTo>
                  <a:lnTo>
                    <a:pt x="279875" y="43708"/>
                  </a:lnTo>
                  <a:lnTo>
                    <a:pt x="280354" y="44190"/>
                  </a:lnTo>
                  <a:lnTo>
                    <a:pt x="280995" y="44668"/>
                  </a:lnTo>
                  <a:lnTo>
                    <a:pt x="281636" y="45150"/>
                  </a:lnTo>
                  <a:lnTo>
                    <a:pt x="282277" y="45629"/>
                  </a:lnTo>
                  <a:lnTo>
                    <a:pt x="282756" y="46110"/>
                  </a:lnTo>
                  <a:lnTo>
                    <a:pt x="283397" y="46591"/>
                  </a:lnTo>
                  <a:lnTo>
                    <a:pt x="284038" y="47070"/>
                  </a:lnTo>
                  <a:lnTo>
                    <a:pt x="284679" y="47552"/>
                  </a:lnTo>
                  <a:lnTo>
                    <a:pt x="285157" y="47871"/>
                  </a:lnTo>
                  <a:lnTo>
                    <a:pt x="285798" y="48352"/>
                  </a:lnTo>
                  <a:lnTo>
                    <a:pt x="286439" y="48833"/>
                  </a:lnTo>
                  <a:lnTo>
                    <a:pt x="287080" y="49153"/>
                  </a:lnTo>
                  <a:lnTo>
                    <a:pt x="287559" y="49634"/>
                  </a:lnTo>
                  <a:lnTo>
                    <a:pt x="288200" y="50113"/>
                  </a:lnTo>
                  <a:lnTo>
                    <a:pt x="288841" y="50435"/>
                  </a:lnTo>
                  <a:lnTo>
                    <a:pt x="289482" y="50754"/>
                  </a:lnTo>
                  <a:lnTo>
                    <a:pt x="289961" y="51235"/>
                  </a:lnTo>
                  <a:lnTo>
                    <a:pt x="290602" y="51554"/>
                  </a:lnTo>
                  <a:lnTo>
                    <a:pt x="291243" y="52033"/>
                  </a:lnTo>
                  <a:lnTo>
                    <a:pt x="291884" y="52355"/>
                  </a:lnTo>
                  <a:lnTo>
                    <a:pt x="292362" y="52674"/>
                  </a:lnTo>
                  <a:lnTo>
                    <a:pt x="293003" y="52996"/>
                  </a:lnTo>
                  <a:lnTo>
                    <a:pt x="293644" y="53315"/>
                  </a:lnTo>
                  <a:lnTo>
                    <a:pt x="294285" y="53637"/>
                  </a:lnTo>
                  <a:lnTo>
                    <a:pt x="294764" y="53956"/>
                  </a:lnTo>
                  <a:lnTo>
                    <a:pt x="295405" y="54278"/>
                  </a:lnTo>
                  <a:lnTo>
                    <a:pt x="296046" y="54597"/>
                  </a:lnTo>
                  <a:lnTo>
                    <a:pt x="296684" y="54916"/>
                  </a:lnTo>
                  <a:lnTo>
                    <a:pt x="297166" y="55238"/>
                  </a:lnTo>
                  <a:lnTo>
                    <a:pt x="297807" y="55557"/>
                  </a:lnTo>
                  <a:lnTo>
                    <a:pt x="298448" y="55876"/>
                  </a:lnTo>
                  <a:lnTo>
                    <a:pt x="299086" y="56039"/>
                  </a:lnTo>
                  <a:lnTo>
                    <a:pt x="299567" y="56358"/>
                  </a:lnTo>
                  <a:lnTo>
                    <a:pt x="300208" y="56677"/>
                  </a:lnTo>
                  <a:lnTo>
                    <a:pt x="300849" y="56836"/>
                  </a:lnTo>
                  <a:lnTo>
                    <a:pt x="301490" y="57158"/>
                  </a:lnTo>
                  <a:lnTo>
                    <a:pt x="301969" y="57318"/>
                  </a:lnTo>
                  <a:lnTo>
                    <a:pt x="302610" y="57640"/>
                  </a:lnTo>
                  <a:lnTo>
                    <a:pt x="303251" y="57799"/>
                  </a:lnTo>
                  <a:lnTo>
                    <a:pt x="303892" y="58118"/>
                  </a:lnTo>
                  <a:lnTo>
                    <a:pt x="304371" y="58281"/>
                  </a:lnTo>
                  <a:lnTo>
                    <a:pt x="305012" y="58440"/>
                  </a:lnTo>
                  <a:lnTo>
                    <a:pt x="305653" y="58759"/>
                  </a:lnTo>
                  <a:lnTo>
                    <a:pt x="306294" y="58919"/>
                  </a:lnTo>
                  <a:lnTo>
                    <a:pt x="306773" y="59079"/>
                  </a:lnTo>
                  <a:lnTo>
                    <a:pt x="307413" y="59241"/>
                  </a:lnTo>
                  <a:lnTo>
                    <a:pt x="308054" y="59400"/>
                  </a:lnTo>
                  <a:lnTo>
                    <a:pt x="308695" y="59560"/>
                  </a:lnTo>
                  <a:lnTo>
                    <a:pt x="309174" y="59719"/>
                  </a:lnTo>
                  <a:lnTo>
                    <a:pt x="309815" y="59879"/>
                  </a:lnTo>
                  <a:lnTo>
                    <a:pt x="310456" y="60041"/>
                  </a:lnTo>
                  <a:lnTo>
                    <a:pt x="311097" y="60201"/>
                  </a:lnTo>
                  <a:lnTo>
                    <a:pt x="311576" y="60201"/>
                  </a:lnTo>
                  <a:lnTo>
                    <a:pt x="312217" y="60360"/>
                  </a:lnTo>
                  <a:lnTo>
                    <a:pt x="312858" y="60520"/>
                  </a:lnTo>
                  <a:lnTo>
                    <a:pt x="313499" y="60682"/>
                  </a:lnTo>
                  <a:lnTo>
                    <a:pt x="313978" y="60682"/>
                  </a:lnTo>
                  <a:lnTo>
                    <a:pt x="314618" y="60842"/>
                  </a:lnTo>
                  <a:lnTo>
                    <a:pt x="315259" y="60842"/>
                  </a:lnTo>
                  <a:lnTo>
                    <a:pt x="315900" y="61001"/>
                  </a:lnTo>
                  <a:lnTo>
                    <a:pt x="316379" y="61001"/>
                  </a:lnTo>
                  <a:lnTo>
                    <a:pt x="317020" y="61161"/>
                  </a:lnTo>
                  <a:lnTo>
                    <a:pt x="318302" y="61161"/>
                  </a:lnTo>
                  <a:lnTo>
                    <a:pt x="318781" y="61321"/>
                  </a:lnTo>
                  <a:lnTo>
                    <a:pt x="320704" y="61321"/>
                  </a:lnTo>
                  <a:lnTo>
                    <a:pt x="321183" y="61480"/>
                  </a:lnTo>
                  <a:lnTo>
                    <a:pt x="325986" y="61480"/>
                  </a:lnTo>
                  <a:lnTo>
                    <a:pt x="326627" y="61321"/>
                  </a:lnTo>
                  <a:lnTo>
                    <a:pt x="327906" y="61321"/>
                  </a:lnTo>
                  <a:lnTo>
                    <a:pt x="328388" y="61161"/>
                  </a:lnTo>
                  <a:lnTo>
                    <a:pt x="329029" y="61161"/>
                  </a:lnTo>
                  <a:lnTo>
                    <a:pt x="329669" y="61001"/>
                  </a:lnTo>
                  <a:lnTo>
                    <a:pt x="330308" y="61001"/>
                  </a:lnTo>
                  <a:lnTo>
                    <a:pt x="330789" y="60842"/>
                  </a:lnTo>
                  <a:lnTo>
                    <a:pt x="331430" y="60682"/>
                  </a:lnTo>
                  <a:lnTo>
                    <a:pt x="332071" y="60520"/>
                  </a:lnTo>
                  <a:lnTo>
                    <a:pt x="332712" y="60360"/>
                  </a:lnTo>
                  <a:lnTo>
                    <a:pt x="333191" y="60201"/>
                  </a:lnTo>
                  <a:lnTo>
                    <a:pt x="333832" y="60041"/>
                  </a:lnTo>
                  <a:lnTo>
                    <a:pt x="334473" y="59879"/>
                  </a:lnTo>
                  <a:lnTo>
                    <a:pt x="335114" y="59719"/>
                  </a:lnTo>
                  <a:lnTo>
                    <a:pt x="335593" y="59560"/>
                  </a:lnTo>
                  <a:lnTo>
                    <a:pt x="336234" y="59400"/>
                  </a:lnTo>
                  <a:lnTo>
                    <a:pt x="336874" y="59241"/>
                  </a:lnTo>
                  <a:lnTo>
                    <a:pt x="337515" y="58919"/>
                  </a:lnTo>
                  <a:lnTo>
                    <a:pt x="337994" y="58759"/>
                  </a:lnTo>
                  <a:lnTo>
                    <a:pt x="338635" y="58600"/>
                  </a:lnTo>
                  <a:lnTo>
                    <a:pt x="339276" y="58281"/>
                  </a:lnTo>
                  <a:lnTo>
                    <a:pt x="339917" y="58118"/>
                  </a:lnTo>
                  <a:lnTo>
                    <a:pt x="340396" y="57799"/>
                  </a:lnTo>
                  <a:lnTo>
                    <a:pt x="341037" y="57640"/>
                  </a:lnTo>
                  <a:lnTo>
                    <a:pt x="341678" y="57318"/>
                  </a:lnTo>
                  <a:lnTo>
                    <a:pt x="342319" y="57158"/>
                  </a:lnTo>
                  <a:lnTo>
                    <a:pt x="342798" y="56836"/>
                  </a:lnTo>
                  <a:lnTo>
                    <a:pt x="343439" y="56677"/>
                  </a:lnTo>
                  <a:lnTo>
                    <a:pt x="344080" y="56358"/>
                  </a:lnTo>
                  <a:lnTo>
                    <a:pt x="344720" y="56039"/>
                  </a:lnTo>
                  <a:lnTo>
                    <a:pt x="345199" y="55876"/>
                  </a:lnTo>
                  <a:lnTo>
                    <a:pt x="345840" y="55557"/>
                  </a:lnTo>
                  <a:lnTo>
                    <a:pt x="346481" y="55398"/>
                  </a:lnTo>
                  <a:lnTo>
                    <a:pt x="347122" y="55076"/>
                  </a:lnTo>
                  <a:lnTo>
                    <a:pt x="347601" y="54916"/>
                  </a:lnTo>
                  <a:lnTo>
                    <a:pt x="348242" y="54597"/>
                  </a:lnTo>
                  <a:lnTo>
                    <a:pt x="348883" y="54435"/>
                  </a:lnTo>
                  <a:lnTo>
                    <a:pt x="349524" y="54278"/>
                  </a:lnTo>
                  <a:lnTo>
                    <a:pt x="350003" y="53956"/>
                  </a:lnTo>
                  <a:lnTo>
                    <a:pt x="350644" y="53796"/>
                  </a:lnTo>
                  <a:lnTo>
                    <a:pt x="351285" y="53637"/>
                  </a:lnTo>
                  <a:lnTo>
                    <a:pt x="351925" y="53315"/>
                  </a:lnTo>
                  <a:lnTo>
                    <a:pt x="352404" y="53155"/>
                  </a:lnTo>
                  <a:lnTo>
                    <a:pt x="353045" y="52996"/>
                  </a:lnTo>
                  <a:lnTo>
                    <a:pt x="353686" y="52836"/>
                  </a:lnTo>
                  <a:lnTo>
                    <a:pt x="354327" y="52674"/>
                  </a:lnTo>
                  <a:lnTo>
                    <a:pt x="354806" y="52674"/>
                  </a:lnTo>
                  <a:lnTo>
                    <a:pt x="355447" y="52514"/>
                  </a:lnTo>
                  <a:lnTo>
                    <a:pt x="356088" y="52355"/>
                  </a:lnTo>
                  <a:lnTo>
                    <a:pt x="356726" y="52195"/>
                  </a:lnTo>
                  <a:lnTo>
                    <a:pt x="357849" y="52195"/>
                  </a:lnTo>
                  <a:lnTo>
                    <a:pt x="358490" y="52033"/>
                  </a:lnTo>
                  <a:lnTo>
                    <a:pt x="361532" y="52033"/>
                  </a:lnTo>
                  <a:lnTo>
                    <a:pt x="362011" y="52195"/>
                  </a:lnTo>
                  <a:lnTo>
                    <a:pt x="363293" y="52195"/>
                  </a:lnTo>
                  <a:lnTo>
                    <a:pt x="363934" y="52355"/>
                  </a:lnTo>
                  <a:lnTo>
                    <a:pt x="364413" y="52355"/>
                  </a:lnTo>
                  <a:lnTo>
                    <a:pt x="365054" y="52514"/>
                  </a:lnTo>
                  <a:lnTo>
                    <a:pt x="365695" y="52674"/>
                  </a:lnTo>
                  <a:lnTo>
                    <a:pt x="366336" y="52836"/>
                  </a:lnTo>
                  <a:lnTo>
                    <a:pt x="366814" y="52836"/>
                  </a:lnTo>
                  <a:lnTo>
                    <a:pt x="367455" y="52996"/>
                  </a:lnTo>
                  <a:lnTo>
                    <a:pt x="368096" y="53155"/>
                  </a:lnTo>
                  <a:lnTo>
                    <a:pt x="368737" y="53315"/>
                  </a:lnTo>
                  <a:lnTo>
                    <a:pt x="369216" y="53475"/>
                  </a:lnTo>
                  <a:lnTo>
                    <a:pt x="369857" y="53637"/>
                  </a:lnTo>
                  <a:lnTo>
                    <a:pt x="370498" y="53956"/>
                  </a:lnTo>
                  <a:lnTo>
                    <a:pt x="371139" y="54116"/>
                  </a:lnTo>
                  <a:lnTo>
                    <a:pt x="371618" y="54278"/>
                  </a:lnTo>
                  <a:lnTo>
                    <a:pt x="372259" y="54435"/>
                  </a:lnTo>
                  <a:lnTo>
                    <a:pt x="372900" y="54757"/>
                  </a:lnTo>
                  <a:lnTo>
                    <a:pt x="373541" y="54916"/>
                  </a:lnTo>
                  <a:lnTo>
                    <a:pt x="374019" y="55076"/>
                  </a:lnTo>
                  <a:lnTo>
                    <a:pt x="374660" y="55398"/>
                  </a:lnTo>
                  <a:lnTo>
                    <a:pt x="375301" y="55557"/>
                  </a:lnTo>
                  <a:lnTo>
                    <a:pt x="375942" y="55876"/>
                  </a:lnTo>
                  <a:lnTo>
                    <a:pt x="376421" y="56039"/>
                  </a:lnTo>
                  <a:lnTo>
                    <a:pt x="377062" y="56198"/>
                  </a:lnTo>
                  <a:lnTo>
                    <a:pt x="377703" y="56517"/>
                  </a:lnTo>
                  <a:lnTo>
                    <a:pt x="378344" y="56677"/>
                  </a:lnTo>
                  <a:lnTo>
                    <a:pt x="378823" y="56999"/>
                  </a:lnTo>
                  <a:lnTo>
                    <a:pt x="379464" y="57158"/>
                  </a:lnTo>
                  <a:lnTo>
                    <a:pt x="380105" y="57318"/>
                  </a:lnTo>
                  <a:lnTo>
                    <a:pt x="380746" y="57640"/>
                  </a:lnTo>
                  <a:lnTo>
                    <a:pt x="381224" y="57799"/>
                  </a:lnTo>
                  <a:lnTo>
                    <a:pt x="381865" y="58118"/>
                  </a:lnTo>
                  <a:lnTo>
                    <a:pt x="382506" y="58281"/>
                  </a:lnTo>
                  <a:lnTo>
                    <a:pt x="383147" y="58440"/>
                  </a:lnTo>
                  <a:lnTo>
                    <a:pt x="383626" y="58600"/>
                  </a:lnTo>
                  <a:lnTo>
                    <a:pt x="384267" y="58919"/>
                  </a:lnTo>
                  <a:lnTo>
                    <a:pt x="384908" y="59079"/>
                  </a:lnTo>
                  <a:lnTo>
                    <a:pt x="385549" y="59241"/>
                  </a:lnTo>
                  <a:lnTo>
                    <a:pt x="386028" y="59400"/>
                  </a:lnTo>
                  <a:lnTo>
                    <a:pt x="386669" y="59560"/>
                  </a:lnTo>
                  <a:lnTo>
                    <a:pt x="387310" y="59719"/>
                  </a:lnTo>
                  <a:lnTo>
                    <a:pt x="387948" y="59879"/>
                  </a:lnTo>
                  <a:lnTo>
                    <a:pt x="388429" y="60041"/>
                  </a:lnTo>
                  <a:lnTo>
                    <a:pt x="389070" y="60201"/>
                  </a:lnTo>
                  <a:lnTo>
                    <a:pt x="389711" y="60360"/>
                  </a:lnTo>
                  <a:lnTo>
                    <a:pt x="390350" y="60520"/>
                  </a:lnTo>
                  <a:lnTo>
                    <a:pt x="390831" y="60682"/>
                  </a:lnTo>
                  <a:lnTo>
                    <a:pt x="391472" y="60842"/>
                  </a:lnTo>
                  <a:lnTo>
                    <a:pt x="392113" y="60842"/>
                  </a:lnTo>
                  <a:lnTo>
                    <a:pt x="392754" y="61001"/>
                  </a:lnTo>
                  <a:lnTo>
                    <a:pt x="393233" y="61161"/>
                  </a:lnTo>
                  <a:lnTo>
                    <a:pt x="393874" y="61161"/>
                  </a:lnTo>
                  <a:lnTo>
                    <a:pt x="394515" y="61321"/>
                  </a:lnTo>
                  <a:lnTo>
                    <a:pt x="395156" y="61321"/>
                  </a:lnTo>
                  <a:lnTo>
                    <a:pt x="395634" y="61480"/>
                  </a:lnTo>
                  <a:lnTo>
                    <a:pt x="396275" y="61480"/>
                  </a:lnTo>
                  <a:lnTo>
                    <a:pt x="396916" y="61642"/>
                  </a:lnTo>
                  <a:lnTo>
                    <a:pt x="399318" y="61642"/>
                  </a:lnTo>
                  <a:lnTo>
                    <a:pt x="399959" y="61802"/>
                  </a:lnTo>
                  <a:lnTo>
                    <a:pt x="402839" y="61802"/>
                  </a:lnTo>
                  <a:lnTo>
                    <a:pt x="403480" y="61642"/>
                  </a:lnTo>
                  <a:lnTo>
                    <a:pt x="405241" y="61642"/>
                  </a:lnTo>
                  <a:lnTo>
                    <a:pt x="405882" y="61480"/>
                  </a:lnTo>
                  <a:lnTo>
                    <a:pt x="407164" y="61480"/>
                  </a:lnTo>
                  <a:lnTo>
                    <a:pt x="407643" y="61321"/>
                  </a:lnTo>
                  <a:lnTo>
                    <a:pt x="408284" y="61321"/>
                  </a:lnTo>
                  <a:lnTo>
                    <a:pt x="408925" y="61161"/>
                  </a:lnTo>
                  <a:lnTo>
                    <a:pt x="409566" y="61161"/>
                  </a:lnTo>
                  <a:lnTo>
                    <a:pt x="410044" y="61001"/>
                  </a:lnTo>
                  <a:lnTo>
                    <a:pt x="410685" y="60842"/>
                  </a:lnTo>
                  <a:lnTo>
                    <a:pt x="411326" y="60682"/>
                  </a:lnTo>
                  <a:lnTo>
                    <a:pt x="411967" y="60682"/>
                  </a:lnTo>
                  <a:lnTo>
                    <a:pt x="412446" y="60520"/>
                  </a:lnTo>
                  <a:lnTo>
                    <a:pt x="413087" y="60360"/>
                  </a:lnTo>
                  <a:lnTo>
                    <a:pt x="413728" y="60201"/>
                  </a:lnTo>
                  <a:lnTo>
                    <a:pt x="414369" y="60041"/>
                  </a:lnTo>
                  <a:lnTo>
                    <a:pt x="414848" y="59879"/>
                  </a:lnTo>
                  <a:lnTo>
                    <a:pt x="415489" y="59719"/>
                  </a:lnTo>
                  <a:lnTo>
                    <a:pt x="416130" y="59560"/>
                  </a:lnTo>
                  <a:lnTo>
                    <a:pt x="416768" y="59400"/>
                  </a:lnTo>
                  <a:lnTo>
                    <a:pt x="417249" y="59241"/>
                  </a:lnTo>
                  <a:lnTo>
                    <a:pt x="417890" y="59079"/>
                  </a:lnTo>
                  <a:lnTo>
                    <a:pt x="418531" y="58759"/>
                  </a:lnTo>
                  <a:lnTo>
                    <a:pt x="419170" y="58600"/>
                  </a:lnTo>
                  <a:lnTo>
                    <a:pt x="419651" y="58440"/>
                  </a:lnTo>
                  <a:lnTo>
                    <a:pt x="420292" y="58118"/>
                  </a:lnTo>
                  <a:lnTo>
                    <a:pt x="420933" y="57959"/>
                  </a:lnTo>
                  <a:lnTo>
                    <a:pt x="421574" y="57640"/>
                  </a:lnTo>
                  <a:lnTo>
                    <a:pt x="422053" y="57477"/>
                  </a:lnTo>
                  <a:lnTo>
                    <a:pt x="422694" y="57158"/>
                  </a:lnTo>
                  <a:lnTo>
                    <a:pt x="423335" y="56999"/>
                  </a:lnTo>
                  <a:lnTo>
                    <a:pt x="423976" y="56677"/>
                  </a:lnTo>
                  <a:lnTo>
                    <a:pt x="424454" y="56358"/>
                  </a:lnTo>
                  <a:lnTo>
                    <a:pt x="425095" y="56198"/>
                  </a:lnTo>
                  <a:lnTo>
                    <a:pt x="425736" y="55876"/>
                  </a:lnTo>
                  <a:lnTo>
                    <a:pt x="426377" y="55557"/>
                  </a:lnTo>
                  <a:lnTo>
                    <a:pt x="426856" y="55238"/>
                  </a:lnTo>
                  <a:lnTo>
                    <a:pt x="427497" y="54916"/>
                  </a:lnTo>
                  <a:lnTo>
                    <a:pt x="428138" y="54597"/>
                  </a:lnTo>
                  <a:lnTo>
                    <a:pt x="428779" y="54278"/>
                  </a:lnTo>
                  <a:lnTo>
                    <a:pt x="429258" y="53956"/>
                  </a:lnTo>
                  <a:lnTo>
                    <a:pt x="429899" y="53637"/>
                  </a:lnTo>
                  <a:lnTo>
                    <a:pt x="430540" y="53315"/>
                  </a:lnTo>
                  <a:lnTo>
                    <a:pt x="431181" y="52996"/>
                  </a:lnTo>
                  <a:lnTo>
                    <a:pt x="431659" y="52514"/>
                  </a:lnTo>
                  <a:lnTo>
                    <a:pt x="432300" y="52195"/>
                  </a:lnTo>
                  <a:lnTo>
                    <a:pt x="432941" y="51876"/>
                  </a:lnTo>
                  <a:lnTo>
                    <a:pt x="433582" y="51395"/>
                  </a:lnTo>
                  <a:lnTo>
                    <a:pt x="434061" y="51073"/>
                  </a:lnTo>
                  <a:lnTo>
                    <a:pt x="434702" y="50594"/>
                  </a:lnTo>
                  <a:lnTo>
                    <a:pt x="435343" y="50272"/>
                  </a:lnTo>
                  <a:lnTo>
                    <a:pt x="435984" y="49794"/>
                  </a:lnTo>
                  <a:lnTo>
                    <a:pt x="436463" y="49474"/>
                  </a:lnTo>
                  <a:lnTo>
                    <a:pt x="437104" y="48993"/>
                  </a:lnTo>
                  <a:lnTo>
                    <a:pt x="437745" y="48512"/>
                  </a:lnTo>
                  <a:lnTo>
                    <a:pt x="438386" y="48193"/>
                  </a:lnTo>
                  <a:lnTo>
                    <a:pt x="438864" y="47711"/>
                  </a:lnTo>
                  <a:lnTo>
                    <a:pt x="439505" y="47232"/>
                  </a:lnTo>
                  <a:lnTo>
                    <a:pt x="440146" y="46751"/>
                  </a:lnTo>
                  <a:lnTo>
                    <a:pt x="440787" y="46270"/>
                  </a:lnTo>
                  <a:lnTo>
                    <a:pt x="441266" y="45950"/>
                  </a:lnTo>
                  <a:lnTo>
                    <a:pt x="441907" y="45472"/>
                  </a:lnTo>
                  <a:lnTo>
                    <a:pt x="442548" y="44990"/>
                  </a:lnTo>
                  <a:lnTo>
                    <a:pt x="443189" y="44509"/>
                  </a:lnTo>
                  <a:lnTo>
                    <a:pt x="443668" y="44030"/>
                  </a:lnTo>
                  <a:lnTo>
                    <a:pt x="444309" y="43549"/>
                  </a:lnTo>
                  <a:lnTo>
                    <a:pt x="444950" y="43070"/>
                  </a:lnTo>
                  <a:lnTo>
                    <a:pt x="445591" y="42589"/>
                  </a:lnTo>
                  <a:lnTo>
                    <a:pt x="446069" y="42107"/>
                  </a:lnTo>
                  <a:lnTo>
                    <a:pt x="446710" y="41628"/>
                  </a:lnTo>
                  <a:lnTo>
                    <a:pt x="447351" y="41147"/>
                  </a:lnTo>
                  <a:lnTo>
                    <a:pt x="447990" y="40506"/>
                  </a:lnTo>
                  <a:lnTo>
                    <a:pt x="448471" y="40027"/>
                  </a:lnTo>
                  <a:lnTo>
                    <a:pt x="449112" y="39546"/>
                  </a:lnTo>
                  <a:lnTo>
                    <a:pt x="449753" y="39065"/>
                  </a:lnTo>
                  <a:lnTo>
                    <a:pt x="450391" y="38586"/>
                  </a:lnTo>
                  <a:lnTo>
                    <a:pt x="450873" y="38104"/>
                  </a:lnTo>
                  <a:lnTo>
                    <a:pt x="451514" y="37626"/>
                  </a:lnTo>
                  <a:lnTo>
                    <a:pt x="452155" y="37144"/>
                  </a:lnTo>
                  <a:lnTo>
                    <a:pt x="452796" y="36663"/>
                  </a:lnTo>
                  <a:lnTo>
                    <a:pt x="453274" y="36184"/>
                  </a:lnTo>
                  <a:lnTo>
                    <a:pt x="453915" y="35862"/>
                  </a:lnTo>
                  <a:lnTo>
                    <a:pt x="454556" y="35384"/>
                  </a:lnTo>
                  <a:lnTo>
                    <a:pt x="455197" y="34902"/>
                  </a:lnTo>
                  <a:lnTo>
                    <a:pt x="455676" y="34421"/>
                  </a:lnTo>
                  <a:lnTo>
                    <a:pt x="456317" y="33942"/>
                  </a:lnTo>
                  <a:lnTo>
                    <a:pt x="456958" y="33623"/>
                  </a:lnTo>
                  <a:lnTo>
                    <a:pt x="457599" y="33142"/>
                  </a:lnTo>
                  <a:lnTo>
                    <a:pt x="458078" y="32822"/>
                  </a:lnTo>
                  <a:lnTo>
                    <a:pt x="458719" y="32341"/>
                  </a:lnTo>
                  <a:lnTo>
                    <a:pt x="459360" y="32019"/>
                  </a:lnTo>
                  <a:lnTo>
                    <a:pt x="460001" y="31540"/>
                  </a:lnTo>
                  <a:lnTo>
                    <a:pt x="460479" y="31221"/>
                  </a:lnTo>
                  <a:lnTo>
                    <a:pt x="461120" y="30899"/>
                  </a:lnTo>
                  <a:lnTo>
                    <a:pt x="461761" y="30421"/>
                  </a:lnTo>
                  <a:lnTo>
                    <a:pt x="462402" y="30099"/>
                  </a:lnTo>
                  <a:lnTo>
                    <a:pt x="462881" y="29780"/>
                  </a:lnTo>
                  <a:lnTo>
                    <a:pt x="463522" y="29461"/>
                  </a:lnTo>
                  <a:lnTo>
                    <a:pt x="464163" y="29298"/>
                  </a:lnTo>
                  <a:lnTo>
                    <a:pt x="464804" y="28979"/>
                  </a:lnTo>
                  <a:lnTo>
                    <a:pt x="465283" y="28657"/>
                  </a:lnTo>
                  <a:lnTo>
                    <a:pt x="465924" y="28498"/>
                  </a:lnTo>
                  <a:lnTo>
                    <a:pt x="466565" y="28179"/>
                  </a:lnTo>
                  <a:lnTo>
                    <a:pt x="467206" y="28016"/>
                  </a:lnTo>
                  <a:lnTo>
                    <a:pt x="467685" y="27857"/>
                  </a:lnTo>
                  <a:lnTo>
                    <a:pt x="468325" y="27538"/>
                  </a:lnTo>
                  <a:lnTo>
                    <a:pt x="468966" y="27378"/>
                  </a:lnTo>
                  <a:lnTo>
                    <a:pt x="469607" y="27378"/>
                  </a:lnTo>
                  <a:lnTo>
                    <a:pt x="470086" y="27218"/>
                  </a:lnTo>
                  <a:lnTo>
                    <a:pt x="470727" y="27056"/>
                  </a:lnTo>
                  <a:lnTo>
                    <a:pt x="471368" y="27056"/>
                  </a:lnTo>
                  <a:lnTo>
                    <a:pt x="472009" y="26897"/>
                  </a:lnTo>
                  <a:lnTo>
                    <a:pt x="476171" y="26897"/>
                  </a:lnTo>
                  <a:lnTo>
                    <a:pt x="476810" y="27056"/>
                  </a:lnTo>
                  <a:lnTo>
                    <a:pt x="477291" y="27218"/>
                  </a:lnTo>
                  <a:lnTo>
                    <a:pt x="477932" y="27378"/>
                  </a:lnTo>
                  <a:lnTo>
                    <a:pt x="478573" y="27378"/>
                  </a:lnTo>
                  <a:lnTo>
                    <a:pt x="479211" y="27538"/>
                  </a:lnTo>
                  <a:lnTo>
                    <a:pt x="479693" y="27857"/>
                  </a:lnTo>
                  <a:lnTo>
                    <a:pt x="480334" y="28016"/>
                  </a:lnTo>
                  <a:lnTo>
                    <a:pt x="480975" y="28179"/>
                  </a:lnTo>
                  <a:lnTo>
                    <a:pt x="481616" y="28498"/>
                  </a:lnTo>
                  <a:lnTo>
                    <a:pt x="482095" y="28657"/>
                  </a:lnTo>
                  <a:lnTo>
                    <a:pt x="482736" y="28979"/>
                  </a:lnTo>
                  <a:lnTo>
                    <a:pt x="483376" y="29298"/>
                  </a:lnTo>
                  <a:lnTo>
                    <a:pt x="484017" y="29620"/>
                  </a:lnTo>
                  <a:lnTo>
                    <a:pt x="484496" y="29939"/>
                  </a:lnTo>
                  <a:lnTo>
                    <a:pt x="485137" y="30258"/>
                  </a:lnTo>
                  <a:lnTo>
                    <a:pt x="485778" y="30580"/>
                  </a:lnTo>
                  <a:lnTo>
                    <a:pt x="486419" y="30899"/>
                  </a:lnTo>
                  <a:lnTo>
                    <a:pt x="486898" y="31381"/>
                  </a:lnTo>
                  <a:lnTo>
                    <a:pt x="487539" y="31700"/>
                  </a:lnTo>
                  <a:lnTo>
                    <a:pt x="488180" y="32181"/>
                  </a:lnTo>
                  <a:lnTo>
                    <a:pt x="488821" y="32501"/>
                  </a:lnTo>
                  <a:lnTo>
                    <a:pt x="489300" y="32982"/>
                  </a:lnTo>
                  <a:lnTo>
                    <a:pt x="489941" y="33461"/>
                  </a:lnTo>
                  <a:lnTo>
                    <a:pt x="490581" y="33942"/>
                  </a:lnTo>
                  <a:lnTo>
                    <a:pt x="491222" y="34421"/>
                  </a:lnTo>
                  <a:lnTo>
                    <a:pt x="491701" y="34902"/>
                  </a:lnTo>
                  <a:lnTo>
                    <a:pt x="492342" y="35384"/>
                  </a:lnTo>
                  <a:lnTo>
                    <a:pt x="492983" y="35862"/>
                  </a:lnTo>
                  <a:lnTo>
                    <a:pt x="493624" y="36344"/>
                  </a:lnTo>
                  <a:lnTo>
                    <a:pt x="494103" y="36823"/>
                  </a:lnTo>
                  <a:lnTo>
                    <a:pt x="494744" y="37304"/>
                  </a:lnTo>
                  <a:lnTo>
                    <a:pt x="495385" y="37785"/>
                  </a:lnTo>
                  <a:lnTo>
                    <a:pt x="496026" y="38264"/>
                  </a:lnTo>
                  <a:lnTo>
                    <a:pt x="496505" y="38905"/>
                  </a:lnTo>
                  <a:lnTo>
                    <a:pt x="497146" y="39386"/>
                  </a:lnTo>
                  <a:lnTo>
                    <a:pt x="497786" y="39865"/>
                  </a:lnTo>
                  <a:lnTo>
                    <a:pt x="498427" y="40347"/>
                  </a:lnTo>
                  <a:lnTo>
                    <a:pt x="498906" y="40988"/>
                  </a:lnTo>
                  <a:lnTo>
                    <a:pt x="499547" y="41466"/>
                  </a:lnTo>
                  <a:lnTo>
                    <a:pt x="500188" y="41948"/>
                  </a:lnTo>
                  <a:lnTo>
                    <a:pt x="500829" y="42589"/>
                  </a:lnTo>
                  <a:lnTo>
                    <a:pt x="501308" y="43070"/>
                  </a:lnTo>
                  <a:lnTo>
                    <a:pt x="501949" y="43549"/>
                  </a:lnTo>
                  <a:lnTo>
                    <a:pt x="502590" y="44030"/>
                  </a:lnTo>
                  <a:lnTo>
                    <a:pt x="503231" y="44509"/>
                  </a:lnTo>
                  <a:lnTo>
                    <a:pt x="503710" y="45150"/>
                  </a:lnTo>
                  <a:lnTo>
                    <a:pt x="504351" y="45629"/>
                  </a:lnTo>
                  <a:lnTo>
                    <a:pt x="504992" y="46110"/>
                  </a:lnTo>
                  <a:lnTo>
                    <a:pt x="505632" y="46591"/>
                  </a:lnTo>
                  <a:lnTo>
                    <a:pt x="506111" y="47070"/>
                  </a:lnTo>
                  <a:lnTo>
                    <a:pt x="506752" y="47552"/>
                  </a:lnTo>
                  <a:lnTo>
                    <a:pt x="507393" y="48033"/>
                  </a:lnTo>
                  <a:lnTo>
                    <a:pt x="508032" y="48512"/>
                  </a:lnTo>
                  <a:lnTo>
                    <a:pt x="508513" y="48993"/>
                  </a:lnTo>
                  <a:lnTo>
                    <a:pt x="509154" y="49474"/>
                  </a:lnTo>
                  <a:lnTo>
                    <a:pt x="509795" y="49953"/>
                  </a:lnTo>
                  <a:lnTo>
                    <a:pt x="510436" y="50272"/>
                  </a:lnTo>
                  <a:lnTo>
                    <a:pt x="510915" y="50754"/>
                  </a:lnTo>
                  <a:lnTo>
                    <a:pt x="511556" y="51235"/>
                  </a:lnTo>
                  <a:lnTo>
                    <a:pt x="512197" y="51714"/>
                  </a:lnTo>
                  <a:lnTo>
                    <a:pt x="512837" y="52033"/>
                  </a:lnTo>
                  <a:lnTo>
                    <a:pt x="513316" y="52514"/>
                  </a:lnTo>
                  <a:lnTo>
                    <a:pt x="513957" y="52836"/>
                  </a:lnTo>
                  <a:lnTo>
                    <a:pt x="514598" y="53315"/>
                  </a:lnTo>
                  <a:lnTo>
                    <a:pt x="515239" y="53637"/>
                  </a:lnTo>
                  <a:lnTo>
                    <a:pt x="515718" y="53956"/>
                  </a:lnTo>
                  <a:lnTo>
                    <a:pt x="516359" y="54435"/>
                  </a:lnTo>
                  <a:lnTo>
                    <a:pt x="517000" y="54757"/>
                  </a:lnTo>
                  <a:lnTo>
                    <a:pt x="517641" y="55076"/>
                  </a:lnTo>
                  <a:lnTo>
                    <a:pt x="518120" y="55398"/>
                  </a:lnTo>
                  <a:lnTo>
                    <a:pt x="518761" y="55876"/>
                  </a:lnTo>
                  <a:lnTo>
                    <a:pt x="519402" y="56198"/>
                  </a:lnTo>
                  <a:lnTo>
                    <a:pt x="520043" y="56517"/>
                  </a:lnTo>
                  <a:lnTo>
                    <a:pt x="520521" y="56836"/>
                  </a:lnTo>
                  <a:lnTo>
                    <a:pt x="521162" y="57158"/>
                  </a:lnTo>
                  <a:lnTo>
                    <a:pt x="521803" y="57477"/>
                  </a:lnTo>
                  <a:lnTo>
                    <a:pt x="522444" y="57640"/>
                  </a:lnTo>
                  <a:lnTo>
                    <a:pt x="522923" y="57959"/>
                  </a:lnTo>
                  <a:lnTo>
                    <a:pt x="523564" y="58281"/>
                  </a:lnTo>
                  <a:lnTo>
                    <a:pt x="524205" y="58600"/>
                  </a:lnTo>
                  <a:lnTo>
                    <a:pt x="524846" y="58759"/>
                  </a:lnTo>
                  <a:lnTo>
                    <a:pt x="525325" y="59079"/>
                  </a:lnTo>
                  <a:lnTo>
                    <a:pt x="525966" y="59400"/>
                  </a:lnTo>
                  <a:lnTo>
                    <a:pt x="526607" y="59560"/>
                  </a:lnTo>
                  <a:lnTo>
                    <a:pt x="527248" y="59879"/>
                  </a:lnTo>
                  <a:lnTo>
                    <a:pt x="527726" y="60041"/>
                  </a:lnTo>
                  <a:lnTo>
                    <a:pt x="528367" y="60360"/>
                  </a:lnTo>
                  <a:lnTo>
                    <a:pt x="529008" y="60520"/>
                  </a:lnTo>
                  <a:lnTo>
                    <a:pt x="529649" y="60682"/>
                  </a:lnTo>
                  <a:lnTo>
                    <a:pt x="530128" y="61001"/>
                  </a:lnTo>
                  <a:lnTo>
                    <a:pt x="530769" y="61161"/>
                  </a:lnTo>
                  <a:lnTo>
                    <a:pt x="531410" y="61321"/>
                  </a:lnTo>
                  <a:lnTo>
                    <a:pt x="532051" y="61480"/>
                  </a:lnTo>
                  <a:lnTo>
                    <a:pt x="532530" y="61642"/>
                  </a:lnTo>
                  <a:lnTo>
                    <a:pt x="533171" y="61802"/>
                  </a:lnTo>
                  <a:lnTo>
                    <a:pt x="533812" y="61962"/>
                  </a:lnTo>
                  <a:lnTo>
                    <a:pt x="534453" y="62121"/>
                  </a:lnTo>
                  <a:lnTo>
                    <a:pt x="534931" y="62281"/>
                  </a:lnTo>
                  <a:lnTo>
                    <a:pt x="535572" y="62443"/>
                  </a:lnTo>
                  <a:lnTo>
                    <a:pt x="536213" y="62603"/>
                  </a:lnTo>
                  <a:lnTo>
                    <a:pt x="536852" y="62762"/>
                  </a:lnTo>
                  <a:lnTo>
                    <a:pt x="537333" y="62922"/>
                  </a:lnTo>
                  <a:lnTo>
                    <a:pt x="537974" y="62922"/>
                  </a:lnTo>
                  <a:lnTo>
                    <a:pt x="538615" y="63084"/>
                  </a:lnTo>
                  <a:lnTo>
                    <a:pt x="539253" y="63241"/>
                  </a:lnTo>
                  <a:lnTo>
                    <a:pt x="539735" y="63241"/>
                  </a:lnTo>
                  <a:lnTo>
                    <a:pt x="540376" y="63403"/>
                  </a:lnTo>
                  <a:lnTo>
                    <a:pt x="541017" y="63403"/>
                  </a:lnTo>
                  <a:lnTo>
                    <a:pt x="541655" y="63563"/>
                  </a:lnTo>
                  <a:lnTo>
                    <a:pt x="542777" y="63563"/>
                  </a:lnTo>
                  <a:lnTo>
                    <a:pt x="543418" y="63722"/>
                  </a:lnTo>
                  <a:lnTo>
                    <a:pt x="546461" y="63722"/>
                  </a:lnTo>
                  <a:lnTo>
                    <a:pt x="546940" y="63882"/>
                  </a:lnTo>
                  <a:lnTo>
                    <a:pt x="547581" y="63882"/>
                  </a:lnTo>
                  <a:lnTo>
                    <a:pt x="548222" y="63722"/>
                  </a:lnTo>
                  <a:lnTo>
                    <a:pt x="551264" y="63722"/>
                  </a:lnTo>
                  <a:lnTo>
                    <a:pt x="551743" y="63563"/>
                  </a:lnTo>
                  <a:lnTo>
                    <a:pt x="553025" y="63563"/>
                  </a:lnTo>
                  <a:lnTo>
                    <a:pt x="553666" y="63403"/>
                  </a:lnTo>
                  <a:lnTo>
                    <a:pt x="554145" y="63403"/>
                  </a:lnTo>
                  <a:lnTo>
                    <a:pt x="554786" y="63241"/>
                  </a:lnTo>
                  <a:lnTo>
                    <a:pt x="555427" y="63084"/>
                  </a:lnTo>
                  <a:lnTo>
                    <a:pt x="556068" y="63084"/>
                  </a:lnTo>
                  <a:lnTo>
                    <a:pt x="556546" y="62922"/>
                  </a:lnTo>
                  <a:lnTo>
                    <a:pt x="557187" y="62762"/>
                  </a:lnTo>
                  <a:lnTo>
                    <a:pt x="557828" y="62762"/>
                  </a:lnTo>
                  <a:lnTo>
                    <a:pt x="558469" y="62603"/>
                  </a:lnTo>
                  <a:lnTo>
                    <a:pt x="558948" y="62443"/>
                  </a:lnTo>
                  <a:lnTo>
                    <a:pt x="559589" y="62281"/>
                  </a:lnTo>
                  <a:lnTo>
                    <a:pt x="560230" y="62121"/>
                  </a:lnTo>
                  <a:lnTo>
                    <a:pt x="560871" y="61962"/>
                  </a:lnTo>
                  <a:lnTo>
                    <a:pt x="561350" y="61802"/>
                  </a:lnTo>
                  <a:lnTo>
                    <a:pt x="561991" y="61642"/>
                  </a:lnTo>
                  <a:lnTo>
                    <a:pt x="562632" y="61480"/>
                  </a:lnTo>
                  <a:lnTo>
                    <a:pt x="563273" y="61321"/>
                  </a:lnTo>
                  <a:lnTo>
                    <a:pt x="563751" y="61161"/>
                  </a:lnTo>
                  <a:lnTo>
                    <a:pt x="564392" y="61001"/>
                  </a:lnTo>
                  <a:lnTo>
                    <a:pt x="565033" y="60842"/>
                  </a:lnTo>
                  <a:lnTo>
                    <a:pt x="565674" y="60520"/>
                  </a:lnTo>
                  <a:lnTo>
                    <a:pt x="566153" y="60360"/>
                  </a:lnTo>
                  <a:lnTo>
                    <a:pt x="566794" y="60201"/>
                  </a:lnTo>
                  <a:lnTo>
                    <a:pt x="567435" y="59879"/>
                  </a:lnTo>
                  <a:lnTo>
                    <a:pt x="568073" y="59719"/>
                  </a:lnTo>
                  <a:lnTo>
                    <a:pt x="568555" y="59400"/>
                  </a:lnTo>
                  <a:lnTo>
                    <a:pt x="569196" y="59079"/>
                  </a:lnTo>
                  <a:lnTo>
                    <a:pt x="569837" y="58919"/>
                  </a:lnTo>
                  <a:lnTo>
                    <a:pt x="570475" y="58600"/>
                  </a:lnTo>
                  <a:lnTo>
                    <a:pt x="570956" y="58281"/>
                  </a:lnTo>
                  <a:lnTo>
                    <a:pt x="571597" y="58118"/>
                  </a:lnTo>
                  <a:lnTo>
                    <a:pt x="572238" y="57799"/>
                  </a:lnTo>
                  <a:lnTo>
                    <a:pt x="572879" y="57477"/>
                  </a:lnTo>
                  <a:lnTo>
                    <a:pt x="573358" y="57158"/>
                  </a:lnTo>
                  <a:lnTo>
                    <a:pt x="573999" y="56836"/>
                  </a:lnTo>
                  <a:lnTo>
                    <a:pt x="574640" y="56517"/>
                  </a:lnTo>
                  <a:lnTo>
                    <a:pt x="575281" y="56198"/>
                  </a:lnTo>
                  <a:lnTo>
                    <a:pt x="575760" y="55876"/>
                  </a:lnTo>
                  <a:lnTo>
                    <a:pt x="576401" y="55557"/>
                  </a:lnTo>
                  <a:lnTo>
                    <a:pt x="577042" y="55238"/>
                  </a:lnTo>
                  <a:lnTo>
                    <a:pt x="577683" y="54916"/>
                  </a:lnTo>
                  <a:lnTo>
                    <a:pt x="578161" y="54597"/>
                  </a:lnTo>
                  <a:lnTo>
                    <a:pt x="578802" y="54278"/>
                  </a:lnTo>
                  <a:lnTo>
                    <a:pt x="579443" y="53956"/>
                  </a:lnTo>
                  <a:lnTo>
                    <a:pt x="580084" y="53637"/>
                  </a:lnTo>
                  <a:lnTo>
                    <a:pt x="580563" y="53315"/>
                  </a:lnTo>
                  <a:lnTo>
                    <a:pt x="581204" y="52996"/>
                  </a:lnTo>
                  <a:lnTo>
                    <a:pt x="581845" y="52674"/>
                  </a:lnTo>
                  <a:lnTo>
                    <a:pt x="582486" y="52355"/>
                  </a:lnTo>
                  <a:lnTo>
                    <a:pt x="582965" y="52033"/>
                  </a:lnTo>
                  <a:lnTo>
                    <a:pt x="583606" y="51714"/>
                  </a:lnTo>
                  <a:lnTo>
                    <a:pt x="584247" y="51395"/>
                  </a:lnTo>
                  <a:lnTo>
                    <a:pt x="584888" y="51073"/>
                  </a:lnTo>
                  <a:lnTo>
                    <a:pt x="585366" y="50913"/>
                  </a:lnTo>
                  <a:lnTo>
                    <a:pt x="586007" y="50594"/>
                  </a:lnTo>
                  <a:lnTo>
                    <a:pt x="586648" y="50272"/>
                  </a:lnTo>
                  <a:lnTo>
                    <a:pt x="587289" y="49953"/>
                  </a:lnTo>
                  <a:lnTo>
                    <a:pt x="587768" y="49794"/>
                  </a:lnTo>
                  <a:lnTo>
                    <a:pt x="588409" y="49474"/>
                  </a:lnTo>
                  <a:lnTo>
                    <a:pt x="589050" y="49312"/>
                  </a:lnTo>
                  <a:lnTo>
                    <a:pt x="589691" y="48993"/>
                  </a:lnTo>
                  <a:lnTo>
                    <a:pt x="590170" y="48833"/>
                  </a:lnTo>
                  <a:lnTo>
                    <a:pt x="590811" y="48671"/>
                  </a:lnTo>
                  <a:lnTo>
                    <a:pt x="591452" y="48352"/>
                  </a:lnTo>
                  <a:lnTo>
                    <a:pt x="592093" y="48193"/>
                  </a:lnTo>
                  <a:lnTo>
                    <a:pt x="592571" y="48033"/>
                  </a:lnTo>
                  <a:lnTo>
                    <a:pt x="593212" y="47871"/>
                  </a:lnTo>
                  <a:lnTo>
                    <a:pt x="593853" y="47871"/>
                  </a:lnTo>
                  <a:lnTo>
                    <a:pt x="594494" y="47711"/>
                  </a:lnTo>
                  <a:lnTo>
                    <a:pt x="594973" y="47552"/>
                  </a:lnTo>
                  <a:lnTo>
                    <a:pt x="595614" y="47552"/>
                  </a:lnTo>
                  <a:lnTo>
                    <a:pt x="596255" y="47392"/>
                  </a:lnTo>
                  <a:lnTo>
                    <a:pt x="599295" y="47392"/>
                  </a:lnTo>
                  <a:lnTo>
                    <a:pt x="599776" y="47552"/>
                  </a:lnTo>
                  <a:lnTo>
                    <a:pt x="600417" y="47552"/>
                  </a:lnTo>
                  <a:lnTo>
                    <a:pt x="601058" y="47711"/>
                  </a:lnTo>
                  <a:lnTo>
                    <a:pt x="601699" y="47711"/>
                  </a:lnTo>
                  <a:lnTo>
                    <a:pt x="602178" y="47871"/>
                  </a:lnTo>
                  <a:lnTo>
                    <a:pt x="602819" y="48033"/>
                  </a:lnTo>
                  <a:lnTo>
                    <a:pt x="603460" y="48193"/>
                  </a:lnTo>
                  <a:lnTo>
                    <a:pt x="604101" y="48352"/>
                  </a:lnTo>
                  <a:lnTo>
                    <a:pt x="604580" y="48512"/>
                  </a:lnTo>
                  <a:lnTo>
                    <a:pt x="605221" y="48671"/>
                  </a:lnTo>
                  <a:lnTo>
                    <a:pt x="605862" y="48833"/>
                  </a:lnTo>
                  <a:lnTo>
                    <a:pt x="606503" y="48993"/>
                  </a:lnTo>
                  <a:lnTo>
                    <a:pt x="606981" y="49312"/>
                  </a:lnTo>
                  <a:lnTo>
                    <a:pt x="607622" y="49474"/>
                  </a:lnTo>
                  <a:lnTo>
                    <a:pt x="608263" y="49794"/>
                  </a:lnTo>
                  <a:lnTo>
                    <a:pt x="608904" y="49953"/>
                  </a:lnTo>
                  <a:lnTo>
                    <a:pt x="609383" y="50272"/>
                  </a:lnTo>
                  <a:lnTo>
                    <a:pt x="610024" y="50594"/>
                  </a:lnTo>
                  <a:lnTo>
                    <a:pt x="610665" y="50913"/>
                  </a:lnTo>
                  <a:lnTo>
                    <a:pt x="611306" y="51073"/>
                  </a:lnTo>
                  <a:lnTo>
                    <a:pt x="611785" y="51395"/>
                  </a:lnTo>
                  <a:lnTo>
                    <a:pt x="612426" y="51714"/>
                  </a:lnTo>
                  <a:lnTo>
                    <a:pt x="613067" y="52033"/>
                  </a:lnTo>
                  <a:lnTo>
                    <a:pt x="613708" y="52355"/>
                  </a:lnTo>
                  <a:lnTo>
                    <a:pt x="614186" y="52674"/>
                  </a:lnTo>
                  <a:lnTo>
                    <a:pt x="614827" y="52996"/>
                  </a:lnTo>
                  <a:lnTo>
                    <a:pt x="615468" y="53315"/>
                  </a:lnTo>
                  <a:lnTo>
                    <a:pt x="616109" y="53637"/>
                  </a:lnTo>
                  <a:lnTo>
                    <a:pt x="616588" y="53956"/>
                  </a:lnTo>
                  <a:lnTo>
                    <a:pt x="617229" y="54278"/>
                  </a:lnTo>
                  <a:lnTo>
                    <a:pt x="617870" y="54757"/>
                  </a:lnTo>
                  <a:lnTo>
                    <a:pt x="618511" y="55076"/>
                  </a:lnTo>
                  <a:lnTo>
                    <a:pt x="618990" y="55398"/>
                  </a:lnTo>
                  <a:lnTo>
                    <a:pt x="619631" y="55717"/>
                  </a:lnTo>
                  <a:lnTo>
                    <a:pt x="620272" y="56039"/>
                  </a:lnTo>
                  <a:lnTo>
                    <a:pt x="620913" y="56358"/>
                  </a:lnTo>
                  <a:lnTo>
                    <a:pt x="621391" y="56677"/>
                  </a:lnTo>
                  <a:lnTo>
                    <a:pt x="622032" y="56999"/>
                  </a:lnTo>
                  <a:lnTo>
                    <a:pt x="622673" y="57318"/>
                  </a:lnTo>
                  <a:lnTo>
                    <a:pt x="623314" y="57640"/>
                  </a:lnTo>
                  <a:lnTo>
                    <a:pt x="623793" y="57959"/>
                  </a:lnTo>
                  <a:lnTo>
                    <a:pt x="624434" y="58281"/>
                  </a:lnTo>
                  <a:lnTo>
                    <a:pt x="625075" y="58600"/>
                  </a:lnTo>
                  <a:lnTo>
                    <a:pt x="625716" y="58919"/>
                  </a:lnTo>
                  <a:lnTo>
                    <a:pt x="626195" y="59241"/>
                  </a:lnTo>
                  <a:lnTo>
                    <a:pt x="626836" y="59560"/>
                  </a:lnTo>
                  <a:lnTo>
                    <a:pt x="627477" y="59879"/>
                  </a:lnTo>
                  <a:lnTo>
                    <a:pt x="628115" y="60041"/>
                  </a:lnTo>
                  <a:lnTo>
                    <a:pt x="628597" y="60360"/>
                  </a:lnTo>
                  <a:lnTo>
                    <a:pt x="629237" y="60682"/>
                  </a:lnTo>
                  <a:lnTo>
                    <a:pt x="629878" y="60842"/>
                  </a:lnTo>
                  <a:lnTo>
                    <a:pt x="630517" y="61161"/>
                  </a:lnTo>
                  <a:lnTo>
                    <a:pt x="630998" y="61480"/>
                  </a:lnTo>
                  <a:lnTo>
                    <a:pt x="631639" y="61642"/>
                  </a:lnTo>
                  <a:lnTo>
                    <a:pt x="632280" y="61802"/>
                  </a:lnTo>
                  <a:lnTo>
                    <a:pt x="632921" y="62121"/>
                  </a:lnTo>
                  <a:lnTo>
                    <a:pt x="633400" y="62281"/>
                  </a:lnTo>
                  <a:lnTo>
                    <a:pt x="634041" y="62603"/>
                  </a:lnTo>
                  <a:lnTo>
                    <a:pt x="634682" y="62762"/>
                  </a:lnTo>
                  <a:lnTo>
                    <a:pt x="635323" y="62922"/>
                  </a:lnTo>
                  <a:lnTo>
                    <a:pt x="635802" y="63084"/>
                  </a:lnTo>
                  <a:lnTo>
                    <a:pt x="636442" y="63241"/>
                  </a:lnTo>
                  <a:lnTo>
                    <a:pt x="637083" y="63403"/>
                  </a:lnTo>
                  <a:lnTo>
                    <a:pt x="637724" y="63722"/>
                  </a:lnTo>
                  <a:lnTo>
                    <a:pt x="638203" y="63882"/>
                  </a:lnTo>
                  <a:lnTo>
                    <a:pt x="638844" y="63882"/>
                  </a:lnTo>
                  <a:lnTo>
                    <a:pt x="639485" y="64044"/>
                  </a:lnTo>
                  <a:lnTo>
                    <a:pt x="640126" y="64204"/>
                  </a:lnTo>
                  <a:lnTo>
                    <a:pt x="640605" y="64363"/>
                  </a:lnTo>
                  <a:lnTo>
                    <a:pt x="641246" y="64523"/>
                  </a:lnTo>
                  <a:lnTo>
                    <a:pt x="641887" y="64682"/>
                  </a:lnTo>
                  <a:lnTo>
                    <a:pt x="642528" y="64682"/>
                  </a:lnTo>
                  <a:lnTo>
                    <a:pt x="643007" y="64845"/>
                  </a:lnTo>
                  <a:lnTo>
                    <a:pt x="643648" y="65004"/>
                  </a:lnTo>
                  <a:lnTo>
                    <a:pt x="644288" y="65004"/>
                  </a:lnTo>
                  <a:lnTo>
                    <a:pt x="644929" y="65164"/>
                  </a:lnTo>
                  <a:lnTo>
                    <a:pt x="646049" y="65164"/>
                  </a:lnTo>
                  <a:lnTo>
                    <a:pt x="646690" y="65323"/>
                  </a:lnTo>
                  <a:lnTo>
                    <a:pt x="647810" y="65323"/>
                  </a:lnTo>
                  <a:lnTo>
                    <a:pt x="648451" y="65486"/>
                  </a:lnTo>
                  <a:lnTo>
                    <a:pt x="654536" y="65486"/>
                  </a:lnTo>
                  <a:lnTo>
                    <a:pt x="655015" y="65323"/>
                  </a:lnTo>
                  <a:lnTo>
                    <a:pt x="656297" y="65323"/>
                  </a:lnTo>
                  <a:lnTo>
                    <a:pt x="656935" y="65164"/>
                  </a:lnTo>
                  <a:lnTo>
                    <a:pt x="658058" y="65164"/>
                  </a:lnTo>
                  <a:lnTo>
                    <a:pt x="658699" y="65004"/>
                  </a:lnTo>
                  <a:lnTo>
                    <a:pt x="659337" y="65004"/>
                  </a:lnTo>
                  <a:lnTo>
                    <a:pt x="659818" y="64845"/>
                  </a:lnTo>
                  <a:lnTo>
                    <a:pt x="660459" y="64682"/>
                  </a:lnTo>
                  <a:lnTo>
                    <a:pt x="661100" y="64682"/>
                  </a:lnTo>
                  <a:lnTo>
                    <a:pt x="661741" y="64523"/>
                  </a:lnTo>
                  <a:lnTo>
                    <a:pt x="662220" y="64363"/>
                  </a:lnTo>
                  <a:lnTo>
                    <a:pt x="662861" y="64204"/>
                  </a:lnTo>
                  <a:lnTo>
                    <a:pt x="663502" y="64044"/>
                  </a:lnTo>
                  <a:lnTo>
                    <a:pt x="664143" y="64044"/>
                  </a:lnTo>
                  <a:lnTo>
                    <a:pt x="664622" y="63882"/>
                  </a:lnTo>
                  <a:lnTo>
                    <a:pt x="665263" y="63722"/>
                  </a:lnTo>
                  <a:lnTo>
                    <a:pt x="665904" y="63563"/>
                  </a:lnTo>
                  <a:lnTo>
                    <a:pt x="666544" y="63241"/>
                  </a:lnTo>
                  <a:lnTo>
                    <a:pt x="667023" y="63084"/>
                  </a:lnTo>
                  <a:lnTo>
                    <a:pt x="667664" y="62922"/>
                  </a:lnTo>
                  <a:lnTo>
                    <a:pt x="668305" y="62762"/>
                  </a:lnTo>
                  <a:lnTo>
                    <a:pt x="668946" y="62603"/>
                  </a:lnTo>
                  <a:lnTo>
                    <a:pt x="669425" y="62281"/>
                  </a:lnTo>
                  <a:lnTo>
                    <a:pt x="670066" y="62121"/>
                  </a:lnTo>
                  <a:lnTo>
                    <a:pt x="670707" y="61962"/>
                  </a:lnTo>
                  <a:lnTo>
                    <a:pt x="671348" y="61642"/>
                  </a:lnTo>
                  <a:lnTo>
                    <a:pt x="671827" y="61480"/>
                  </a:lnTo>
                  <a:lnTo>
                    <a:pt x="672468" y="61161"/>
                  </a:lnTo>
                  <a:lnTo>
                    <a:pt x="673109" y="61001"/>
                  </a:lnTo>
                  <a:lnTo>
                    <a:pt x="673749" y="60682"/>
                  </a:lnTo>
                  <a:lnTo>
                    <a:pt x="674228" y="60360"/>
                  </a:lnTo>
                  <a:lnTo>
                    <a:pt x="674869" y="60201"/>
                  </a:lnTo>
                  <a:lnTo>
                    <a:pt x="675510" y="59879"/>
                  </a:lnTo>
                  <a:lnTo>
                    <a:pt x="676151" y="59560"/>
                  </a:lnTo>
                  <a:lnTo>
                    <a:pt x="676630" y="59241"/>
                  </a:lnTo>
                  <a:lnTo>
                    <a:pt x="677271" y="58919"/>
                  </a:lnTo>
                  <a:lnTo>
                    <a:pt x="677912" y="58600"/>
                  </a:lnTo>
                  <a:lnTo>
                    <a:pt x="678553" y="58281"/>
                  </a:lnTo>
                  <a:lnTo>
                    <a:pt x="679032" y="57959"/>
                  </a:lnTo>
                  <a:lnTo>
                    <a:pt x="679673" y="57640"/>
                  </a:lnTo>
                  <a:lnTo>
                    <a:pt x="680314" y="57318"/>
                  </a:lnTo>
                  <a:lnTo>
                    <a:pt x="680955" y="56999"/>
                  </a:lnTo>
                  <a:lnTo>
                    <a:pt x="681433" y="56677"/>
                  </a:lnTo>
                  <a:lnTo>
                    <a:pt x="682074" y="56358"/>
                  </a:lnTo>
                  <a:lnTo>
                    <a:pt x="682715" y="55876"/>
                  </a:lnTo>
                  <a:lnTo>
                    <a:pt x="683356" y="55557"/>
                  </a:lnTo>
                  <a:lnTo>
                    <a:pt x="683835" y="55238"/>
                  </a:lnTo>
                  <a:lnTo>
                    <a:pt x="684476" y="54757"/>
                  </a:lnTo>
                  <a:lnTo>
                    <a:pt x="685117" y="54435"/>
                  </a:lnTo>
                  <a:lnTo>
                    <a:pt x="685758" y="53956"/>
                  </a:lnTo>
                  <a:lnTo>
                    <a:pt x="686237" y="53637"/>
                  </a:lnTo>
                  <a:lnTo>
                    <a:pt x="686878" y="53155"/>
                  </a:lnTo>
                  <a:lnTo>
                    <a:pt x="687519" y="52836"/>
                  </a:lnTo>
                  <a:lnTo>
                    <a:pt x="688157" y="52355"/>
                  </a:lnTo>
                  <a:lnTo>
                    <a:pt x="688638" y="52033"/>
                  </a:lnTo>
                  <a:lnTo>
                    <a:pt x="689279" y="51554"/>
                  </a:lnTo>
                  <a:lnTo>
                    <a:pt x="689920" y="51073"/>
                  </a:lnTo>
                  <a:lnTo>
                    <a:pt x="690561" y="50754"/>
                  </a:lnTo>
                  <a:lnTo>
                    <a:pt x="691040" y="50272"/>
                  </a:lnTo>
                  <a:lnTo>
                    <a:pt x="691681" y="49794"/>
                  </a:lnTo>
                  <a:lnTo>
                    <a:pt x="692322" y="49474"/>
                  </a:lnTo>
                  <a:lnTo>
                    <a:pt x="692963" y="48993"/>
                  </a:lnTo>
                  <a:lnTo>
                    <a:pt x="693442" y="48512"/>
                  </a:lnTo>
                  <a:lnTo>
                    <a:pt x="694083" y="48193"/>
                  </a:lnTo>
                  <a:lnTo>
                    <a:pt x="694724" y="47711"/>
                  </a:lnTo>
                  <a:lnTo>
                    <a:pt x="695365" y="47232"/>
                  </a:lnTo>
                  <a:lnTo>
                    <a:pt x="695843" y="46911"/>
                  </a:lnTo>
                  <a:lnTo>
                    <a:pt x="696484" y="46432"/>
                  </a:lnTo>
                  <a:lnTo>
                    <a:pt x="697125" y="45950"/>
                  </a:lnTo>
                  <a:lnTo>
                    <a:pt x="697766" y="45629"/>
                  </a:lnTo>
                  <a:lnTo>
                    <a:pt x="698245" y="45150"/>
                  </a:lnTo>
                  <a:lnTo>
                    <a:pt x="698886" y="44831"/>
                  </a:lnTo>
                  <a:lnTo>
                    <a:pt x="699527" y="44349"/>
                  </a:lnTo>
                  <a:lnTo>
                    <a:pt x="700168" y="44030"/>
                  </a:lnTo>
                  <a:lnTo>
                    <a:pt x="700647" y="43549"/>
                  </a:lnTo>
                  <a:lnTo>
                    <a:pt x="701288" y="43227"/>
                  </a:lnTo>
                  <a:lnTo>
                    <a:pt x="701929" y="42908"/>
                  </a:lnTo>
                  <a:lnTo>
                    <a:pt x="702570" y="42589"/>
                  </a:lnTo>
                  <a:lnTo>
                    <a:pt x="703048" y="42107"/>
                  </a:lnTo>
                  <a:lnTo>
                    <a:pt x="703689" y="41788"/>
                  </a:lnTo>
                  <a:lnTo>
                    <a:pt x="704330" y="41466"/>
                  </a:lnTo>
                  <a:lnTo>
                    <a:pt x="704971" y="41147"/>
                  </a:lnTo>
                  <a:lnTo>
                    <a:pt x="705450" y="40828"/>
                  </a:lnTo>
                  <a:lnTo>
                    <a:pt x="706091" y="40506"/>
                  </a:lnTo>
                  <a:lnTo>
                    <a:pt x="706732" y="40347"/>
                  </a:lnTo>
                  <a:lnTo>
                    <a:pt x="707373" y="40027"/>
                  </a:lnTo>
                  <a:lnTo>
                    <a:pt x="707852" y="39706"/>
                  </a:lnTo>
                  <a:lnTo>
                    <a:pt x="708493" y="39546"/>
                  </a:lnTo>
                  <a:lnTo>
                    <a:pt x="709134" y="39386"/>
                  </a:lnTo>
                  <a:lnTo>
                    <a:pt x="709775" y="39065"/>
                  </a:lnTo>
                  <a:lnTo>
                    <a:pt x="710253" y="38905"/>
                  </a:lnTo>
                  <a:lnTo>
                    <a:pt x="710894" y="38745"/>
                  </a:lnTo>
                  <a:lnTo>
                    <a:pt x="711535" y="38586"/>
                  </a:lnTo>
                  <a:lnTo>
                    <a:pt x="712176" y="38426"/>
                  </a:lnTo>
                  <a:lnTo>
                    <a:pt x="712655" y="38426"/>
                  </a:lnTo>
                  <a:lnTo>
                    <a:pt x="713296" y="38264"/>
                  </a:lnTo>
                  <a:lnTo>
                    <a:pt x="713937" y="38104"/>
                  </a:lnTo>
                  <a:lnTo>
                    <a:pt x="717458" y="38104"/>
                  </a:lnTo>
                  <a:lnTo>
                    <a:pt x="718099" y="38264"/>
                  </a:lnTo>
                  <a:lnTo>
                    <a:pt x="718740" y="38264"/>
                  </a:lnTo>
                  <a:lnTo>
                    <a:pt x="719379" y="38426"/>
                  </a:lnTo>
                  <a:lnTo>
                    <a:pt x="719860" y="38586"/>
                  </a:lnTo>
                  <a:lnTo>
                    <a:pt x="720501" y="38745"/>
                  </a:lnTo>
                  <a:lnTo>
                    <a:pt x="721142" y="38745"/>
                  </a:lnTo>
                  <a:lnTo>
                    <a:pt x="721783" y="39065"/>
                  </a:lnTo>
                  <a:lnTo>
                    <a:pt x="722262" y="39227"/>
                  </a:lnTo>
                  <a:lnTo>
                    <a:pt x="722903" y="39386"/>
                  </a:lnTo>
                  <a:lnTo>
                    <a:pt x="723544" y="39706"/>
                  </a:lnTo>
                  <a:lnTo>
                    <a:pt x="724185" y="39865"/>
                  </a:lnTo>
                  <a:lnTo>
                    <a:pt x="724663" y="40187"/>
                  </a:lnTo>
                  <a:lnTo>
                    <a:pt x="725304" y="40347"/>
                  </a:lnTo>
                  <a:lnTo>
                    <a:pt x="725945" y="40668"/>
                  </a:lnTo>
                  <a:lnTo>
                    <a:pt x="726586" y="40988"/>
                  </a:lnTo>
                  <a:lnTo>
                    <a:pt x="727065" y="41307"/>
                  </a:lnTo>
                  <a:lnTo>
                    <a:pt x="727706" y="41628"/>
                  </a:lnTo>
                  <a:lnTo>
                    <a:pt x="728347" y="41948"/>
                  </a:lnTo>
                  <a:lnTo>
                    <a:pt x="728988" y="42267"/>
                  </a:lnTo>
                  <a:lnTo>
                    <a:pt x="729467" y="42748"/>
                  </a:lnTo>
                  <a:lnTo>
                    <a:pt x="730108" y="43070"/>
                  </a:lnTo>
                  <a:lnTo>
                    <a:pt x="730749" y="43389"/>
                  </a:lnTo>
                  <a:lnTo>
                    <a:pt x="731390" y="43868"/>
                  </a:lnTo>
                  <a:lnTo>
                    <a:pt x="731868" y="44190"/>
                  </a:lnTo>
                  <a:lnTo>
                    <a:pt x="732509" y="44668"/>
                  </a:lnTo>
                  <a:lnTo>
                    <a:pt x="733150" y="45150"/>
                  </a:lnTo>
                  <a:lnTo>
                    <a:pt x="733791" y="45472"/>
                  </a:lnTo>
                  <a:lnTo>
                    <a:pt x="734270" y="45950"/>
                  </a:lnTo>
                  <a:lnTo>
                    <a:pt x="734911" y="46432"/>
                  </a:lnTo>
                  <a:lnTo>
                    <a:pt x="735552" y="46751"/>
                  </a:lnTo>
                  <a:lnTo>
                    <a:pt x="736193" y="47232"/>
                  </a:lnTo>
                  <a:lnTo>
                    <a:pt x="736672" y="47711"/>
                  </a:lnTo>
                  <a:lnTo>
                    <a:pt x="737313" y="48193"/>
                  </a:lnTo>
                  <a:lnTo>
                    <a:pt x="737954" y="48671"/>
                  </a:lnTo>
                  <a:lnTo>
                    <a:pt x="738595" y="48993"/>
                  </a:lnTo>
                  <a:lnTo>
                    <a:pt x="739073" y="49474"/>
                  </a:lnTo>
                  <a:lnTo>
                    <a:pt x="739714" y="49953"/>
                  </a:lnTo>
                  <a:lnTo>
                    <a:pt x="740355" y="50435"/>
                  </a:lnTo>
                  <a:lnTo>
                    <a:pt x="740996" y="50913"/>
                  </a:lnTo>
                  <a:lnTo>
                    <a:pt x="741475" y="51235"/>
                  </a:lnTo>
                  <a:lnTo>
                    <a:pt x="742116" y="51714"/>
                  </a:lnTo>
                  <a:lnTo>
                    <a:pt x="742757" y="52195"/>
                  </a:lnTo>
                  <a:lnTo>
                    <a:pt x="743398" y="52674"/>
                  </a:lnTo>
                  <a:lnTo>
                    <a:pt x="743877" y="52996"/>
                  </a:lnTo>
                  <a:lnTo>
                    <a:pt x="744518" y="53475"/>
                  </a:lnTo>
                  <a:lnTo>
                    <a:pt x="745159" y="53956"/>
                  </a:lnTo>
                  <a:lnTo>
                    <a:pt x="745800" y="54435"/>
                  </a:lnTo>
                  <a:lnTo>
                    <a:pt x="746278" y="54757"/>
                  </a:lnTo>
                  <a:lnTo>
                    <a:pt x="746919" y="55238"/>
                  </a:lnTo>
                  <a:lnTo>
                    <a:pt x="747560" y="55557"/>
                  </a:lnTo>
                  <a:lnTo>
                    <a:pt x="748199" y="56039"/>
                  </a:lnTo>
                  <a:lnTo>
                    <a:pt x="748680" y="56358"/>
                  </a:lnTo>
                  <a:lnTo>
                    <a:pt x="749321" y="56836"/>
                  </a:lnTo>
                  <a:lnTo>
                    <a:pt x="749962" y="57158"/>
                  </a:lnTo>
                  <a:lnTo>
                    <a:pt x="750603" y="57477"/>
                  </a:lnTo>
                  <a:lnTo>
                    <a:pt x="751082" y="57959"/>
                  </a:lnTo>
                  <a:lnTo>
                    <a:pt x="751723" y="58281"/>
                  </a:lnTo>
                  <a:lnTo>
                    <a:pt x="752364" y="58600"/>
                  </a:lnTo>
                  <a:lnTo>
                    <a:pt x="753002" y="58919"/>
                  </a:lnTo>
                  <a:lnTo>
                    <a:pt x="753483" y="59241"/>
                  </a:lnTo>
                  <a:lnTo>
                    <a:pt x="754124" y="59560"/>
                  </a:lnTo>
                  <a:lnTo>
                    <a:pt x="754765" y="59879"/>
                  </a:lnTo>
                  <a:lnTo>
                    <a:pt x="755406" y="60201"/>
                  </a:lnTo>
                  <a:lnTo>
                    <a:pt x="755885" y="60520"/>
                  </a:lnTo>
                  <a:lnTo>
                    <a:pt x="756526" y="60842"/>
                  </a:lnTo>
                  <a:lnTo>
                    <a:pt x="757167" y="61161"/>
                  </a:lnTo>
                  <a:lnTo>
                    <a:pt x="757808" y="61480"/>
                  </a:lnTo>
                  <a:lnTo>
                    <a:pt x="758287" y="61802"/>
                  </a:lnTo>
                  <a:lnTo>
                    <a:pt x="758928" y="61962"/>
                  </a:lnTo>
                  <a:lnTo>
                    <a:pt x="759569" y="62281"/>
                  </a:lnTo>
                  <a:lnTo>
                    <a:pt x="760210" y="62443"/>
                  </a:lnTo>
                  <a:lnTo>
                    <a:pt x="760688" y="62762"/>
                  </a:lnTo>
                  <a:lnTo>
                    <a:pt x="761329" y="63084"/>
                  </a:lnTo>
                  <a:lnTo>
                    <a:pt x="761970" y="63241"/>
                  </a:lnTo>
                  <a:lnTo>
                    <a:pt x="762611" y="63403"/>
                  </a:lnTo>
                  <a:lnTo>
                    <a:pt x="763090" y="63722"/>
                  </a:lnTo>
                  <a:lnTo>
                    <a:pt x="763731" y="63882"/>
                  </a:lnTo>
                  <a:lnTo>
                    <a:pt x="764372" y="64044"/>
                  </a:lnTo>
                  <a:lnTo>
                    <a:pt x="765013" y="64363"/>
                  </a:lnTo>
                  <a:lnTo>
                    <a:pt x="765492" y="64523"/>
                  </a:lnTo>
                  <a:lnTo>
                    <a:pt x="766133" y="64682"/>
                  </a:lnTo>
                  <a:lnTo>
                    <a:pt x="766774" y="64845"/>
                  </a:lnTo>
                  <a:lnTo>
                    <a:pt x="767415" y="65004"/>
                  </a:lnTo>
                  <a:lnTo>
                    <a:pt x="767893" y="65164"/>
                  </a:lnTo>
                  <a:lnTo>
                    <a:pt x="768534" y="65323"/>
                  </a:lnTo>
                  <a:lnTo>
                    <a:pt x="769175" y="65486"/>
                  </a:lnTo>
                  <a:lnTo>
                    <a:pt x="769816" y="65643"/>
                  </a:lnTo>
                  <a:lnTo>
                    <a:pt x="770295" y="65805"/>
                  </a:lnTo>
                  <a:lnTo>
                    <a:pt x="770936" y="65964"/>
                  </a:lnTo>
                  <a:lnTo>
                    <a:pt x="771577" y="66124"/>
                  </a:lnTo>
                  <a:lnTo>
                    <a:pt x="772218" y="66124"/>
                  </a:lnTo>
                  <a:lnTo>
                    <a:pt x="772697" y="66284"/>
                  </a:lnTo>
                  <a:lnTo>
                    <a:pt x="773338" y="66446"/>
                  </a:lnTo>
                  <a:lnTo>
                    <a:pt x="773979" y="66446"/>
                  </a:lnTo>
                  <a:lnTo>
                    <a:pt x="774620" y="66605"/>
                  </a:lnTo>
                  <a:lnTo>
                    <a:pt x="775098" y="66605"/>
                  </a:lnTo>
                  <a:lnTo>
                    <a:pt x="775739" y="66765"/>
                  </a:lnTo>
                  <a:lnTo>
                    <a:pt x="777019" y="66765"/>
                  </a:lnTo>
                  <a:lnTo>
                    <a:pt x="777500" y="66925"/>
                  </a:lnTo>
                  <a:lnTo>
                    <a:pt x="779420" y="66925"/>
                  </a:lnTo>
                  <a:lnTo>
                    <a:pt x="779902" y="67084"/>
                  </a:lnTo>
                  <a:lnTo>
                    <a:pt x="782944" y="67084"/>
                  </a:lnTo>
                  <a:lnTo>
                    <a:pt x="783585" y="66925"/>
                  </a:lnTo>
                  <a:lnTo>
                    <a:pt x="785987" y="66925"/>
                  </a:lnTo>
                  <a:lnTo>
                    <a:pt x="786628" y="66765"/>
                  </a:lnTo>
                  <a:lnTo>
                    <a:pt x="787107" y="66765"/>
                  </a:lnTo>
                  <a:lnTo>
                    <a:pt x="787748" y="66605"/>
                  </a:lnTo>
                  <a:lnTo>
                    <a:pt x="788389" y="66605"/>
                  </a:lnTo>
                  <a:lnTo>
                    <a:pt x="789030" y="66446"/>
                  </a:lnTo>
                  <a:lnTo>
                    <a:pt x="789509" y="66446"/>
                  </a:lnTo>
                  <a:lnTo>
                    <a:pt x="790149" y="66284"/>
                  </a:lnTo>
                  <a:lnTo>
                    <a:pt x="790790" y="66284"/>
                  </a:lnTo>
                  <a:lnTo>
                    <a:pt x="791431" y="66124"/>
                  </a:lnTo>
                  <a:lnTo>
                    <a:pt x="791910" y="65964"/>
                  </a:lnTo>
                  <a:lnTo>
                    <a:pt x="792551" y="65805"/>
                  </a:lnTo>
                  <a:lnTo>
                    <a:pt x="793192" y="65805"/>
                  </a:lnTo>
                  <a:lnTo>
                    <a:pt x="793833" y="65643"/>
                  </a:lnTo>
                  <a:lnTo>
                    <a:pt x="794312" y="65486"/>
                  </a:lnTo>
                  <a:lnTo>
                    <a:pt x="794953" y="65323"/>
                  </a:lnTo>
                  <a:lnTo>
                    <a:pt x="795594" y="65164"/>
                  </a:lnTo>
                  <a:lnTo>
                    <a:pt x="796235" y="65004"/>
                  </a:lnTo>
                  <a:lnTo>
                    <a:pt x="796714" y="64845"/>
                  </a:lnTo>
                  <a:lnTo>
                    <a:pt x="797354" y="64523"/>
                  </a:lnTo>
                  <a:lnTo>
                    <a:pt x="797995" y="64363"/>
                  </a:lnTo>
                  <a:lnTo>
                    <a:pt x="798315" y="64363"/>
                  </a:lnTo>
                </a:path>
              </a:pathLst>
            </a:custGeom>
            <a:ln w="48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2627860" y="2039387"/>
              <a:ext cx="798830" cy="571500"/>
            </a:xfrm>
            <a:custGeom>
              <a:avLst/>
              <a:gdLst/>
              <a:ahLst/>
              <a:cxnLst/>
              <a:rect l="l" t="t" r="r" b="b"/>
              <a:pathLst>
                <a:path w="798829" h="571500">
                  <a:moveTo>
                    <a:pt x="798315" y="571116"/>
                  </a:moveTo>
                  <a:lnTo>
                    <a:pt x="797674" y="565991"/>
                  </a:lnTo>
                  <a:lnTo>
                    <a:pt x="797036" y="560868"/>
                  </a:lnTo>
                  <a:lnTo>
                    <a:pt x="796555" y="555424"/>
                  </a:lnTo>
                  <a:lnTo>
                    <a:pt x="795914" y="549820"/>
                  </a:lnTo>
                  <a:lnTo>
                    <a:pt x="795273" y="544057"/>
                  </a:lnTo>
                  <a:lnTo>
                    <a:pt x="794632" y="538134"/>
                  </a:lnTo>
                  <a:lnTo>
                    <a:pt x="794153" y="532048"/>
                  </a:lnTo>
                  <a:lnTo>
                    <a:pt x="793512" y="525963"/>
                  </a:lnTo>
                  <a:lnTo>
                    <a:pt x="792871" y="519721"/>
                  </a:lnTo>
                  <a:lnTo>
                    <a:pt x="792230" y="513476"/>
                  </a:lnTo>
                  <a:lnTo>
                    <a:pt x="791751" y="507071"/>
                  </a:lnTo>
                  <a:lnTo>
                    <a:pt x="791110" y="500667"/>
                  </a:lnTo>
                  <a:lnTo>
                    <a:pt x="790469" y="494422"/>
                  </a:lnTo>
                  <a:lnTo>
                    <a:pt x="789828" y="488018"/>
                  </a:lnTo>
                  <a:lnTo>
                    <a:pt x="789350" y="481613"/>
                  </a:lnTo>
                  <a:lnTo>
                    <a:pt x="788709" y="475368"/>
                  </a:lnTo>
                  <a:lnTo>
                    <a:pt x="788068" y="469123"/>
                  </a:lnTo>
                  <a:lnTo>
                    <a:pt x="787427" y="462881"/>
                  </a:lnTo>
                  <a:lnTo>
                    <a:pt x="786948" y="456636"/>
                  </a:lnTo>
                  <a:lnTo>
                    <a:pt x="786307" y="450551"/>
                  </a:lnTo>
                  <a:lnTo>
                    <a:pt x="785666" y="444628"/>
                  </a:lnTo>
                  <a:lnTo>
                    <a:pt x="785025" y="438702"/>
                  </a:lnTo>
                  <a:lnTo>
                    <a:pt x="784546" y="432939"/>
                  </a:lnTo>
                  <a:lnTo>
                    <a:pt x="783905" y="427175"/>
                  </a:lnTo>
                  <a:lnTo>
                    <a:pt x="783264" y="421571"/>
                  </a:lnTo>
                  <a:lnTo>
                    <a:pt x="782623" y="415967"/>
                  </a:lnTo>
                  <a:lnTo>
                    <a:pt x="782145" y="410523"/>
                  </a:lnTo>
                  <a:lnTo>
                    <a:pt x="781504" y="405081"/>
                  </a:lnTo>
                  <a:lnTo>
                    <a:pt x="780863" y="399797"/>
                  </a:lnTo>
                  <a:lnTo>
                    <a:pt x="780222" y="394512"/>
                  </a:lnTo>
                  <a:lnTo>
                    <a:pt x="779743" y="389389"/>
                  </a:lnTo>
                  <a:lnTo>
                    <a:pt x="779102" y="384264"/>
                  </a:lnTo>
                  <a:lnTo>
                    <a:pt x="778461" y="379301"/>
                  </a:lnTo>
                  <a:lnTo>
                    <a:pt x="777820" y="374338"/>
                  </a:lnTo>
                  <a:lnTo>
                    <a:pt x="777341" y="369535"/>
                  </a:lnTo>
                  <a:lnTo>
                    <a:pt x="776700" y="364572"/>
                  </a:lnTo>
                  <a:lnTo>
                    <a:pt x="776059" y="359769"/>
                  </a:lnTo>
                  <a:lnTo>
                    <a:pt x="775418" y="354966"/>
                  </a:lnTo>
                  <a:lnTo>
                    <a:pt x="774940" y="350322"/>
                  </a:lnTo>
                  <a:lnTo>
                    <a:pt x="774299" y="345518"/>
                  </a:lnTo>
                  <a:lnTo>
                    <a:pt x="773658" y="340715"/>
                  </a:lnTo>
                  <a:lnTo>
                    <a:pt x="773019" y="336071"/>
                  </a:lnTo>
                  <a:lnTo>
                    <a:pt x="772538" y="331268"/>
                  </a:lnTo>
                  <a:lnTo>
                    <a:pt x="771897" y="326465"/>
                  </a:lnTo>
                  <a:lnTo>
                    <a:pt x="771256" y="321661"/>
                  </a:lnTo>
                  <a:lnTo>
                    <a:pt x="770618" y="316858"/>
                  </a:lnTo>
                  <a:lnTo>
                    <a:pt x="770136" y="312055"/>
                  </a:lnTo>
                  <a:lnTo>
                    <a:pt x="769495" y="307092"/>
                  </a:lnTo>
                  <a:lnTo>
                    <a:pt x="768854" y="302288"/>
                  </a:lnTo>
                  <a:lnTo>
                    <a:pt x="768216" y="297485"/>
                  </a:lnTo>
                  <a:lnTo>
                    <a:pt x="767735" y="292682"/>
                  </a:lnTo>
                  <a:lnTo>
                    <a:pt x="767094" y="287878"/>
                  </a:lnTo>
                  <a:lnTo>
                    <a:pt x="766453" y="282915"/>
                  </a:lnTo>
                  <a:lnTo>
                    <a:pt x="765814" y="278112"/>
                  </a:lnTo>
                  <a:lnTo>
                    <a:pt x="765333" y="273309"/>
                  </a:lnTo>
                  <a:lnTo>
                    <a:pt x="764692" y="268505"/>
                  </a:lnTo>
                  <a:lnTo>
                    <a:pt x="764051" y="263542"/>
                  </a:lnTo>
                  <a:lnTo>
                    <a:pt x="763410" y="258736"/>
                  </a:lnTo>
                  <a:lnTo>
                    <a:pt x="762931" y="253933"/>
                  </a:lnTo>
                  <a:lnTo>
                    <a:pt x="762290" y="249132"/>
                  </a:lnTo>
                  <a:lnTo>
                    <a:pt x="761649" y="244329"/>
                  </a:lnTo>
                  <a:lnTo>
                    <a:pt x="761008" y="239685"/>
                  </a:lnTo>
                  <a:lnTo>
                    <a:pt x="760530" y="234882"/>
                  </a:lnTo>
                  <a:lnTo>
                    <a:pt x="759889" y="230079"/>
                  </a:lnTo>
                  <a:lnTo>
                    <a:pt x="759248" y="225435"/>
                  </a:lnTo>
                  <a:lnTo>
                    <a:pt x="758607" y="220631"/>
                  </a:lnTo>
                  <a:lnTo>
                    <a:pt x="758128" y="215988"/>
                  </a:lnTo>
                  <a:lnTo>
                    <a:pt x="757487" y="211347"/>
                  </a:lnTo>
                  <a:lnTo>
                    <a:pt x="756846" y="206703"/>
                  </a:lnTo>
                  <a:lnTo>
                    <a:pt x="756205" y="202059"/>
                  </a:lnTo>
                  <a:lnTo>
                    <a:pt x="755726" y="197575"/>
                  </a:lnTo>
                  <a:lnTo>
                    <a:pt x="755085" y="192931"/>
                  </a:lnTo>
                  <a:lnTo>
                    <a:pt x="754444" y="188450"/>
                  </a:lnTo>
                  <a:lnTo>
                    <a:pt x="753803" y="183965"/>
                  </a:lnTo>
                  <a:lnTo>
                    <a:pt x="753325" y="179484"/>
                  </a:lnTo>
                  <a:lnTo>
                    <a:pt x="752684" y="175000"/>
                  </a:lnTo>
                  <a:lnTo>
                    <a:pt x="752043" y="170678"/>
                  </a:lnTo>
                  <a:lnTo>
                    <a:pt x="751402" y="166194"/>
                  </a:lnTo>
                  <a:lnTo>
                    <a:pt x="750923" y="161872"/>
                  </a:lnTo>
                  <a:lnTo>
                    <a:pt x="750282" y="157707"/>
                  </a:lnTo>
                  <a:lnTo>
                    <a:pt x="749641" y="153385"/>
                  </a:lnTo>
                  <a:lnTo>
                    <a:pt x="749000" y="149222"/>
                  </a:lnTo>
                  <a:lnTo>
                    <a:pt x="748521" y="145057"/>
                  </a:lnTo>
                  <a:lnTo>
                    <a:pt x="747880" y="140895"/>
                  </a:lnTo>
                  <a:lnTo>
                    <a:pt x="747239" y="136733"/>
                  </a:lnTo>
                  <a:lnTo>
                    <a:pt x="746598" y="132730"/>
                  </a:lnTo>
                  <a:lnTo>
                    <a:pt x="746120" y="128727"/>
                  </a:lnTo>
                  <a:lnTo>
                    <a:pt x="745479" y="124724"/>
                  </a:lnTo>
                  <a:lnTo>
                    <a:pt x="744838" y="120881"/>
                  </a:lnTo>
                  <a:lnTo>
                    <a:pt x="744197" y="117040"/>
                  </a:lnTo>
                  <a:lnTo>
                    <a:pt x="743718" y="113197"/>
                  </a:lnTo>
                  <a:lnTo>
                    <a:pt x="743077" y="109514"/>
                  </a:lnTo>
                  <a:lnTo>
                    <a:pt x="742436" y="105670"/>
                  </a:lnTo>
                  <a:lnTo>
                    <a:pt x="741798" y="102149"/>
                  </a:lnTo>
                  <a:lnTo>
                    <a:pt x="741316" y="98465"/>
                  </a:lnTo>
                  <a:lnTo>
                    <a:pt x="740675" y="94944"/>
                  </a:lnTo>
                  <a:lnTo>
                    <a:pt x="740034" y="91423"/>
                  </a:lnTo>
                  <a:lnTo>
                    <a:pt x="739396" y="88058"/>
                  </a:lnTo>
                  <a:lnTo>
                    <a:pt x="738915" y="84537"/>
                  </a:lnTo>
                  <a:lnTo>
                    <a:pt x="738274" y="81335"/>
                  </a:lnTo>
                  <a:lnTo>
                    <a:pt x="737633" y="77973"/>
                  </a:lnTo>
                  <a:lnTo>
                    <a:pt x="736994" y="74770"/>
                  </a:lnTo>
                  <a:lnTo>
                    <a:pt x="736513" y="71728"/>
                  </a:lnTo>
                  <a:lnTo>
                    <a:pt x="735872" y="68526"/>
                  </a:lnTo>
                  <a:lnTo>
                    <a:pt x="735231" y="65483"/>
                  </a:lnTo>
                  <a:lnTo>
                    <a:pt x="734590" y="62603"/>
                  </a:lnTo>
                  <a:lnTo>
                    <a:pt x="734111" y="59719"/>
                  </a:lnTo>
                  <a:lnTo>
                    <a:pt x="733470" y="56836"/>
                  </a:lnTo>
                  <a:lnTo>
                    <a:pt x="732829" y="54116"/>
                  </a:lnTo>
                  <a:lnTo>
                    <a:pt x="732188" y="51395"/>
                  </a:lnTo>
                  <a:lnTo>
                    <a:pt x="731710" y="48671"/>
                  </a:lnTo>
                  <a:lnTo>
                    <a:pt x="731069" y="46110"/>
                  </a:lnTo>
                  <a:lnTo>
                    <a:pt x="730428" y="43549"/>
                  </a:lnTo>
                  <a:lnTo>
                    <a:pt x="729787" y="41147"/>
                  </a:lnTo>
                  <a:lnTo>
                    <a:pt x="729308" y="38745"/>
                  </a:lnTo>
                  <a:lnTo>
                    <a:pt x="728667" y="36503"/>
                  </a:lnTo>
                  <a:lnTo>
                    <a:pt x="728026" y="34261"/>
                  </a:lnTo>
                  <a:lnTo>
                    <a:pt x="727385" y="32019"/>
                  </a:lnTo>
                  <a:lnTo>
                    <a:pt x="726906" y="29939"/>
                  </a:lnTo>
                  <a:lnTo>
                    <a:pt x="726265" y="27857"/>
                  </a:lnTo>
                  <a:lnTo>
                    <a:pt x="725624" y="25937"/>
                  </a:lnTo>
                  <a:lnTo>
                    <a:pt x="724983" y="24014"/>
                  </a:lnTo>
                  <a:lnTo>
                    <a:pt x="724505" y="22253"/>
                  </a:lnTo>
                  <a:lnTo>
                    <a:pt x="723864" y="20492"/>
                  </a:lnTo>
                  <a:lnTo>
                    <a:pt x="723223" y="18731"/>
                  </a:lnTo>
                  <a:lnTo>
                    <a:pt x="722582" y="17130"/>
                  </a:lnTo>
                  <a:lnTo>
                    <a:pt x="722103" y="15529"/>
                  </a:lnTo>
                  <a:lnTo>
                    <a:pt x="721462" y="14088"/>
                  </a:lnTo>
                  <a:lnTo>
                    <a:pt x="720821" y="12646"/>
                  </a:lnTo>
                  <a:lnTo>
                    <a:pt x="720180" y="11367"/>
                  </a:lnTo>
                  <a:lnTo>
                    <a:pt x="719701" y="10085"/>
                  </a:lnTo>
                  <a:lnTo>
                    <a:pt x="719060" y="8965"/>
                  </a:lnTo>
                  <a:lnTo>
                    <a:pt x="718419" y="7843"/>
                  </a:lnTo>
                  <a:lnTo>
                    <a:pt x="717778" y="6723"/>
                  </a:lnTo>
                  <a:lnTo>
                    <a:pt x="717300" y="5763"/>
                  </a:lnTo>
                  <a:lnTo>
                    <a:pt x="716659" y="4960"/>
                  </a:lnTo>
                  <a:lnTo>
                    <a:pt x="716018" y="4162"/>
                  </a:lnTo>
                  <a:lnTo>
                    <a:pt x="715377" y="3361"/>
                  </a:lnTo>
                  <a:lnTo>
                    <a:pt x="711855" y="478"/>
                  </a:lnTo>
                  <a:lnTo>
                    <a:pt x="711214" y="159"/>
                  </a:lnTo>
                  <a:lnTo>
                    <a:pt x="710576" y="0"/>
                  </a:lnTo>
                  <a:lnTo>
                    <a:pt x="708813" y="0"/>
                  </a:lnTo>
                  <a:lnTo>
                    <a:pt x="708174" y="159"/>
                  </a:lnTo>
                  <a:lnTo>
                    <a:pt x="707693" y="319"/>
                  </a:lnTo>
                  <a:lnTo>
                    <a:pt x="707052" y="638"/>
                  </a:lnTo>
                  <a:lnTo>
                    <a:pt x="706411" y="960"/>
                  </a:lnTo>
                  <a:lnTo>
                    <a:pt x="705770" y="1279"/>
                  </a:lnTo>
                  <a:lnTo>
                    <a:pt x="705291" y="1920"/>
                  </a:lnTo>
                  <a:lnTo>
                    <a:pt x="704650" y="2401"/>
                  </a:lnTo>
                  <a:lnTo>
                    <a:pt x="704009" y="3040"/>
                  </a:lnTo>
                  <a:lnTo>
                    <a:pt x="703368" y="3680"/>
                  </a:lnTo>
                  <a:lnTo>
                    <a:pt x="702890" y="4321"/>
                  </a:lnTo>
                  <a:lnTo>
                    <a:pt x="702249" y="4960"/>
                  </a:lnTo>
                  <a:lnTo>
                    <a:pt x="701608" y="5601"/>
                  </a:lnTo>
                  <a:lnTo>
                    <a:pt x="700967" y="6082"/>
                  </a:lnTo>
                  <a:lnTo>
                    <a:pt x="700488" y="6723"/>
                  </a:lnTo>
                  <a:lnTo>
                    <a:pt x="699847" y="7205"/>
                  </a:lnTo>
                  <a:lnTo>
                    <a:pt x="699206" y="7843"/>
                  </a:lnTo>
                  <a:lnTo>
                    <a:pt x="698565" y="8324"/>
                  </a:lnTo>
                  <a:lnTo>
                    <a:pt x="698086" y="8806"/>
                  </a:lnTo>
                  <a:lnTo>
                    <a:pt x="697445" y="9284"/>
                  </a:lnTo>
                  <a:lnTo>
                    <a:pt x="696804" y="9766"/>
                  </a:lnTo>
                  <a:lnTo>
                    <a:pt x="696163" y="10085"/>
                  </a:lnTo>
                  <a:lnTo>
                    <a:pt x="695685" y="10566"/>
                  </a:lnTo>
                  <a:lnTo>
                    <a:pt x="695044" y="10886"/>
                  </a:lnTo>
                  <a:lnTo>
                    <a:pt x="694403" y="11207"/>
                  </a:lnTo>
                  <a:lnTo>
                    <a:pt x="693762" y="11526"/>
                  </a:lnTo>
                  <a:lnTo>
                    <a:pt x="693283" y="11846"/>
                  </a:lnTo>
                  <a:lnTo>
                    <a:pt x="692642" y="12005"/>
                  </a:lnTo>
                  <a:lnTo>
                    <a:pt x="692001" y="12327"/>
                  </a:lnTo>
                  <a:lnTo>
                    <a:pt x="691360" y="12487"/>
                  </a:lnTo>
                  <a:lnTo>
                    <a:pt x="690881" y="12646"/>
                  </a:lnTo>
                  <a:lnTo>
                    <a:pt x="690240" y="12806"/>
                  </a:lnTo>
                  <a:lnTo>
                    <a:pt x="689599" y="12806"/>
                  </a:lnTo>
                  <a:lnTo>
                    <a:pt x="688958" y="12968"/>
                  </a:lnTo>
                  <a:lnTo>
                    <a:pt x="687198" y="12968"/>
                  </a:lnTo>
                  <a:lnTo>
                    <a:pt x="686557" y="13128"/>
                  </a:lnTo>
                  <a:lnTo>
                    <a:pt x="686078" y="12968"/>
                  </a:lnTo>
                  <a:lnTo>
                    <a:pt x="683676" y="12968"/>
                  </a:lnTo>
                  <a:lnTo>
                    <a:pt x="683035" y="12806"/>
                  </a:lnTo>
                  <a:lnTo>
                    <a:pt x="682394" y="12806"/>
                  </a:lnTo>
                  <a:lnTo>
                    <a:pt x="681756" y="12646"/>
                  </a:lnTo>
                  <a:lnTo>
                    <a:pt x="678873" y="12646"/>
                  </a:lnTo>
                  <a:lnTo>
                    <a:pt x="678232" y="12806"/>
                  </a:lnTo>
                  <a:lnTo>
                    <a:pt x="677591" y="13128"/>
                  </a:lnTo>
                  <a:lnTo>
                    <a:pt x="676953" y="13287"/>
                  </a:lnTo>
                  <a:lnTo>
                    <a:pt x="676471" y="13447"/>
                  </a:lnTo>
                  <a:lnTo>
                    <a:pt x="675830" y="13609"/>
                  </a:lnTo>
                  <a:lnTo>
                    <a:pt x="675189" y="13928"/>
                  </a:lnTo>
                  <a:lnTo>
                    <a:pt x="674551" y="14088"/>
                  </a:lnTo>
                  <a:lnTo>
                    <a:pt x="674069" y="14407"/>
                  </a:lnTo>
                  <a:lnTo>
                    <a:pt x="673428" y="14729"/>
                  </a:lnTo>
                  <a:lnTo>
                    <a:pt x="672788" y="14888"/>
                  </a:lnTo>
                  <a:lnTo>
                    <a:pt x="672147" y="15207"/>
                  </a:lnTo>
                  <a:lnTo>
                    <a:pt x="671668" y="15529"/>
                  </a:lnTo>
                  <a:lnTo>
                    <a:pt x="671027" y="15848"/>
                  </a:lnTo>
                  <a:lnTo>
                    <a:pt x="670386" y="16168"/>
                  </a:lnTo>
                  <a:lnTo>
                    <a:pt x="669745" y="16489"/>
                  </a:lnTo>
                  <a:lnTo>
                    <a:pt x="669266" y="16649"/>
                  </a:lnTo>
                  <a:lnTo>
                    <a:pt x="668625" y="16971"/>
                  </a:lnTo>
                  <a:lnTo>
                    <a:pt x="667984" y="17290"/>
                  </a:lnTo>
                  <a:lnTo>
                    <a:pt x="667343" y="17609"/>
                  </a:lnTo>
                  <a:lnTo>
                    <a:pt x="666864" y="17931"/>
                  </a:lnTo>
                  <a:lnTo>
                    <a:pt x="666223" y="18250"/>
                  </a:lnTo>
                  <a:lnTo>
                    <a:pt x="665583" y="18569"/>
                  </a:lnTo>
                  <a:lnTo>
                    <a:pt x="664942" y="18891"/>
                  </a:lnTo>
                  <a:lnTo>
                    <a:pt x="664463" y="19210"/>
                  </a:lnTo>
                  <a:lnTo>
                    <a:pt x="663822" y="19532"/>
                  </a:lnTo>
                  <a:lnTo>
                    <a:pt x="663181" y="19692"/>
                  </a:lnTo>
                  <a:lnTo>
                    <a:pt x="662540" y="20013"/>
                  </a:lnTo>
                  <a:lnTo>
                    <a:pt x="662061" y="20333"/>
                  </a:lnTo>
                  <a:lnTo>
                    <a:pt x="661420" y="20652"/>
                  </a:lnTo>
                  <a:lnTo>
                    <a:pt x="660779" y="20811"/>
                  </a:lnTo>
                  <a:lnTo>
                    <a:pt x="660138" y="21133"/>
                  </a:lnTo>
                  <a:lnTo>
                    <a:pt x="659659" y="21293"/>
                  </a:lnTo>
                  <a:lnTo>
                    <a:pt x="659018" y="21612"/>
                  </a:lnTo>
                  <a:lnTo>
                    <a:pt x="658377" y="21934"/>
                  </a:lnTo>
                  <a:lnTo>
                    <a:pt x="657737" y="22093"/>
                  </a:lnTo>
                  <a:lnTo>
                    <a:pt x="657258" y="22415"/>
                  </a:lnTo>
                  <a:lnTo>
                    <a:pt x="656617" y="22575"/>
                  </a:lnTo>
                  <a:lnTo>
                    <a:pt x="655976" y="22734"/>
                  </a:lnTo>
                  <a:lnTo>
                    <a:pt x="655335" y="23053"/>
                  </a:lnTo>
                  <a:lnTo>
                    <a:pt x="654856" y="23213"/>
                  </a:lnTo>
                  <a:lnTo>
                    <a:pt x="654215" y="23375"/>
                  </a:lnTo>
                  <a:lnTo>
                    <a:pt x="653574" y="23694"/>
                  </a:lnTo>
                  <a:lnTo>
                    <a:pt x="652936" y="23854"/>
                  </a:lnTo>
                  <a:lnTo>
                    <a:pt x="652454" y="24014"/>
                  </a:lnTo>
                  <a:lnTo>
                    <a:pt x="651813" y="24176"/>
                  </a:lnTo>
                  <a:lnTo>
                    <a:pt x="651172" y="24335"/>
                  </a:lnTo>
                  <a:lnTo>
                    <a:pt x="650534" y="24495"/>
                  </a:lnTo>
                  <a:lnTo>
                    <a:pt x="650053" y="24817"/>
                  </a:lnTo>
                  <a:lnTo>
                    <a:pt x="649412" y="24974"/>
                  </a:lnTo>
                  <a:lnTo>
                    <a:pt x="648771" y="25136"/>
                  </a:lnTo>
                  <a:lnTo>
                    <a:pt x="648132" y="25296"/>
                  </a:lnTo>
                  <a:lnTo>
                    <a:pt x="647651" y="25455"/>
                  </a:lnTo>
                  <a:lnTo>
                    <a:pt x="647010" y="25455"/>
                  </a:lnTo>
                  <a:lnTo>
                    <a:pt x="646369" y="25615"/>
                  </a:lnTo>
                  <a:lnTo>
                    <a:pt x="645731" y="25777"/>
                  </a:lnTo>
                  <a:lnTo>
                    <a:pt x="645249" y="25937"/>
                  </a:lnTo>
                  <a:lnTo>
                    <a:pt x="644608" y="26096"/>
                  </a:lnTo>
                  <a:lnTo>
                    <a:pt x="643967" y="26256"/>
                  </a:lnTo>
                  <a:lnTo>
                    <a:pt x="643326" y="26256"/>
                  </a:lnTo>
                  <a:lnTo>
                    <a:pt x="642848" y="26415"/>
                  </a:lnTo>
                  <a:lnTo>
                    <a:pt x="642207" y="26577"/>
                  </a:lnTo>
                  <a:lnTo>
                    <a:pt x="641566" y="26577"/>
                  </a:lnTo>
                  <a:lnTo>
                    <a:pt x="640925" y="26737"/>
                  </a:lnTo>
                  <a:lnTo>
                    <a:pt x="640446" y="26897"/>
                  </a:lnTo>
                  <a:lnTo>
                    <a:pt x="639805" y="26897"/>
                  </a:lnTo>
                  <a:lnTo>
                    <a:pt x="639164" y="27056"/>
                  </a:lnTo>
                  <a:lnTo>
                    <a:pt x="638523" y="27056"/>
                  </a:lnTo>
                  <a:lnTo>
                    <a:pt x="638044" y="27218"/>
                  </a:lnTo>
                  <a:lnTo>
                    <a:pt x="636762" y="27218"/>
                  </a:lnTo>
                  <a:lnTo>
                    <a:pt x="636121" y="27375"/>
                  </a:lnTo>
                  <a:lnTo>
                    <a:pt x="635002" y="27375"/>
                  </a:lnTo>
                  <a:lnTo>
                    <a:pt x="634361" y="27538"/>
                  </a:lnTo>
                  <a:lnTo>
                    <a:pt x="632600" y="27538"/>
                  </a:lnTo>
                  <a:lnTo>
                    <a:pt x="631959" y="27697"/>
                  </a:lnTo>
                  <a:lnTo>
                    <a:pt x="626515" y="27697"/>
                  </a:lnTo>
                  <a:lnTo>
                    <a:pt x="626036" y="27538"/>
                  </a:lnTo>
                  <a:lnTo>
                    <a:pt x="623634" y="27538"/>
                  </a:lnTo>
                  <a:lnTo>
                    <a:pt x="622993" y="27375"/>
                  </a:lnTo>
                  <a:lnTo>
                    <a:pt x="622352" y="27375"/>
                  </a:lnTo>
                  <a:lnTo>
                    <a:pt x="621714" y="27218"/>
                  </a:lnTo>
                  <a:lnTo>
                    <a:pt x="620592" y="27218"/>
                  </a:lnTo>
                  <a:lnTo>
                    <a:pt x="619951" y="27056"/>
                  </a:lnTo>
                  <a:lnTo>
                    <a:pt x="619312" y="27056"/>
                  </a:lnTo>
                  <a:lnTo>
                    <a:pt x="618831" y="26897"/>
                  </a:lnTo>
                  <a:lnTo>
                    <a:pt x="618190" y="26897"/>
                  </a:lnTo>
                  <a:lnTo>
                    <a:pt x="617549" y="26737"/>
                  </a:lnTo>
                  <a:lnTo>
                    <a:pt x="616911" y="26577"/>
                  </a:lnTo>
                  <a:lnTo>
                    <a:pt x="616429" y="26577"/>
                  </a:lnTo>
                  <a:lnTo>
                    <a:pt x="615788" y="26415"/>
                  </a:lnTo>
                  <a:lnTo>
                    <a:pt x="615147" y="26256"/>
                  </a:lnTo>
                  <a:lnTo>
                    <a:pt x="614506" y="26256"/>
                  </a:lnTo>
                  <a:lnTo>
                    <a:pt x="614028" y="26096"/>
                  </a:lnTo>
                  <a:lnTo>
                    <a:pt x="613387" y="25937"/>
                  </a:lnTo>
                  <a:lnTo>
                    <a:pt x="612746" y="25777"/>
                  </a:lnTo>
                  <a:lnTo>
                    <a:pt x="612105" y="25615"/>
                  </a:lnTo>
                  <a:lnTo>
                    <a:pt x="611626" y="25615"/>
                  </a:lnTo>
                  <a:lnTo>
                    <a:pt x="610985" y="25455"/>
                  </a:lnTo>
                  <a:lnTo>
                    <a:pt x="610344" y="25296"/>
                  </a:lnTo>
                  <a:lnTo>
                    <a:pt x="609703" y="25136"/>
                  </a:lnTo>
                  <a:lnTo>
                    <a:pt x="609224" y="24974"/>
                  </a:lnTo>
                  <a:lnTo>
                    <a:pt x="608583" y="24817"/>
                  </a:lnTo>
                  <a:lnTo>
                    <a:pt x="607942" y="24655"/>
                  </a:lnTo>
                  <a:lnTo>
                    <a:pt x="607301" y="24335"/>
                  </a:lnTo>
                  <a:lnTo>
                    <a:pt x="606823" y="24176"/>
                  </a:lnTo>
                  <a:lnTo>
                    <a:pt x="606182" y="24014"/>
                  </a:lnTo>
                  <a:lnTo>
                    <a:pt x="605541" y="23854"/>
                  </a:lnTo>
                  <a:lnTo>
                    <a:pt x="604900" y="23694"/>
                  </a:lnTo>
                  <a:lnTo>
                    <a:pt x="604421" y="23535"/>
                  </a:lnTo>
                  <a:lnTo>
                    <a:pt x="603780" y="23213"/>
                  </a:lnTo>
                  <a:lnTo>
                    <a:pt x="603139" y="23053"/>
                  </a:lnTo>
                  <a:lnTo>
                    <a:pt x="602498" y="22894"/>
                  </a:lnTo>
                  <a:lnTo>
                    <a:pt x="602019" y="22575"/>
                  </a:lnTo>
                  <a:lnTo>
                    <a:pt x="601378" y="22415"/>
                  </a:lnTo>
                  <a:lnTo>
                    <a:pt x="600737" y="22093"/>
                  </a:lnTo>
                  <a:lnTo>
                    <a:pt x="600096" y="21934"/>
                  </a:lnTo>
                  <a:lnTo>
                    <a:pt x="599618" y="21612"/>
                  </a:lnTo>
                  <a:lnTo>
                    <a:pt x="598977" y="21452"/>
                  </a:lnTo>
                  <a:lnTo>
                    <a:pt x="598336" y="21133"/>
                  </a:lnTo>
                  <a:lnTo>
                    <a:pt x="597695" y="20974"/>
                  </a:lnTo>
                  <a:lnTo>
                    <a:pt x="597216" y="20652"/>
                  </a:lnTo>
                  <a:lnTo>
                    <a:pt x="596575" y="20333"/>
                  </a:lnTo>
                  <a:lnTo>
                    <a:pt x="595934" y="20173"/>
                  </a:lnTo>
                  <a:lnTo>
                    <a:pt x="595293" y="19851"/>
                  </a:lnTo>
                  <a:lnTo>
                    <a:pt x="594814" y="19532"/>
                  </a:lnTo>
                  <a:lnTo>
                    <a:pt x="594173" y="19210"/>
                  </a:lnTo>
                  <a:lnTo>
                    <a:pt x="593532" y="19051"/>
                  </a:lnTo>
                  <a:lnTo>
                    <a:pt x="592894" y="18731"/>
                  </a:lnTo>
                  <a:lnTo>
                    <a:pt x="592413" y="18410"/>
                  </a:lnTo>
                  <a:lnTo>
                    <a:pt x="591772" y="18091"/>
                  </a:lnTo>
                  <a:lnTo>
                    <a:pt x="591131" y="17771"/>
                  </a:lnTo>
                  <a:lnTo>
                    <a:pt x="590492" y="17450"/>
                  </a:lnTo>
                  <a:lnTo>
                    <a:pt x="590011" y="17130"/>
                  </a:lnTo>
                  <a:lnTo>
                    <a:pt x="589370" y="16809"/>
                  </a:lnTo>
                  <a:lnTo>
                    <a:pt x="588729" y="16489"/>
                  </a:lnTo>
                  <a:lnTo>
                    <a:pt x="588091" y="16168"/>
                  </a:lnTo>
                  <a:lnTo>
                    <a:pt x="587609" y="15848"/>
                  </a:lnTo>
                  <a:lnTo>
                    <a:pt x="586968" y="15529"/>
                  </a:lnTo>
                  <a:lnTo>
                    <a:pt x="586327" y="15048"/>
                  </a:lnTo>
                  <a:lnTo>
                    <a:pt x="585689" y="14729"/>
                  </a:lnTo>
                  <a:lnTo>
                    <a:pt x="585208" y="14407"/>
                  </a:lnTo>
                  <a:lnTo>
                    <a:pt x="584567" y="14088"/>
                  </a:lnTo>
                  <a:lnTo>
                    <a:pt x="583926" y="13609"/>
                  </a:lnTo>
                  <a:lnTo>
                    <a:pt x="583285" y="13287"/>
                  </a:lnTo>
                  <a:lnTo>
                    <a:pt x="582806" y="12968"/>
                  </a:lnTo>
                  <a:lnTo>
                    <a:pt x="582165" y="12646"/>
                  </a:lnTo>
                  <a:lnTo>
                    <a:pt x="581524" y="12327"/>
                  </a:lnTo>
                  <a:lnTo>
                    <a:pt x="580883" y="11846"/>
                  </a:lnTo>
                  <a:lnTo>
                    <a:pt x="580404" y="11526"/>
                  </a:lnTo>
                  <a:lnTo>
                    <a:pt x="579763" y="11207"/>
                  </a:lnTo>
                  <a:lnTo>
                    <a:pt x="579122" y="10726"/>
                  </a:lnTo>
                  <a:lnTo>
                    <a:pt x="578481" y="10404"/>
                  </a:lnTo>
                  <a:lnTo>
                    <a:pt x="578003" y="10085"/>
                  </a:lnTo>
                  <a:lnTo>
                    <a:pt x="577362" y="9604"/>
                  </a:lnTo>
                  <a:lnTo>
                    <a:pt x="576721" y="9284"/>
                  </a:lnTo>
                  <a:lnTo>
                    <a:pt x="576080" y="8965"/>
                  </a:lnTo>
                  <a:lnTo>
                    <a:pt x="575601" y="8484"/>
                  </a:lnTo>
                  <a:lnTo>
                    <a:pt x="574960" y="8165"/>
                  </a:lnTo>
                  <a:lnTo>
                    <a:pt x="574319" y="7843"/>
                  </a:lnTo>
                  <a:lnTo>
                    <a:pt x="573678" y="7524"/>
                  </a:lnTo>
                  <a:lnTo>
                    <a:pt x="573199" y="7042"/>
                  </a:lnTo>
                  <a:lnTo>
                    <a:pt x="572558" y="6723"/>
                  </a:lnTo>
                  <a:lnTo>
                    <a:pt x="571917" y="6401"/>
                  </a:lnTo>
                  <a:lnTo>
                    <a:pt x="571276" y="6082"/>
                  </a:lnTo>
                  <a:lnTo>
                    <a:pt x="570798" y="5923"/>
                  </a:lnTo>
                  <a:lnTo>
                    <a:pt x="570157" y="5601"/>
                  </a:lnTo>
                  <a:lnTo>
                    <a:pt x="569516" y="5282"/>
                  </a:lnTo>
                  <a:lnTo>
                    <a:pt x="568875" y="4960"/>
                  </a:lnTo>
                  <a:lnTo>
                    <a:pt x="568396" y="4803"/>
                  </a:lnTo>
                  <a:lnTo>
                    <a:pt x="567755" y="4641"/>
                  </a:lnTo>
                  <a:lnTo>
                    <a:pt x="567114" y="4321"/>
                  </a:lnTo>
                  <a:lnTo>
                    <a:pt x="566473" y="4162"/>
                  </a:lnTo>
                  <a:lnTo>
                    <a:pt x="565994" y="4000"/>
                  </a:lnTo>
                  <a:lnTo>
                    <a:pt x="565353" y="4000"/>
                  </a:lnTo>
                  <a:lnTo>
                    <a:pt x="564712" y="3840"/>
                  </a:lnTo>
                  <a:lnTo>
                    <a:pt x="564071" y="3840"/>
                  </a:lnTo>
                  <a:lnTo>
                    <a:pt x="563593" y="3680"/>
                  </a:lnTo>
                  <a:lnTo>
                    <a:pt x="562311" y="3680"/>
                  </a:lnTo>
                  <a:lnTo>
                    <a:pt x="561672" y="3840"/>
                  </a:lnTo>
                  <a:lnTo>
                    <a:pt x="561191" y="3840"/>
                  </a:lnTo>
                  <a:lnTo>
                    <a:pt x="560550" y="4000"/>
                  </a:lnTo>
                  <a:lnTo>
                    <a:pt x="559909" y="4162"/>
                  </a:lnTo>
                  <a:lnTo>
                    <a:pt x="559271" y="4321"/>
                  </a:lnTo>
                  <a:lnTo>
                    <a:pt x="558789" y="4321"/>
                  </a:lnTo>
                  <a:lnTo>
                    <a:pt x="558148" y="4481"/>
                  </a:lnTo>
                  <a:lnTo>
                    <a:pt x="557507" y="4803"/>
                  </a:lnTo>
                  <a:lnTo>
                    <a:pt x="556869" y="4960"/>
                  </a:lnTo>
                  <a:lnTo>
                    <a:pt x="556388" y="5122"/>
                  </a:lnTo>
                  <a:lnTo>
                    <a:pt x="555747" y="5441"/>
                  </a:lnTo>
                  <a:lnTo>
                    <a:pt x="555106" y="5601"/>
                  </a:lnTo>
                  <a:lnTo>
                    <a:pt x="554465" y="5923"/>
                  </a:lnTo>
                  <a:lnTo>
                    <a:pt x="553986" y="6082"/>
                  </a:lnTo>
                  <a:lnTo>
                    <a:pt x="553345" y="6401"/>
                  </a:lnTo>
                  <a:lnTo>
                    <a:pt x="552704" y="6723"/>
                  </a:lnTo>
                  <a:lnTo>
                    <a:pt x="552063" y="7042"/>
                  </a:lnTo>
                  <a:lnTo>
                    <a:pt x="551584" y="7361"/>
                  </a:lnTo>
                  <a:lnTo>
                    <a:pt x="550943" y="7683"/>
                  </a:lnTo>
                  <a:lnTo>
                    <a:pt x="550302" y="7843"/>
                  </a:lnTo>
                  <a:lnTo>
                    <a:pt x="549661" y="8324"/>
                  </a:lnTo>
                  <a:lnTo>
                    <a:pt x="549183" y="8643"/>
                  </a:lnTo>
                  <a:lnTo>
                    <a:pt x="548542" y="8965"/>
                  </a:lnTo>
                  <a:lnTo>
                    <a:pt x="547901" y="9284"/>
                  </a:lnTo>
                  <a:lnTo>
                    <a:pt x="547260" y="9604"/>
                  </a:lnTo>
                  <a:lnTo>
                    <a:pt x="546781" y="9925"/>
                  </a:lnTo>
                  <a:lnTo>
                    <a:pt x="546140" y="10245"/>
                  </a:lnTo>
                  <a:lnTo>
                    <a:pt x="545499" y="10566"/>
                  </a:lnTo>
                  <a:lnTo>
                    <a:pt x="544858" y="10886"/>
                  </a:lnTo>
                  <a:lnTo>
                    <a:pt x="544379" y="11207"/>
                  </a:lnTo>
                  <a:lnTo>
                    <a:pt x="543738" y="11526"/>
                  </a:lnTo>
                  <a:lnTo>
                    <a:pt x="543097" y="11846"/>
                  </a:lnTo>
                  <a:lnTo>
                    <a:pt x="542456" y="12167"/>
                  </a:lnTo>
                  <a:lnTo>
                    <a:pt x="541978" y="12487"/>
                  </a:lnTo>
                  <a:lnTo>
                    <a:pt x="541337" y="12806"/>
                  </a:lnTo>
                  <a:lnTo>
                    <a:pt x="540696" y="13128"/>
                  </a:lnTo>
                  <a:lnTo>
                    <a:pt x="540055" y="13447"/>
                  </a:lnTo>
                  <a:lnTo>
                    <a:pt x="539576" y="13766"/>
                  </a:lnTo>
                  <a:lnTo>
                    <a:pt x="538935" y="14088"/>
                  </a:lnTo>
                  <a:lnTo>
                    <a:pt x="538294" y="14247"/>
                  </a:lnTo>
                  <a:lnTo>
                    <a:pt x="537653" y="14569"/>
                  </a:lnTo>
                  <a:lnTo>
                    <a:pt x="537174" y="14888"/>
                  </a:lnTo>
                  <a:lnTo>
                    <a:pt x="536533" y="15207"/>
                  </a:lnTo>
                  <a:lnTo>
                    <a:pt x="535892" y="15370"/>
                  </a:lnTo>
                  <a:lnTo>
                    <a:pt x="535251" y="15689"/>
                  </a:lnTo>
                  <a:lnTo>
                    <a:pt x="534773" y="15848"/>
                  </a:lnTo>
                  <a:lnTo>
                    <a:pt x="534132" y="16168"/>
                  </a:lnTo>
                  <a:lnTo>
                    <a:pt x="533491" y="16489"/>
                  </a:lnTo>
                  <a:lnTo>
                    <a:pt x="532852" y="16649"/>
                  </a:lnTo>
                  <a:lnTo>
                    <a:pt x="532371" y="16971"/>
                  </a:lnTo>
                  <a:lnTo>
                    <a:pt x="531730" y="17130"/>
                  </a:lnTo>
                  <a:lnTo>
                    <a:pt x="531089" y="17290"/>
                  </a:lnTo>
                  <a:lnTo>
                    <a:pt x="530451" y="17609"/>
                  </a:lnTo>
                  <a:lnTo>
                    <a:pt x="529969" y="17771"/>
                  </a:lnTo>
                  <a:lnTo>
                    <a:pt x="529328" y="17931"/>
                  </a:lnTo>
                  <a:lnTo>
                    <a:pt x="528687" y="18250"/>
                  </a:lnTo>
                  <a:lnTo>
                    <a:pt x="528049" y="18410"/>
                  </a:lnTo>
                  <a:lnTo>
                    <a:pt x="527567" y="18569"/>
                  </a:lnTo>
                  <a:lnTo>
                    <a:pt x="526927" y="18731"/>
                  </a:lnTo>
                  <a:lnTo>
                    <a:pt x="526286" y="18891"/>
                  </a:lnTo>
                  <a:lnTo>
                    <a:pt x="525647" y="19051"/>
                  </a:lnTo>
                  <a:lnTo>
                    <a:pt x="525166" y="19372"/>
                  </a:lnTo>
                  <a:lnTo>
                    <a:pt x="524525" y="19532"/>
                  </a:lnTo>
                  <a:lnTo>
                    <a:pt x="523884" y="19692"/>
                  </a:lnTo>
                  <a:lnTo>
                    <a:pt x="523243" y="19851"/>
                  </a:lnTo>
                  <a:lnTo>
                    <a:pt x="522764" y="20013"/>
                  </a:lnTo>
                  <a:lnTo>
                    <a:pt x="522123" y="20013"/>
                  </a:lnTo>
                  <a:lnTo>
                    <a:pt x="521482" y="20173"/>
                  </a:lnTo>
                  <a:lnTo>
                    <a:pt x="520841" y="20333"/>
                  </a:lnTo>
                  <a:lnTo>
                    <a:pt x="520362" y="20492"/>
                  </a:lnTo>
                  <a:lnTo>
                    <a:pt x="519722" y="20652"/>
                  </a:lnTo>
                  <a:lnTo>
                    <a:pt x="519081" y="20811"/>
                  </a:lnTo>
                  <a:lnTo>
                    <a:pt x="518440" y="20811"/>
                  </a:lnTo>
                  <a:lnTo>
                    <a:pt x="517961" y="20974"/>
                  </a:lnTo>
                  <a:lnTo>
                    <a:pt x="517320" y="21133"/>
                  </a:lnTo>
                  <a:lnTo>
                    <a:pt x="516679" y="21133"/>
                  </a:lnTo>
                  <a:lnTo>
                    <a:pt x="516038" y="21293"/>
                  </a:lnTo>
                  <a:lnTo>
                    <a:pt x="515559" y="21452"/>
                  </a:lnTo>
                  <a:lnTo>
                    <a:pt x="514918" y="21452"/>
                  </a:lnTo>
                  <a:lnTo>
                    <a:pt x="514277" y="21612"/>
                  </a:lnTo>
                  <a:lnTo>
                    <a:pt x="513636" y="21612"/>
                  </a:lnTo>
                  <a:lnTo>
                    <a:pt x="513157" y="21774"/>
                  </a:lnTo>
                  <a:lnTo>
                    <a:pt x="511876" y="21774"/>
                  </a:lnTo>
                  <a:lnTo>
                    <a:pt x="511235" y="21934"/>
                  </a:lnTo>
                  <a:lnTo>
                    <a:pt x="510115" y="21934"/>
                  </a:lnTo>
                  <a:lnTo>
                    <a:pt x="509474" y="22093"/>
                  </a:lnTo>
                  <a:lnTo>
                    <a:pt x="506431" y="22093"/>
                  </a:lnTo>
                  <a:lnTo>
                    <a:pt x="505952" y="22253"/>
                  </a:lnTo>
                  <a:lnTo>
                    <a:pt x="503551" y="22253"/>
                  </a:lnTo>
                  <a:lnTo>
                    <a:pt x="502910" y="22093"/>
                  </a:lnTo>
                  <a:lnTo>
                    <a:pt x="499867" y="22093"/>
                  </a:lnTo>
                  <a:lnTo>
                    <a:pt x="499229" y="21934"/>
                  </a:lnTo>
                  <a:lnTo>
                    <a:pt x="498106" y="21934"/>
                  </a:lnTo>
                  <a:lnTo>
                    <a:pt x="497465" y="21774"/>
                  </a:lnTo>
                  <a:lnTo>
                    <a:pt x="496346" y="21774"/>
                  </a:lnTo>
                  <a:lnTo>
                    <a:pt x="495705" y="21612"/>
                  </a:lnTo>
                  <a:lnTo>
                    <a:pt x="495064" y="21612"/>
                  </a:lnTo>
                  <a:lnTo>
                    <a:pt x="494423" y="21452"/>
                  </a:lnTo>
                  <a:lnTo>
                    <a:pt x="493944" y="21452"/>
                  </a:lnTo>
                  <a:lnTo>
                    <a:pt x="493303" y="21293"/>
                  </a:lnTo>
                  <a:lnTo>
                    <a:pt x="492662" y="21133"/>
                  </a:lnTo>
                  <a:lnTo>
                    <a:pt x="492021" y="21133"/>
                  </a:lnTo>
                  <a:lnTo>
                    <a:pt x="491542" y="20974"/>
                  </a:lnTo>
                  <a:lnTo>
                    <a:pt x="490901" y="20811"/>
                  </a:lnTo>
                  <a:lnTo>
                    <a:pt x="490260" y="20811"/>
                  </a:lnTo>
                  <a:lnTo>
                    <a:pt x="489620" y="20652"/>
                  </a:lnTo>
                  <a:lnTo>
                    <a:pt x="489141" y="20492"/>
                  </a:lnTo>
                  <a:lnTo>
                    <a:pt x="488500" y="20333"/>
                  </a:lnTo>
                  <a:lnTo>
                    <a:pt x="487859" y="20173"/>
                  </a:lnTo>
                  <a:lnTo>
                    <a:pt x="487218" y="20173"/>
                  </a:lnTo>
                  <a:lnTo>
                    <a:pt x="486739" y="20013"/>
                  </a:lnTo>
                  <a:lnTo>
                    <a:pt x="486098" y="19851"/>
                  </a:lnTo>
                  <a:lnTo>
                    <a:pt x="485457" y="19692"/>
                  </a:lnTo>
                  <a:lnTo>
                    <a:pt x="484816" y="19532"/>
                  </a:lnTo>
                  <a:lnTo>
                    <a:pt x="484337" y="19372"/>
                  </a:lnTo>
                  <a:lnTo>
                    <a:pt x="483696" y="19210"/>
                  </a:lnTo>
                  <a:lnTo>
                    <a:pt x="483055" y="18891"/>
                  </a:lnTo>
                  <a:lnTo>
                    <a:pt x="482414" y="18731"/>
                  </a:lnTo>
                  <a:lnTo>
                    <a:pt x="481936" y="18569"/>
                  </a:lnTo>
                  <a:lnTo>
                    <a:pt x="481295" y="18410"/>
                  </a:lnTo>
                  <a:lnTo>
                    <a:pt x="480654" y="18250"/>
                  </a:lnTo>
                  <a:lnTo>
                    <a:pt x="480013" y="17931"/>
                  </a:lnTo>
                  <a:lnTo>
                    <a:pt x="479534" y="17771"/>
                  </a:lnTo>
                  <a:lnTo>
                    <a:pt x="478893" y="17609"/>
                  </a:lnTo>
                  <a:lnTo>
                    <a:pt x="478252" y="17290"/>
                  </a:lnTo>
                  <a:lnTo>
                    <a:pt x="477611" y="17130"/>
                  </a:lnTo>
                  <a:lnTo>
                    <a:pt x="477132" y="16971"/>
                  </a:lnTo>
                  <a:lnTo>
                    <a:pt x="476491" y="16649"/>
                  </a:lnTo>
                  <a:lnTo>
                    <a:pt x="475850" y="16489"/>
                  </a:lnTo>
                  <a:lnTo>
                    <a:pt x="475209" y="16168"/>
                  </a:lnTo>
                  <a:lnTo>
                    <a:pt x="474731" y="16011"/>
                  </a:lnTo>
                  <a:lnTo>
                    <a:pt x="474090" y="15689"/>
                  </a:lnTo>
                  <a:lnTo>
                    <a:pt x="473449" y="15529"/>
                  </a:lnTo>
                  <a:lnTo>
                    <a:pt x="472810" y="15207"/>
                  </a:lnTo>
                  <a:lnTo>
                    <a:pt x="472329" y="14888"/>
                  </a:lnTo>
                  <a:lnTo>
                    <a:pt x="471688" y="14729"/>
                  </a:lnTo>
                  <a:lnTo>
                    <a:pt x="471047" y="14407"/>
                  </a:lnTo>
                  <a:lnTo>
                    <a:pt x="470409" y="14088"/>
                  </a:lnTo>
                  <a:lnTo>
                    <a:pt x="469927" y="13766"/>
                  </a:lnTo>
                  <a:lnTo>
                    <a:pt x="469286" y="13447"/>
                  </a:lnTo>
                  <a:lnTo>
                    <a:pt x="468645" y="13287"/>
                  </a:lnTo>
                  <a:lnTo>
                    <a:pt x="468007" y="12968"/>
                  </a:lnTo>
                  <a:lnTo>
                    <a:pt x="467526" y="12646"/>
                  </a:lnTo>
                  <a:lnTo>
                    <a:pt x="466885" y="12327"/>
                  </a:lnTo>
                  <a:lnTo>
                    <a:pt x="466244" y="12005"/>
                  </a:lnTo>
                  <a:lnTo>
                    <a:pt x="465605" y="11686"/>
                  </a:lnTo>
                  <a:lnTo>
                    <a:pt x="465124" y="11367"/>
                  </a:lnTo>
                  <a:lnTo>
                    <a:pt x="464483" y="11045"/>
                  </a:lnTo>
                  <a:lnTo>
                    <a:pt x="463842" y="10726"/>
                  </a:lnTo>
                  <a:lnTo>
                    <a:pt x="463201" y="10404"/>
                  </a:lnTo>
                  <a:lnTo>
                    <a:pt x="462722" y="10245"/>
                  </a:lnTo>
                  <a:lnTo>
                    <a:pt x="462081" y="9925"/>
                  </a:lnTo>
                  <a:lnTo>
                    <a:pt x="461440" y="9766"/>
                  </a:lnTo>
                  <a:lnTo>
                    <a:pt x="460799" y="9444"/>
                  </a:lnTo>
                  <a:lnTo>
                    <a:pt x="460321" y="9284"/>
                  </a:lnTo>
                  <a:lnTo>
                    <a:pt x="459680" y="8965"/>
                  </a:lnTo>
                  <a:lnTo>
                    <a:pt x="459039" y="8806"/>
                  </a:lnTo>
                  <a:lnTo>
                    <a:pt x="458398" y="8643"/>
                  </a:lnTo>
                  <a:lnTo>
                    <a:pt x="457919" y="8484"/>
                  </a:lnTo>
                  <a:lnTo>
                    <a:pt x="457278" y="8324"/>
                  </a:lnTo>
                  <a:lnTo>
                    <a:pt x="456637" y="8002"/>
                  </a:lnTo>
                  <a:lnTo>
                    <a:pt x="455996" y="7843"/>
                  </a:lnTo>
                  <a:lnTo>
                    <a:pt x="455517" y="7683"/>
                  </a:lnTo>
                  <a:lnTo>
                    <a:pt x="454876" y="7683"/>
                  </a:lnTo>
                  <a:lnTo>
                    <a:pt x="454235" y="7524"/>
                  </a:lnTo>
                  <a:lnTo>
                    <a:pt x="453594" y="7361"/>
                  </a:lnTo>
                  <a:lnTo>
                    <a:pt x="453116" y="7205"/>
                  </a:lnTo>
                  <a:lnTo>
                    <a:pt x="452475" y="7205"/>
                  </a:lnTo>
                  <a:lnTo>
                    <a:pt x="451834" y="7042"/>
                  </a:lnTo>
                  <a:lnTo>
                    <a:pt x="450714" y="7042"/>
                  </a:lnTo>
                  <a:lnTo>
                    <a:pt x="450073" y="6883"/>
                  </a:lnTo>
                  <a:lnTo>
                    <a:pt x="447671" y="6883"/>
                  </a:lnTo>
                  <a:lnTo>
                    <a:pt x="447030" y="7042"/>
                  </a:lnTo>
                  <a:lnTo>
                    <a:pt x="446389" y="7042"/>
                  </a:lnTo>
                  <a:lnTo>
                    <a:pt x="445911" y="7205"/>
                  </a:lnTo>
                  <a:lnTo>
                    <a:pt x="445270" y="7205"/>
                  </a:lnTo>
                  <a:lnTo>
                    <a:pt x="444629" y="7361"/>
                  </a:lnTo>
                  <a:lnTo>
                    <a:pt x="443988" y="7524"/>
                  </a:lnTo>
                  <a:lnTo>
                    <a:pt x="443509" y="7683"/>
                  </a:lnTo>
                  <a:lnTo>
                    <a:pt x="442868" y="7843"/>
                  </a:lnTo>
                  <a:lnTo>
                    <a:pt x="442227" y="8002"/>
                  </a:lnTo>
                  <a:lnTo>
                    <a:pt x="441589" y="8324"/>
                  </a:lnTo>
                  <a:lnTo>
                    <a:pt x="441107" y="8484"/>
                  </a:lnTo>
                  <a:lnTo>
                    <a:pt x="440466" y="8806"/>
                  </a:lnTo>
                  <a:lnTo>
                    <a:pt x="439825" y="9125"/>
                  </a:lnTo>
                  <a:lnTo>
                    <a:pt x="439187" y="9444"/>
                  </a:lnTo>
                  <a:lnTo>
                    <a:pt x="438706" y="9766"/>
                  </a:lnTo>
                  <a:lnTo>
                    <a:pt x="438065" y="10085"/>
                  </a:lnTo>
                  <a:lnTo>
                    <a:pt x="437424" y="10566"/>
                  </a:lnTo>
                  <a:lnTo>
                    <a:pt x="436785" y="10886"/>
                  </a:lnTo>
                  <a:lnTo>
                    <a:pt x="436304" y="11367"/>
                  </a:lnTo>
                  <a:lnTo>
                    <a:pt x="435663" y="11846"/>
                  </a:lnTo>
                  <a:lnTo>
                    <a:pt x="435022" y="12167"/>
                  </a:lnTo>
                  <a:lnTo>
                    <a:pt x="434384" y="12646"/>
                  </a:lnTo>
                  <a:lnTo>
                    <a:pt x="433902" y="13128"/>
                  </a:lnTo>
                  <a:lnTo>
                    <a:pt x="433261" y="13609"/>
                  </a:lnTo>
                  <a:lnTo>
                    <a:pt x="432620" y="14088"/>
                  </a:lnTo>
                  <a:lnTo>
                    <a:pt x="431979" y="14729"/>
                  </a:lnTo>
                  <a:lnTo>
                    <a:pt x="431501" y="15207"/>
                  </a:lnTo>
                  <a:lnTo>
                    <a:pt x="430860" y="15689"/>
                  </a:lnTo>
                  <a:lnTo>
                    <a:pt x="430219" y="16168"/>
                  </a:lnTo>
                  <a:lnTo>
                    <a:pt x="429578" y="16809"/>
                  </a:lnTo>
                  <a:lnTo>
                    <a:pt x="429099" y="17290"/>
                  </a:lnTo>
                  <a:lnTo>
                    <a:pt x="428458" y="17931"/>
                  </a:lnTo>
                  <a:lnTo>
                    <a:pt x="427817" y="18410"/>
                  </a:lnTo>
                  <a:lnTo>
                    <a:pt x="427176" y="19051"/>
                  </a:lnTo>
                  <a:lnTo>
                    <a:pt x="426697" y="19532"/>
                  </a:lnTo>
                  <a:lnTo>
                    <a:pt x="426056" y="20173"/>
                  </a:lnTo>
                  <a:lnTo>
                    <a:pt x="425415" y="20652"/>
                  </a:lnTo>
                  <a:lnTo>
                    <a:pt x="424774" y="21293"/>
                  </a:lnTo>
                  <a:lnTo>
                    <a:pt x="424296" y="21774"/>
                  </a:lnTo>
                  <a:lnTo>
                    <a:pt x="423655" y="22415"/>
                  </a:lnTo>
                  <a:lnTo>
                    <a:pt x="423014" y="22894"/>
                  </a:lnTo>
                  <a:lnTo>
                    <a:pt x="422373" y="23535"/>
                  </a:lnTo>
                  <a:lnTo>
                    <a:pt x="421894" y="24014"/>
                  </a:lnTo>
                  <a:lnTo>
                    <a:pt x="421253" y="24495"/>
                  </a:lnTo>
                  <a:lnTo>
                    <a:pt x="420612" y="25136"/>
                  </a:lnTo>
                  <a:lnTo>
                    <a:pt x="419971" y="25615"/>
                  </a:lnTo>
                  <a:lnTo>
                    <a:pt x="419492" y="26096"/>
                  </a:lnTo>
                  <a:lnTo>
                    <a:pt x="418851" y="26577"/>
                  </a:lnTo>
                  <a:lnTo>
                    <a:pt x="418210" y="27218"/>
                  </a:lnTo>
                  <a:lnTo>
                    <a:pt x="417569" y="27697"/>
                  </a:lnTo>
                  <a:lnTo>
                    <a:pt x="417091" y="28179"/>
                  </a:lnTo>
                  <a:lnTo>
                    <a:pt x="416450" y="28657"/>
                  </a:lnTo>
                  <a:lnTo>
                    <a:pt x="415809" y="29139"/>
                  </a:lnTo>
                  <a:lnTo>
                    <a:pt x="415168" y="29618"/>
                  </a:lnTo>
                  <a:lnTo>
                    <a:pt x="414689" y="30099"/>
                  </a:lnTo>
                  <a:lnTo>
                    <a:pt x="414048" y="30580"/>
                  </a:lnTo>
                  <a:lnTo>
                    <a:pt x="413407" y="31059"/>
                  </a:lnTo>
                  <a:lnTo>
                    <a:pt x="412769" y="31540"/>
                  </a:lnTo>
                  <a:lnTo>
                    <a:pt x="412287" y="32019"/>
                  </a:lnTo>
                  <a:lnTo>
                    <a:pt x="411646" y="32501"/>
                  </a:lnTo>
                  <a:lnTo>
                    <a:pt x="411005" y="32820"/>
                  </a:lnTo>
                  <a:lnTo>
                    <a:pt x="410367" y="33301"/>
                  </a:lnTo>
                  <a:lnTo>
                    <a:pt x="409886" y="33780"/>
                  </a:lnTo>
                  <a:lnTo>
                    <a:pt x="409245" y="34261"/>
                  </a:lnTo>
                  <a:lnTo>
                    <a:pt x="408604" y="34583"/>
                  </a:lnTo>
                  <a:lnTo>
                    <a:pt x="407965" y="35062"/>
                  </a:lnTo>
                  <a:lnTo>
                    <a:pt x="407484" y="35543"/>
                  </a:lnTo>
                  <a:lnTo>
                    <a:pt x="406843" y="35862"/>
                  </a:lnTo>
                  <a:lnTo>
                    <a:pt x="406202" y="36344"/>
                  </a:lnTo>
                  <a:lnTo>
                    <a:pt x="405564" y="36663"/>
                  </a:lnTo>
                  <a:lnTo>
                    <a:pt x="405082" y="37144"/>
                  </a:lnTo>
                  <a:lnTo>
                    <a:pt x="404441" y="37463"/>
                  </a:lnTo>
                  <a:lnTo>
                    <a:pt x="403800" y="37945"/>
                  </a:lnTo>
                  <a:lnTo>
                    <a:pt x="403159" y="38264"/>
                  </a:lnTo>
                  <a:lnTo>
                    <a:pt x="402681" y="38745"/>
                  </a:lnTo>
                  <a:lnTo>
                    <a:pt x="402040" y="39065"/>
                  </a:lnTo>
                  <a:lnTo>
                    <a:pt x="401399" y="39386"/>
                  </a:lnTo>
                  <a:lnTo>
                    <a:pt x="400758" y="39865"/>
                  </a:lnTo>
                  <a:lnTo>
                    <a:pt x="400279" y="40187"/>
                  </a:lnTo>
                  <a:lnTo>
                    <a:pt x="399638" y="40506"/>
                  </a:lnTo>
                  <a:lnTo>
                    <a:pt x="398997" y="40825"/>
                  </a:lnTo>
                  <a:lnTo>
                    <a:pt x="398356" y="41147"/>
                  </a:lnTo>
                  <a:lnTo>
                    <a:pt x="397877" y="41626"/>
                  </a:lnTo>
                  <a:lnTo>
                    <a:pt x="397236" y="41948"/>
                  </a:lnTo>
                  <a:lnTo>
                    <a:pt x="396595" y="42267"/>
                  </a:lnTo>
                  <a:lnTo>
                    <a:pt x="395954" y="42589"/>
                  </a:lnTo>
                  <a:lnTo>
                    <a:pt x="395476" y="42908"/>
                  </a:lnTo>
                  <a:lnTo>
                    <a:pt x="394835" y="43227"/>
                  </a:lnTo>
                  <a:lnTo>
                    <a:pt x="394194" y="43549"/>
                  </a:lnTo>
                  <a:lnTo>
                    <a:pt x="393553" y="43868"/>
                  </a:lnTo>
                  <a:lnTo>
                    <a:pt x="393074" y="44190"/>
                  </a:lnTo>
                  <a:lnTo>
                    <a:pt x="392433" y="44349"/>
                  </a:lnTo>
                  <a:lnTo>
                    <a:pt x="391792" y="44668"/>
                  </a:lnTo>
                  <a:lnTo>
                    <a:pt x="391151" y="44988"/>
                  </a:lnTo>
                  <a:lnTo>
                    <a:pt x="390672" y="45309"/>
                  </a:lnTo>
                  <a:lnTo>
                    <a:pt x="390031" y="45629"/>
                  </a:lnTo>
                  <a:lnTo>
                    <a:pt x="389390" y="45791"/>
                  </a:lnTo>
                  <a:lnTo>
                    <a:pt x="388749" y="46110"/>
                  </a:lnTo>
                  <a:lnTo>
                    <a:pt x="388271" y="46429"/>
                  </a:lnTo>
                  <a:lnTo>
                    <a:pt x="387630" y="46591"/>
                  </a:lnTo>
                  <a:lnTo>
                    <a:pt x="386989" y="46911"/>
                  </a:lnTo>
                  <a:lnTo>
                    <a:pt x="386348" y="47232"/>
                  </a:lnTo>
                  <a:lnTo>
                    <a:pt x="385869" y="47389"/>
                  </a:lnTo>
                  <a:lnTo>
                    <a:pt x="385228" y="47711"/>
                  </a:lnTo>
                  <a:lnTo>
                    <a:pt x="384587" y="47871"/>
                  </a:lnTo>
                  <a:lnTo>
                    <a:pt x="383946" y="48193"/>
                  </a:lnTo>
                  <a:lnTo>
                    <a:pt x="383467" y="48352"/>
                  </a:lnTo>
                  <a:lnTo>
                    <a:pt x="382826" y="48512"/>
                  </a:lnTo>
                  <a:lnTo>
                    <a:pt x="382185" y="48831"/>
                  </a:lnTo>
                  <a:lnTo>
                    <a:pt x="381547" y="48993"/>
                  </a:lnTo>
                  <a:lnTo>
                    <a:pt x="381066" y="49153"/>
                  </a:lnTo>
                  <a:lnTo>
                    <a:pt x="380425" y="49472"/>
                  </a:lnTo>
                  <a:lnTo>
                    <a:pt x="379784" y="49631"/>
                  </a:lnTo>
                  <a:lnTo>
                    <a:pt x="379145" y="49794"/>
                  </a:lnTo>
                  <a:lnTo>
                    <a:pt x="378664" y="49953"/>
                  </a:lnTo>
                  <a:lnTo>
                    <a:pt x="378023" y="50113"/>
                  </a:lnTo>
                  <a:lnTo>
                    <a:pt x="377382" y="50432"/>
                  </a:lnTo>
                  <a:lnTo>
                    <a:pt x="376744" y="50594"/>
                  </a:lnTo>
                  <a:lnTo>
                    <a:pt x="376262" y="50754"/>
                  </a:lnTo>
                  <a:lnTo>
                    <a:pt x="375621" y="50913"/>
                  </a:lnTo>
                  <a:lnTo>
                    <a:pt x="374980" y="51073"/>
                  </a:lnTo>
                  <a:lnTo>
                    <a:pt x="374342" y="51235"/>
                  </a:lnTo>
                  <a:lnTo>
                    <a:pt x="373861" y="51395"/>
                  </a:lnTo>
                  <a:lnTo>
                    <a:pt x="373220" y="51554"/>
                  </a:lnTo>
                  <a:lnTo>
                    <a:pt x="372579" y="51714"/>
                  </a:lnTo>
                  <a:lnTo>
                    <a:pt x="371938" y="51714"/>
                  </a:lnTo>
                  <a:lnTo>
                    <a:pt x="371459" y="51874"/>
                  </a:lnTo>
                  <a:lnTo>
                    <a:pt x="370818" y="52033"/>
                  </a:lnTo>
                  <a:lnTo>
                    <a:pt x="370177" y="52195"/>
                  </a:lnTo>
                  <a:lnTo>
                    <a:pt x="369536" y="52355"/>
                  </a:lnTo>
                  <a:lnTo>
                    <a:pt x="369057" y="52355"/>
                  </a:lnTo>
                  <a:lnTo>
                    <a:pt x="368416" y="52514"/>
                  </a:lnTo>
                  <a:lnTo>
                    <a:pt x="367775" y="52674"/>
                  </a:lnTo>
                  <a:lnTo>
                    <a:pt x="367134" y="52674"/>
                  </a:lnTo>
                  <a:lnTo>
                    <a:pt x="366655" y="52834"/>
                  </a:lnTo>
                  <a:lnTo>
                    <a:pt x="366015" y="52834"/>
                  </a:lnTo>
                  <a:lnTo>
                    <a:pt x="365374" y="52996"/>
                  </a:lnTo>
                  <a:lnTo>
                    <a:pt x="364733" y="53155"/>
                  </a:lnTo>
                  <a:lnTo>
                    <a:pt x="364254" y="53155"/>
                  </a:lnTo>
                  <a:lnTo>
                    <a:pt x="363613" y="53315"/>
                  </a:lnTo>
                  <a:lnTo>
                    <a:pt x="362331" y="53315"/>
                  </a:lnTo>
                  <a:lnTo>
                    <a:pt x="361852" y="53475"/>
                  </a:lnTo>
                  <a:lnTo>
                    <a:pt x="360570" y="53475"/>
                  </a:lnTo>
                  <a:lnTo>
                    <a:pt x="359929" y="53637"/>
                  </a:lnTo>
                  <a:lnTo>
                    <a:pt x="357528" y="53637"/>
                  </a:lnTo>
                  <a:lnTo>
                    <a:pt x="357049" y="53794"/>
                  </a:lnTo>
                  <a:lnTo>
                    <a:pt x="351604" y="53794"/>
                  </a:lnTo>
                  <a:lnTo>
                    <a:pt x="350964" y="53637"/>
                  </a:lnTo>
                  <a:lnTo>
                    <a:pt x="348562" y="53637"/>
                  </a:lnTo>
                  <a:lnTo>
                    <a:pt x="347923" y="53475"/>
                  </a:lnTo>
                  <a:lnTo>
                    <a:pt x="346801" y="53475"/>
                  </a:lnTo>
                  <a:lnTo>
                    <a:pt x="346160" y="53315"/>
                  </a:lnTo>
                  <a:lnTo>
                    <a:pt x="345522" y="53315"/>
                  </a:lnTo>
                  <a:lnTo>
                    <a:pt x="345040" y="53155"/>
                  </a:lnTo>
                  <a:lnTo>
                    <a:pt x="344399" y="53155"/>
                  </a:lnTo>
                  <a:lnTo>
                    <a:pt x="343759" y="52996"/>
                  </a:lnTo>
                  <a:lnTo>
                    <a:pt x="342639" y="52996"/>
                  </a:lnTo>
                  <a:lnTo>
                    <a:pt x="341998" y="52834"/>
                  </a:lnTo>
                  <a:lnTo>
                    <a:pt x="341357" y="52674"/>
                  </a:lnTo>
                  <a:lnTo>
                    <a:pt x="340716" y="52674"/>
                  </a:lnTo>
                  <a:lnTo>
                    <a:pt x="340237" y="52514"/>
                  </a:lnTo>
                  <a:lnTo>
                    <a:pt x="339596" y="52355"/>
                  </a:lnTo>
                  <a:lnTo>
                    <a:pt x="338955" y="52195"/>
                  </a:lnTo>
                  <a:lnTo>
                    <a:pt x="338314" y="52195"/>
                  </a:lnTo>
                  <a:lnTo>
                    <a:pt x="337835" y="52033"/>
                  </a:lnTo>
                  <a:lnTo>
                    <a:pt x="337194" y="51874"/>
                  </a:lnTo>
                  <a:lnTo>
                    <a:pt x="336553" y="51714"/>
                  </a:lnTo>
                  <a:lnTo>
                    <a:pt x="335913" y="51554"/>
                  </a:lnTo>
                  <a:lnTo>
                    <a:pt x="335434" y="51395"/>
                  </a:lnTo>
                  <a:lnTo>
                    <a:pt x="334793" y="51235"/>
                  </a:lnTo>
                  <a:lnTo>
                    <a:pt x="334152" y="50913"/>
                  </a:lnTo>
                  <a:lnTo>
                    <a:pt x="333511" y="50754"/>
                  </a:lnTo>
                  <a:lnTo>
                    <a:pt x="333032" y="50594"/>
                  </a:lnTo>
                  <a:lnTo>
                    <a:pt x="332391" y="50432"/>
                  </a:lnTo>
                  <a:lnTo>
                    <a:pt x="331750" y="50272"/>
                  </a:lnTo>
                  <a:lnTo>
                    <a:pt x="331109" y="50113"/>
                  </a:lnTo>
                  <a:lnTo>
                    <a:pt x="330630" y="49794"/>
                  </a:lnTo>
                  <a:lnTo>
                    <a:pt x="329989" y="49631"/>
                  </a:lnTo>
                  <a:lnTo>
                    <a:pt x="329348" y="49472"/>
                  </a:lnTo>
                  <a:lnTo>
                    <a:pt x="328708" y="49312"/>
                  </a:lnTo>
                  <a:lnTo>
                    <a:pt x="328229" y="49153"/>
                  </a:lnTo>
                  <a:lnTo>
                    <a:pt x="327588" y="48993"/>
                  </a:lnTo>
                  <a:lnTo>
                    <a:pt x="326947" y="48831"/>
                  </a:lnTo>
                  <a:lnTo>
                    <a:pt x="326306" y="48671"/>
                  </a:lnTo>
                  <a:lnTo>
                    <a:pt x="325827" y="48671"/>
                  </a:lnTo>
                  <a:lnTo>
                    <a:pt x="325186" y="48512"/>
                  </a:lnTo>
                  <a:lnTo>
                    <a:pt x="324545" y="48352"/>
                  </a:lnTo>
                  <a:lnTo>
                    <a:pt x="323904" y="48352"/>
                  </a:lnTo>
                  <a:lnTo>
                    <a:pt x="323425" y="48193"/>
                  </a:lnTo>
                  <a:lnTo>
                    <a:pt x="320383" y="48193"/>
                  </a:lnTo>
                  <a:lnTo>
                    <a:pt x="319742" y="48352"/>
                  </a:lnTo>
                  <a:lnTo>
                    <a:pt x="319103" y="48352"/>
                  </a:lnTo>
                  <a:lnTo>
                    <a:pt x="318622" y="48512"/>
                  </a:lnTo>
                  <a:lnTo>
                    <a:pt x="317981" y="48512"/>
                  </a:lnTo>
                  <a:lnTo>
                    <a:pt x="317340" y="48671"/>
                  </a:lnTo>
                  <a:lnTo>
                    <a:pt x="316702" y="48831"/>
                  </a:lnTo>
                  <a:lnTo>
                    <a:pt x="316220" y="48993"/>
                  </a:lnTo>
                  <a:lnTo>
                    <a:pt x="315579" y="49312"/>
                  </a:lnTo>
                  <a:lnTo>
                    <a:pt x="314938" y="49472"/>
                  </a:lnTo>
                  <a:lnTo>
                    <a:pt x="314297" y="49631"/>
                  </a:lnTo>
                  <a:lnTo>
                    <a:pt x="313819" y="49953"/>
                  </a:lnTo>
                  <a:lnTo>
                    <a:pt x="313178" y="50113"/>
                  </a:lnTo>
                  <a:lnTo>
                    <a:pt x="312537" y="50432"/>
                  </a:lnTo>
                  <a:lnTo>
                    <a:pt x="311896" y="50594"/>
                  </a:lnTo>
                  <a:lnTo>
                    <a:pt x="311417" y="50913"/>
                  </a:lnTo>
                  <a:lnTo>
                    <a:pt x="310776" y="51235"/>
                  </a:lnTo>
                  <a:lnTo>
                    <a:pt x="310135" y="51554"/>
                  </a:lnTo>
                  <a:lnTo>
                    <a:pt x="309494" y="51714"/>
                  </a:lnTo>
                  <a:lnTo>
                    <a:pt x="309015" y="52033"/>
                  </a:lnTo>
                  <a:lnTo>
                    <a:pt x="308374" y="52355"/>
                  </a:lnTo>
                  <a:lnTo>
                    <a:pt x="307733" y="52674"/>
                  </a:lnTo>
                  <a:lnTo>
                    <a:pt x="307092" y="52996"/>
                  </a:lnTo>
                  <a:lnTo>
                    <a:pt x="306614" y="53315"/>
                  </a:lnTo>
                  <a:lnTo>
                    <a:pt x="305973" y="53637"/>
                  </a:lnTo>
                  <a:lnTo>
                    <a:pt x="305332" y="53794"/>
                  </a:lnTo>
                  <a:lnTo>
                    <a:pt x="304691" y="54116"/>
                  </a:lnTo>
                  <a:lnTo>
                    <a:pt x="304212" y="54435"/>
                  </a:lnTo>
                  <a:lnTo>
                    <a:pt x="303571" y="54757"/>
                  </a:lnTo>
                  <a:lnTo>
                    <a:pt x="302930" y="55076"/>
                  </a:lnTo>
                  <a:lnTo>
                    <a:pt x="302289" y="55398"/>
                  </a:lnTo>
                  <a:lnTo>
                    <a:pt x="301810" y="55717"/>
                  </a:lnTo>
                  <a:lnTo>
                    <a:pt x="301169" y="55876"/>
                  </a:lnTo>
                  <a:lnTo>
                    <a:pt x="300528" y="56195"/>
                  </a:lnTo>
                  <a:lnTo>
                    <a:pt x="299887" y="56517"/>
                  </a:lnTo>
                  <a:lnTo>
                    <a:pt x="299409" y="56677"/>
                  </a:lnTo>
                  <a:lnTo>
                    <a:pt x="298768" y="56999"/>
                  </a:lnTo>
                  <a:lnTo>
                    <a:pt x="298127" y="57318"/>
                  </a:lnTo>
                  <a:lnTo>
                    <a:pt x="297486" y="57477"/>
                  </a:lnTo>
                  <a:lnTo>
                    <a:pt x="297007" y="57799"/>
                  </a:lnTo>
                  <a:lnTo>
                    <a:pt x="296366" y="57959"/>
                  </a:lnTo>
                  <a:lnTo>
                    <a:pt x="295725" y="58278"/>
                  </a:lnTo>
                  <a:lnTo>
                    <a:pt x="295084" y="58438"/>
                  </a:lnTo>
                  <a:lnTo>
                    <a:pt x="294605" y="58597"/>
                  </a:lnTo>
                  <a:lnTo>
                    <a:pt x="293964" y="58919"/>
                  </a:lnTo>
                  <a:lnTo>
                    <a:pt x="293323" y="59079"/>
                  </a:lnTo>
                  <a:lnTo>
                    <a:pt x="292685" y="59400"/>
                  </a:lnTo>
                  <a:lnTo>
                    <a:pt x="292204" y="59560"/>
                  </a:lnTo>
                  <a:lnTo>
                    <a:pt x="291563" y="59719"/>
                  </a:lnTo>
                  <a:lnTo>
                    <a:pt x="290922" y="59879"/>
                  </a:lnTo>
                  <a:lnTo>
                    <a:pt x="290283" y="60041"/>
                  </a:lnTo>
                  <a:lnTo>
                    <a:pt x="289802" y="60360"/>
                  </a:lnTo>
                  <a:lnTo>
                    <a:pt x="289161" y="60520"/>
                  </a:lnTo>
                  <a:lnTo>
                    <a:pt x="288520" y="60680"/>
                  </a:lnTo>
                  <a:lnTo>
                    <a:pt x="287882" y="60839"/>
                  </a:lnTo>
                  <a:lnTo>
                    <a:pt x="287400" y="61001"/>
                  </a:lnTo>
                  <a:lnTo>
                    <a:pt x="286759" y="61161"/>
                  </a:lnTo>
                  <a:lnTo>
                    <a:pt x="286118" y="61321"/>
                  </a:lnTo>
                  <a:lnTo>
                    <a:pt x="285480" y="61480"/>
                  </a:lnTo>
                  <a:lnTo>
                    <a:pt x="284999" y="61640"/>
                  </a:lnTo>
                  <a:lnTo>
                    <a:pt x="284358" y="61802"/>
                  </a:lnTo>
                  <a:lnTo>
                    <a:pt x="283717" y="61962"/>
                  </a:lnTo>
                  <a:lnTo>
                    <a:pt x="283076" y="62121"/>
                  </a:lnTo>
                  <a:lnTo>
                    <a:pt x="282597" y="62121"/>
                  </a:lnTo>
                  <a:lnTo>
                    <a:pt x="281956" y="62281"/>
                  </a:lnTo>
                  <a:lnTo>
                    <a:pt x="281315" y="62443"/>
                  </a:lnTo>
                  <a:lnTo>
                    <a:pt x="280674" y="62603"/>
                  </a:lnTo>
                  <a:lnTo>
                    <a:pt x="280195" y="62603"/>
                  </a:lnTo>
                  <a:lnTo>
                    <a:pt x="279554" y="62762"/>
                  </a:lnTo>
                  <a:lnTo>
                    <a:pt x="278913" y="62922"/>
                  </a:lnTo>
                  <a:lnTo>
                    <a:pt x="278272" y="62922"/>
                  </a:lnTo>
                  <a:lnTo>
                    <a:pt x="277794" y="63081"/>
                  </a:lnTo>
                  <a:lnTo>
                    <a:pt x="277153" y="63241"/>
                  </a:lnTo>
                  <a:lnTo>
                    <a:pt x="276512" y="63241"/>
                  </a:lnTo>
                  <a:lnTo>
                    <a:pt x="275871" y="63403"/>
                  </a:lnTo>
                  <a:lnTo>
                    <a:pt x="275392" y="63403"/>
                  </a:lnTo>
                  <a:lnTo>
                    <a:pt x="274751" y="63563"/>
                  </a:lnTo>
                  <a:lnTo>
                    <a:pt x="273469" y="63563"/>
                  </a:lnTo>
                  <a:lnTo>
                    <a:pt x="272990" y="63722"/>
                  </a:lnTo>
                  <a:lnTo>
                    <a:pt x="271708" y="63722"/>
                  </a:lnTo>
                  <a:lnTo>
                    <a:pt x="271067" y="63882"/>
                  </a:lnTo>
                  <a:lnTo>
                    <a:pt x="268666" y="63882"/>
                  </a:lnTo>
                  <a:lnTo>
                    <a:pt x="268187" y="64041"/>
                  </a:lnTo>
                  <a:lnTo>
                    <a:pt x="263384" y="64041"/>
                  </a:lnTo>
                  <a:lnTo>
                    <a:pt x="262743" y="63882"/>
                  </a:lnTo>
                  <a:lnTo>
                    <a:pt x="260341" y="63882"/>
                  </a:lnTo>
                  <a:lnTo>
                    <a:pt x="259700" y="63722"/>
                  </a:lnTo>
                  <a:lnTo>
                    <a:pt x="258580" y="63722"/>
                  </a:lnTo>
                  <a:lnTo>
                    <a:pt x="257939" y="63563"/>
                  </a:lnTo>
                  <a:lnTo>
                    <a:pt x="256660" y="63563"/>
                  </a:lnTo>
                  <a:lnTo>
                    <a:pt x="256179" y="63403"/>
                  </a:lnTo>
                  <a:lnTo>
                    <a:pt x="255538" y="63403"/>
                  </a:lnTo>
                  <a:lnTo>
                    <a:pt x="254897" y="63241"/>
                  </a:lnTo>
                  <a:lnTo>
                    <a:pt x="254256" y="63241"/>
                  </a:lnTo>
                  <a:lnTo>
                    <a:pt x="253777" y="63081"/>
                  </a:lnTo>
                  <a:lnTo>
                    <a:pt x="253136" y="63081"/>
                  </a:lnTo>
                  <a:lnTo>
                    <a:pt x="252495" y="62922"/>
                  </a:lnTo>
                  <a:lnTo>
                    <a:pt x="251854" y="62762"/>
                  </a:lnTo>
                  <a:lnTo>
                    <a:pt x="251375" y="62762"/>
                  </a:lnTo>
                  <a:lnTo>
                    <a:pt x="250734" y="62603"/>
                  </a:lnTo>
                  <a:lnTo>
                    <a:pt x="250093" y="62443"/>
                  </a:lnTo>
                  <a:lnTo>
                    <a:pt x="249452" y="62281"/>
                  </a:lnTo>
                  <a:lnTo>
                    <a:pt x="248974" y="62281"/>
                  </a:lnTo>
                  <a:lnTo>
                    <a:pt x="248333" y="62121"/>
                  </a:lnTo>
                  <a:lnTo>
                    <a:pt x="247692" y="61962"/>
                  </a:lnTo>
                  <a:lnTo>
                    <a:pt x="247051" y="61802"/>
                  </a:lnTo>
                  <a:lnTo>
                    <a:pt x="246572" y="61640"/>
                  </a:lnTo>
                  <a:lnTo>
                    <a:pt x="245931" y="61480"/>
                  </a:lnTo>
                  <a:lnTo>
                    <a:pt x="245290" y="61321"/>
                  </a:lnTo>
                  <a:lnTo>
                    <a:pt x="244649" y="61161"/>
                  </a:lnTo>
                  <a:lnTo>
                    <a:pt x="244170" y="61001"/>
                  </a:lnTo>
                  <a:lnTo>
                    <a:pt x="243529" y="60839"/>
                  </a:lnTo>
                  <a:lnTo>
                    <a:pt x="242888" y="60680"/>
                  </a:lnTo>
                  <a:lnTo>
                    <a:pt x="242247" y="60520"/>
                  </a:lnTo>
                  <a:lnTo>
                    <a:pt x="241769" y="60360"/>
                  </a:lnTo>
                  <a:lnTo>
                    <a:pt x="241128" y="60201"/>
                  </a:lnTo>
                  <a:lnTo>
                    <a:pt x="240487" y="60041"/>
                  </a:lnTo>
                  <a:lnTo>
                    <a:pt x="239846" y="59719"/>
                  </a:lnTo>
                  <a:lnTo>
                    <a:pt x="239367" y="59560"/>
                  </a:lnTo>
                  <a:lnTo>
                    <a:pt x="238726" y="59400"/>
                  </a:lnTo>
                  <a:lnTo>
                    <a:pt x="238085" y="59238"/>
                  </a:lnTo>
                  <a:lnTo>
                    <a:pt x="237444" y="58919"/>
                  </a:lnTo>
                  <a:lnTo>
                    <a:pt x="236965" y="58759"/>
                  </a:lnTo>
                  <a:lnTo>
                    <a:pt x="236324" y="58597"/>
                  </a:lnTo>
                  <a:lnTo>
                    <a:pt x="235683" y="58278"/>
                  </a:lnTo>
                  <a:lnTo>
                    <a:pt x="235042" y="58118"/>
                  </a:lnTo>
                  <a:lnTo>
                    <a:pt x="234564" y="57799"/>
                  </a:lnTo>
                  <a:lnTo>
                    <a:pt x="233923" y="57637"/>
                  </a:lnTo>
                  <a:lnTo>
                    <a:pt x="233282" y="57318"/>
                  </a:lnTo>
                  <a:lnTo>
                    <a:pt x="232643" y="57158"/>
                  </a:lnTo>
                  <a:lnTo>
                    <a:pt x="232162" y="56836"/>
                  </a:lnTo>
                  <a:lnTo>
                    <a:pt x="231521" y="56517"/>
                  </a:lnTo>
                  <a:lnTo>
                    <a:pt x="230880" y="56358"/>
                  </a:lnTo>
                  <a:lnTo>
                    <a:pt x="230242" y="56039"/>
                  </a:lnTo>
                  <a:lnTo>
                    <a:pt x="229760" y="55717"/>
                  </a:lnTo>
                  <a:lnTo>
                    <a:pt x="229119" y="55557"/>
                  </a:lnTo>
                  <a:lnTo>
                    <a:pt x="228478" y="55235"/>
                  </a:lnTo>
                  <a:lnTo>
                    <a:pt x="227840" y="54916"/>
                  </a:lnTo>
                  <a:lnTo>
                    <a:pt x="227359" y="54597"/>
                  </a:lnTo>
                  <a:lnTo>
                    <a:pt x="226718" y="54275"/>
                  </a:lnTo>
                  <a:lnTo>
                    <a:pt x="226077" y="53956"/>
                  </a:lnTo>
                  <a:lnTo>
                    <a:pt x="225438" y="53794"/>
                  </a:lnTo>
                  <a:lnTo>
                    <a:pt x="224957" y="53475"/>
                  </a:lnTo>
                  <a:lnTo>
                    <a:pt x="224316" y="53155"/>
                  </a:lnTo>
                  <a:lnTo>
                    <a:pt x="223675" y="52834"/>
                  </a:lnTo>
                  <a:lnTo>
                    <a:pt x="223034" y="52514"/>
                  </a:lnTo>
                  <a:lnTo>
                    <a:pt x="222555" y="52195"/>
                  </a:lnTo>
                  <a:lnTo>
                    <a:pt x="221914" y="51874"/>
                  </a:lnTo>
                  <a:lnTo>
                    <a:pt x="221273" y="51395"/>
                  </a:lnTo>
                  <a:lnTo>
                    <a:pt x="220632" y="51073"/>
                  </a:lnTo>
                  <a:lnTo>
                    <a:pt x="220154" y="50754"/>
                  </a:lnTo>
                  <a:lnTo>
                    <a:pt x="219513" y="50432"/>
                  </a:lnTo>
                  <a:lnTo>
                    <a:pt x="218872" y="50113"/>
                  </a:lnTo>
                  <a:lnTo>
                    <a:pt x="218231" y="49794"/>
                  </a:lnTo>
                  <a:lnTo>
                    <a:pt x="217752" y="49312"/>
                  </a:lnTo>
                  <a:lnTo>
                    <a:pt x="217111" y="48993"/>
                  </a:lnTo>
                  <a:lnTo>
                    <a:pt x="216470" y="48671"/>
                  </a:lnTo>
                  <a:lnTo>
                    <a:pt x="215829" y="48352"/>
                  </a:lnTo>
                  <a:lnTo>
                    <a:pt x="215350" y="48030"/>
                  </a:lnTo>
                  <a:lnTo>
                    <a:pt x="214709" y="47552"/>
                  </a:lnTo>
                  <a:lnTo>
                    <a:pt x="214068" y="47232"/>
                  </a:lnTo>
                  <a:lnTo>
                    <a:pt x="213427" y="46911"/>
                  </a:lnTo>
                  <a:lnTo>
                    <a:pt x="212949" y="46591"/>
                  </a:lnTo>
                  <a:lnTo>
                    <a:pt x="212308" y="46270"/>
                  </a:lnTo>
                  <a:lnTo>
                    <a:pt x="211667" y="45950"/>
                  </a:lnTo>
                  <a:lnTo>
                    <a:pt x="211026" y="45629"/>
                  </a:lnTo>
                  <a:lnTo>
                    <a:pt x="210547" y="45309"/>
                  </a:lnTo>
                  <a:lnTo>
                    <a:pt x="209906" y="44988"/>
                  </a:lnTo>
                  <a:lnTo>
                    <a:pt x="209265" y="44668"/>
                  </a:lnTo>
                  <a:lnTo>
                    <a:pt x="208624" y="44509"/>
                  </a:lnTo>
                  <a:lnTo>
                    <a:pt x="208145" y="44190"/>
                  </a:lnTo>
                  <a:lnTo>
                    <a:pt x="207504" y="44028"/>
                  </a:lnTo>
                  <a:lnTo>
                    <a:pt x="206863" y="43708"/>
                  </a:lnTo>
                  <a:lnTo>
                    <a:pt x="206222" y="43549"/>
                  </a:lnTo>
                  <a:lnTo>
                    <a:pt x="205743" y="43389"/>
                  </a:lnTo>
                  <a:lnTo>
                    <a:pt x="205103" y="43227"/>
                  </a:lnTo>
                  <a:lnTo>
                    <a:pt x="204462" y="43067"/>
                  </a:lnTo>
                  <a:lnTo>
                    <a:pt x="203821" y="43067"/>
                  </a:lnTo>
                  <a:lnTo>
                    <a:pt x="203342" y="42908"/>
                  </a:lnTo>
                  <a:lnTo>
                    <a:pt x="201422" y="42908"/>
                  </a:lnTo>
                  <a:lnTo>
                    <a:pt x="200940" y="43067"/>
                  </a:lnTo>
                  <a:lnTo>
                    <a:pt x="200299" y="43067"/>
                  </a:lnTo>
                  <a:lnTo>
                    <a:pt x="199658" y="43227"/>
                  </a:lnTo>
                  <a:lnTo>
                    <a:pt x="199020" y="43227"/>
                  </a:lnTo>
                  <a:lnTo>
                    <a:pt x="198538" y="43389"/>
                  </a:lnTo>
                  <a:lnTo>
                    <a:pt x="197898" y="43549"/>
                  </a:lnTo>
                  <a:lnTo>
                    <a:pt x="197257" y="43708"/>
                  </a:lnTo>
                  <a:lnTo>
                    <a:pt x="196618" y="44028"/>
                  </a:lnTo>
                  <a:lnTo>
                    <a:pt x="196137" y="44190"/>
                  </a:lnTo>
                  <a:lnTo>
                    <a:pt x="195496" y="44349"/>
                  </a:lnTo>
                  <a:lnTo>
                    <a:pt x="194855" y="44668"/>
                  </a:lnTo>
                  <a:lnTo>
                    <a:pt x="194214" y="44831"/>
                  </a:lnTo>
                  <a:lnTo>
                    <a:pt x="193735" y="45150"/>
                  </a:lnTo>
                  <a:lnTo>
                    <a:pt x="193094" y="45469"/>
                  </a:lnTo>
                  <a:lnTo>
                    <a:pt x="192453" y="45791"/>
                  </a:lnTo>
                  <a:lnTo>
                    <a:pt x="191812" y="45950"/>
                  </a:lnTo>
                  <a:lnTo>
                    <a:pt x="191333" y="46270"/>
                  </a:lnTo>
                  <a:lnTo>
                    <a:pt x="190692" y="46591"/>
                  </a:lnTo>
                  <a:lnTo>
                    <a:pt x="190052" y="46911"/>
                  </a:lnTo>
                  <a:lnTo>
                    <a:pt x="189411" y="47232"/>
                  </a:lnTo>
                  <a:lnTo>
                    <a:pt x="188932" y="47711"/>
                  </a:lnTo>
                  <a:lnTo>
                    <a:pt x="188291" y="48030"/>
                  </a:lnTo>
                  <a:lnTo>
                    <a:pt x="187650" y="48352"/>
                  </a:lnTo>
                  <a:lnTo>
                    <a:pt x="187009" y="48671"/>
                  </a:lnTo>
                  <a:lnTo>
                    <a:pt x="186530" y="48993"/>
                  </a:lnTo>
                  <a:lnTo>
                    <a:pt x="185889" y="49312"/>
                  </a:lnTo>
                  <a:lnTo>
                    <a:pt x="185248" y="49794"/>
                  </a:lnTo>
                  <a:lnTo>
                    <a:pt x="184607" y="50113"/>
                  </a:lnTo>
                  <a:lnTo>
                    <a:pt x="184128" y="50432"/>
                  </a:lnTo>
                  <a:lnTo>
                    <a:pt x="183487" y="50754"/>
                  </a:lnTo>
                  <a:lnTo>
                    <a:pt x="182847" y="51073"/>
                  </a:lnTo>
                  <a:lnTo>
                    <a:pt x="182206" y="51395"/>
                  </a:lnTo>
                  <a:lnTo>
                    <a:pt x="181727" y="51714"/>
                  </a:lnTo>
                  <a:lnTo>
                    <a:pt x="181086" y="52033"/>
                  </a:lnTo>
                  <a:lnTo>
                    <a:pt x="180445" y="52355"/>
                  </a:lnTo>
                  <a:lnTo>
                    <a:pt x="179804" y="52674"/>
                  </a:lnTo>
                  <a:lnTo>
                    <a:pt x="179325" y="52996"/>
                  </a:lnTo>
                  <a:lnTo>
                    <a:pt x="178684" y="53315"/>
                  </a:lnTo>
                  <a:lnTo>
                    <a:pt x="178043" y="53637"/>
                  </a:lnTo>
                  <a:lnTo>
                    <a:pt x="177402" y="53956"/>
                  </a:lnTo>
                  <a:lnTo>
                    <a:pt x="176923" y="54275"/>
                  </a:lnTo>
                  <a:lnTo>
                    <a:pt x="176282" y="54597"/>
                  </a:lnTo>
                  <a:lnTo>
                    <a:pt x="175641" y="54916"/>
                  </a:lnTo>
                  <a:lnTo>
                    <a:pt x="175001" y="55076"/>
                  </a:lnTo>
                  <a:lnTo>
                    <a:pt x="174522" y="55398"/>
                  </a:lnTo>
                  <a:lnTo>
                    <a:pt x="173881" y="55717"/>
                  </a:lnTo>
                  <a:lnTo>
                    <a:pt x="173240" y="55876"/>
                  </a:lnTo>
                  <a:lnTo>
                    <a:pt x="172601" y="56195"/>
                  </a:lnTo>
                  <a:lnTo>
                    <a:pt x="172120" y="56517"/>
                  </a:lnTo>
                  <a:lnTo>
                    <a:pt x="171479" y="56677"/>
                  </a:lnTo>
                  <a:lnTo>
                    <a:pt x="170838" y="56999"/>
                  </a:lnTo>
                  <a:lnTo>
                    <a:pt x="170200" y="57158"/>
                  </a:lnTo>
                  <a:lnTo>
                    <a:pt x="169718" y="57477"/>
                  </a:lnTo>
                  <a:lnTo>
                    <a:pt x="169077" y="57637"/>
                  </a:lnTo>
                  <a:lnTo>
                    <a:pt x="168436" y="57959"/>
                  </a:lnTo>
                  <a:lnTo>
                    <a:pt x="167798" y="58118"/>
                  </a:lnTo>
                  <a:lnTo>
                    <a:pt x="167317" y="58278"/>
                  </a:lnTo>
                  <a:lnTo>
                    <a:pt x="166676" y="58597"/>
                  </a:lnTo>
                  <a:lnTo>
                    <a:pt x="166035" y="58759"/>
                  </a:lnTo>
                  <a:lnTo>
                    <a:pt x="165396" y="58919"/>
                  </a:lnTo>
                  <a:lnTo>
                    <a:pt x="164915" y="59079"/>
                  </a:lnTo>
                  <a:lnTo>
                    <a:pt x="164274" y="59400"/>
                  </a:lnTo>
                  <a:lnTo>
                    <a:pt x="163633" y="59560"/>
                  </a:lnTo>
                  <a:lnTo>
                    <a:pt x="162992" y="59719"/>
                  </a:lnTo>
                  <a:lnTo>
                    <a:pt x="162513" y="59879"/>
                  </a:lnTo>
                  <a:lnTo>
                    <a:pt x="161872" y="60041"/>
                  </a:lnTo>
                  <a:lnTo>
                    <a:pt x="161231" y="60201"/>
                  </a:lnTo>
                  <a:lnTo>
                    <a:pt x="160590" y="60360"/>
                  </a:lnTo>
                  <a:lnTo>
                    <a:pt x="160112" y="60520"/>
                  </a:lnTo>
                  <a:lnTo>
                    <a:pt x="159471" y="60680"/>
                  </a:lnTo>
                  <a:lnTo>
                    <a:pt x="158830" y="60839"/>
                  </a:lnTo>
                  <a:lnTo>
                    <a:pt x="158189" y="61001"/>
                  </a:lnTo>
                  <a:lnTo>
                    <a:pt x="157710" y="61161"/>
                  </a:lnTo>
                  <a:lnTo>
                    <a:pt x="157069" y="61321"/>
                  </a:lnTo>
                  <a:lnTo>
                    <a:pt x="156428" y="61480"/>
                  </a:lnTo>
                  <a:lnTo>
                    <a:pt x="155787" y="61640"/>
                  </a:lnTo>
                  <a:lnTo>
                    <a:pt x="155308" y="61802"/>
                  </a:lnTo>
                  <a:lnTo>
                    <a:pt x="154667" y="61802"/>
                  </a:lnTo>
                  <a:lnTo>
                    <a:pt x="154026" y="61962"/>
                  </a:lnTo>
                  <a:lnTo>
                    <a:pt x="153385" y="62121"/>
                  </a:lnTo>
                  <a:lnTo>
                    <a:pt x="152907" y="62121"/>
                  </a:lnTo>
                  <a:lnTo>
                    <a:pt x="152266" y="62281"/>
                  </a:lnTo>
                  <a:lnTo>
                    <a:pt x="151625" y="62443"/>
                  </a:lnTo>
                  <a:lnTo>
                    <a:pt x="150984" y="62443"/>
                  </a:lnTo>
                  <a:lnTo>
                    <a:pt x="150505" y="62603"/>
                  </a:lnTo>
                  <a:lnTo>
                    <a:pt x="149864" y="62603"/>
                  </a:lnTo>
                  <a:lnTo>
                    <a:pt x="149223" y="62762"/>
                  </a:lnTo>
                  <a:lnTo>
                    <a:pt x="148582" y="62762"/>
                  </a:lnTo>
                  <a:lnTo>
                    <a:pt x="148103" y="62922"/>
                  </a:lnTo>
                  <a:lnTo>
                    <a:pt x="146821" y="62922"/>
                  </a:lnTo>
                  <a:lnTo>
                    <a:pt x="146180" y="63081"/>
                  </a:lnTo>
                  <a:lnTo>
                    <a:pt x="145061" y="63081"/>
                  </a:lnTo>
                  <a:lnTo>
                    <a:pt x="144420" y="63241"/>
                  </a:lnTo>
                  <a:lnTo>
                    <a:pt x="142018" y="63241"/>
                  </a:lnTo>
                  <a:lnTo>
                    <a:pt x="141380" y="63403"/>
                  </a:lnTo>
                  <a:lnTo>
                    <a:pt x="137215" y="63403"/>
                  </a:lnTo>
                  <a:lnTo>
                    <a:pt x="136576" y="63241"/>
                  </a:lnTo>
                  <a:lnTo>
                    <a:pt x="134172" y="63241"/>
                  </a:lnTo>
                  <a:lnTo>
                    <a:pt x="133693" y="63081"/>
                  </a:lnTo>
                  <a:lnTo>
                    <a:pt x="131770" y="63081"/>
                  </a:lnTo>
                  <a:lnTo>
                    <a:pt x="131292" y="62922"/>
                  </a:lnTo>
                  <a:lnTo>
                    <a:pt x="130651" y="62922"/>
                  </a:lnTo>
                  <a:lnTo>
                    <a:pt x="130010" y="62762"/>
                  </a:lnTo>
                  <a:lnTo>
                    <a:pt x="129369" y="62762"/>
                  </a:lnTo>
                  <a:lnTo>
                    <a:pt x="128890" y="62603"/>
                  </a:lnTo>
                  <a:lnTo>
                    <a:pt x="128249" y="62603"/>
                  </a:lnTo>
                  <a:lnTo>
                    <a:pt x="127608" y="62443"/>
                  </a:lnTo>
                  <a:lnTo>
                    <a:pt x="126967" y="62443"/>
                  </a:lnTo>
                  <a:lnTo>
                    <a:pt x="126488" y="62281"/>
                  </a:lnTo>
                  <a:lnTo>
                    <a:pt x="125847" y="62281"/>
                  </a:lnTo>
                  <a:lnTo>
                    <a:pt x="125206" y="62121"/>
                  </a:lnTo>
                  <a:lnTo>
                    <a:pt x="124565" y="61962"/>
                  </a:lnTo>
                  <a:lnTo>
                    <a:pt x="124087" y="61962"/>
                  </a:lnTo>
                  <a:lnTo>
                    <a:pt x="123446" y="61802"/>
                  </a:lnTo>
                  <a:lnTo>
                    <a:pt x="122805" y="61640"/>
                  </a:lnTo>
                  <a:lnTo>
                    <a:pt x="122164" y="61480"/>
                  </a:lnTo>
                  <a:lnTo>
                    <a:pt x="121685" y="61321"/>
                  </a:lnTo>
                  <a:lnTo>
                    <a:pt x="121044" y="61321"/>
                  </a:lnTo>
                  <a:lnTo>
                    <a:pt x="120403" y="61161"/>
                  </a:lnTo>
                  <a:lnTo>
                    <a:pt x="119762" y="61001"/>
                  </a:lnTo>
                  <a:lnTo>
                    <a:pt x="119283" y="60839"/>
                  </a:lnTo>
                  <a:lnTo>
                    <a:pt x="118642" y="60680"/>
                  </a:lnTo>
                  <a:lnTo>
                    <a:pt x="118001" y="60520"/>
                  </a:lnTo>
                  <a:lnTo>
                    <a:pt x="117360" y="60360"/>
                  </a:lnTo>
                  <a:lnTo>
                    <a:pt x="116882" y="60201"/>
                  </a:lnTo>
                  <a:lnTo>
                    <a:pt x="116241" y="60041"/>
                  </a:lnTo>
                  <a:lnTo>
                    <a:pt x="115600" y="59719"/>
                  </a:lnTo>
                  <a:lnTo>
                    <a:pt x="114959" y="59560"/>
                  </a:lnTo>
                  <a:lnTo>
                    <a:pt x="114480" y="59400"/>
                  </a:lnTo>
                  <a:lnTo>
                    <a:pt x="113839" y="59238"/>
                  </a:lnTo>
                  <a:lnTo>
                    <a:pt x="113198" y="59079"/>
                  </a:lnTo>
                  <a:lnTo>
                    <a:pt x="112560" y="58759"/>
                  </a:lnTo>
                  <a:lnTo>
                    <a:pt x="112078" y="58597"/>
                  </a:lnTo>
                  <a:lnTo>
                    <a:pt x="111437" y="58438"/>
                  </a:lnTo>
                  <a:lnTo>
                    <a:pt x="110796" y="58278"/>
                  </a:lnTo>
                  <a:lnTo>
                    <a:pt x="110158" y="57959"/>
                  </a:lnTo>
                  <a:lnTo>
                    <a:pt x="109677" y="57799"/>
                  </a:lnTo>
                  <a:lnTo>
                    <a:pt x="109036" y="57477"/>
                  </a:lnTo>
                  <a:lnTo>
                    <a:pt x="108395" y="57318"/>
                  </a:lnTo>
                  <a:lnTo>
                    <a:pt x="107756" y="56999"/>
                  </a:lnTo>
                  <a:lnTo>
                    <a:pt x="107275" y="56836"/>
                  </a:lnTo>
                  <a:lnTo>
                    <a:pt x="106634" y="56517"/>
                  </a:lnTo>
                  <a:lnTo>
                    <a:pt x="105993" y="56358"/>
                  </a:lnTo>
                  <a:lnTo>
                    <a:pt x="105355" y="56039"/>
                  </a:lnTo>
                  <a:lnTo>
                    <a:pt x="104873" y="55717"/>
                  </a:lnTo>
                  <a:lnTo>
                    <a:pt x="104232" y="55557"/>
                  </a:lnTo>
                  <a:lnTo>
                    <a:pt x="103591" y="55235"/>
                  </a:lnTo>
                  <a:lnTo>
                    <a:pt x="102950" y="55076"/>
                  </a:lnTo>
                  <a:lnTo>
                    <a:pt x="102472" y="54757"/>
                  </a:lnTo>
                  <a:lnTo>
                    <a:pt x="101831" y="54435"/>
                  </a:lnTo>
                  <a:lnTo>
                    <a:pt x="101190" y="54275"/>
                  </a:lnTo>
                  <a:lnTo>
                    <a:pt x="100549" y="53956"/>
                  </a:lnTo>
                  <a:lnTo>
                    <a:pt x="100070" y="53637"/>
                  </a:lnTo>
                  <a:lnTo>
                    <a:pt x="99429" y="53475"/>
                  </a:lnTo>
                  <a:lnTo>
                    <a:pt x="98788" y="53155"/>
                  </a:lnTo>
                  <a:lnTo>
                    <a:pt x="98147" y="52834"/>
                  </a:lnTo>
                  <a:lnTo>
                    <a:pt x="97668" y="52514"/>
                  </a:lnTo>
                  <a:lnTo>
                    <a:pt x="97027" y="52355"/>
                  </a:lnTo>
                  <a:lnTo>
                    <a:pt x="96386" y="52033"/>
                  </a:lnTo>
                  <a:lnTo>
                    <a:pt x="95745" y="51714"/>
                  </a:lnTo>
                  <a:lnTo>
                    <a:pt x="95267" y="51395"/>
                  </a:lnTo>
                  <a:lnTo>
                    <a:pt x="94626" y="51235"/>
                  </a:lnTo>
                  <a:lnTo>
                    <a:pt x="93985" y="50913"/>
                  </a:lnTo>
                  <a:lnTo>
                    <a:pt x="93344" y="50594"/>
                  </a:lnTo>
                  <a:lnTo>
                    <a:pt x="92865" y="50432"/>
                  </a:lnTo>
                  <a:lnTo>
                    <a:pt x="92224" y="50113"/>
                  </a:lnTo>
                  <a:lnTo>
                    <a:pt x="91583" y="49953"/>
                  </a:lnTo>
                  <a:lnTo>
                    <a:pt x="90942" y="49631"/>
                  </a:lnTo>
                  <a:lnTo>
                    <a:pt x="90463" y="49472"/>
                  </a:lnTo>
                  <a:lnTo>
                    <a:pt x="89822" y="49153"/>
                  </a:lnTo>
                  <a:lnTo>
                    <a:pt x="89181" y="48993"/>
                  </a:lnTo>
                  <a:lnTo>
                    <a:pt x="88540" y="48831"/>
                  </a:lnTo>
                  <a:lnTo>
                    <a:pt x="88062" y="48671"/>
                  </a:lnTo>
                  <a:lnTo>
                    <a:pt x="87421" y="48512"/>
                  </a:lnTo>
                  <a:lnTo>
                    <a:pt x="86780" y="48352"/>
                  </a:lnTo>
                  <a:lnTo>
                    <a:pt x="86139" y="48193"/>
                  </a:lnTo>
                  <a:lnTo>
                    <a:pt x="85660" y="48030"/>
                  </a:lnTo>
                  <a:lnTo>
                    <a:pt x="85019" y="48030"/>
                  </a:lnTo>
                  <a:lnTo>
                    <a:pt x="84378" y="47871"/>
                  </a:lnTo>
                  <a:lnTo>
                    <a:pt x="81976" y="47871"/>
                  </a:lnTo>
                  <a:lnTo>
                    <a:pt x="81338" y="48030"/>
                  </a:lnTo>
                  <a:lnTo>
                    <a:pt x="80857" y="48030"/>
                  </a:lnTo>
                  <a:lnTo>
                    <a:pt x="80216" y="48193"/>
                  </a:lnTo>
                  <a:lnTo>
                    <a:pt x="79575" y="48352"/>
                  </a:lnTo>
                  <a:lnTo>
                    <a:pt x="78936" y="48512"/>
                  </a:lnTo>
                  <a:lnTo>
                    <a:pt x="78455" y="48671"/>
                  </a:lnTo>
                  <a:lnTo>
                    <a:pt x="77814" y="48831"/>
                  </a:lnTo>
                  <a:lnTo>
                    <a:pt x="77173" y="48993"/>
                  </a:lnTo>
                  <a:lnTo>
                    <a:pt x="76535" y="49312"/>
                  </a:lnTo>
                  <a:lnTo>
                    <a:pt x="76053" y="49472"/>
                  </a:lnTo>
                  <a:lnTo>
                    <a:pt x="75412" y="49794"/>
                  </a:lnTo>
                  <a:lnTo>
                    <a:pt x="74771" y="50113"/>
                  </a:lnTo>
                  <a:lnTo>
                    <a:pt x="74130" y="50432"/>
                  </a:lnTo>
                  <a:lnTo>
                    <a:pt x="73652" y="50754"/>
                  </a:lnTo>
                  <a:lnTo>
                    <a:pt x="73011" y="51073"/>
                  </a:lnTo>
                  <a:lnTo>
                    <a:pt x="72370" y="51395"/>
                  </a:lnTo>
                  <a:lnTo>
                    <a:pt x="71729" y="51714"/>
                  </a:lnTo>
                  <a:lnTo>
                    <a:pt x="71250" y="52033"/>
                  </a:lnTo>
                  <a:lnTo>
                    <a:pt x="70609" y="52514"/>
                  </a:lnTo>
                  <a:lnTo>
                    <a:pt x="69968" y="52834"/>
                  </a:lnTo>
                  <a:lnTo>
                    <a:pt x="69327" y="53155"/>
                  </a:lnTo>
                  <a:lnTo>
                    <a:pt x="68848" y="53637"/>
                  </a:lnTo>
                  <a:lnTo>
                    <a:pt x="68207" y="53956"/>
                  </a:lnTo>
                  <a:lnTo>
                    <a:pt x="67566" y="54435"/>
                  </a:lnTo>
                  <a:lnTo>
                    <a:pt x="66925" y="54757"/>
                  </a:lnTo>
                  <a:lnTo>
                    <a:pt x="66447" y="55235"/>
                  </a:lnTo>
                  <a:lnTo>
                    <a:pt x="65806" y="55557"/>
                  </a:lnTo>
                  <a:lnTo>
                    <a:pt x="65165" y="55876"/>
                  </a:lnTo>
                  <a:lnTo>
                    <a:pt x="64524" y="56358"/>
                  </a:lnTo>
                  <a:lnTo>
                    <a:pt x="64045" y="56677"/>
                  </a:lnTo>
                  <a:lnTo>
                    <a:pt x="63404" y="57158"/>
                  </a:lnTo>
                  <a:lnTo>
                    <a:pt x="62763" y="57477"/>
                  </a:lnTo>
                  <a:lnTo>
                    <a:pt x="62122" y="57959"/>
                  </a:lnTo>
                  <a:lnTo>
                    <a:pt x="61643" y="58278"/>
                  </a:lnTo>
                  <a:lnTo>
                    <a:pt x="61002" y="58759"/>
                  </a:lnTo>
                  <a:lnTo>
                    <a:pt x="60361" y="59079"/>
                  </a:lnTo>
                  <a:lnTo>
                    <a:pt x="59720" y="59400"/>
                  </a:lnTo>
                  <a:lnTo>
                    <a:pt x="59242" y="59879"/>
                  </a:lnTo>
                  <a:lnTo>
                    <a:pt x="58601" y="60201"/>
                  </a:lnTo>
                  <a:lnTo>
                    <a:pt x="57960" y="60520"/>
                  </a:lnTo>
                  <a:lnTo>
                    <a:pt x="57319" y="60839"/>
                  </a:lnTo>
                  <a:lnTo>
                    <a:pt x="56840" y="61161"/>
                  </a:lnTo>
                  <a:lnTo>
                    <a:pt x="56199" y="61480"/>
                  </a:lnTo>
                  <a:lnTo>
                    <a:pt x="55558" y="61962"/>
                  </a:lnTo>
                  <a:lnTo>
                    <a:pt x="54917" y="62281"/>
                  </a:lnTo>
                  <a:lnTo>
                    <a:pt x="54438" y="62603"/>
                  </a:lnTo>
                  <a:lnTo>
                    <a:pt x="53797" y="62922"/>
                  </a:lnTo>
                  <a:lnTo>
                    <a:pt x="53156" y="63241"/>
                  </a:lnTo>
                  <a:lnTo>
                    <a:pt x="52518" y="63563"/>
                  </a:lnTo>
                  <a:lnTo>
                    <a:pt x="52037" y="63722"/>
                  </a:lnTo>
                  <a:lnTo>
                    <a:pt x="51396" y="64041"/>
                  </a:lnTo>
                  <a:lnTo>
                    <a:pt x="50755" y="64363"/>
                  </a:lnTo>
                  <a:lnTo>
                    <a:pt x="50116" y="64682"/>
                  </a:lnTo>
                  <a:lnTo>
                    <a:pt x="49635" y="65002"/>
                  </a:lnTo>
                  <a:lnTo>
                    <a:pt x="48994" y="65323"/>
                  </a:lnTo>
                  <a:lnTo>
                    <a:pt x="48353" y="65483"/>
                  </a:lnTo>
                  <a:lnTo>
                    <a:pt x="47715" y="65805"/>
                  </a:lnTo>
                  <a:lnTo>
                    <a:pt x="47233" y="66124"/>
                  </a:lnTo>
                  <a:lnTo>
                    <a:pt x="46592" y="66284"/>
                  </a:lnTo>
                  <a:lnTo>
                    <a:pt x="45951" y="66605"/>
                  </a:lnTo>
                  <a:lnTo>
                    <a:pt x="45313" y="66925"/>
                  </a:lnTo>
                  <a:lnTo>
                    <a:pt x="44831" y="67084"/>
                  </a:lnTo>
                  <a:lnTo>
                    <a:pt x="44191" y="67403"/>
                  </a:lnTo>
                  <a:lnTo>
                    <a:pt x="43550" y="67565"/>
                  </a:lnTo>
                  <a:lnTo>
                    <a:pt x="42909" y="67885"/>
                  </a:lnTo>
                  <a:lnTo>
                    <a:pt x="42430" y="68044"/>
                  </a:lnTo>
                  <a:lnTo>
                    <a:pt x="41789" y="68366"/>
                  </a:lnTo>
                  <a:lnTo>
                    <a:pt x="41148" y="68526"/>
                  </a:lnTo>
                  <a:lnTo>
                    <a:pt x="40507" y="68685"/>
                  </a:lnTo>
                  <a:lnTo>
                    <a:pt x="40028" y="69007"/>
                  </a:lnTo>
                  <a:lnTo>
                    <a:pt x="39387" y="69167"/>
                  </a:lnTo>
                  <a:lnTo>
                    <a:pt x="38746" y="69326"/>
                  </a:lnTo>
                  <a:lnTo>
                    <a:pt x="38105" y="69645"/>
                  </a:lnTo>
                  <a:lnTo>
                    <a:pt x="37626" y="69808"/>
                  </a:lnTo>
                  <a:lnTo>
                    <a:pt x="36986" y="69967"/>
                  </a:lnTo>
                  <a:lnTo>
                    <a:pt x="36345" y="70127"/>
                  </a:lnTo>
                  <a:lnTo>
                    <a:pt x="35704" y="70286"/>
                  </a:lnTo>
                  <a:lnTo>
                    <a:pt x="35225" y="70446"/>
                  </a:lnTo>
                  <a:lnTo>
                    <a:pt x="34584" y="70608"/>
                  </a:lnTo>
                  <a:lnTo>
                    <a:pt x="33943" y="70768"/>
                  </a:lnTo>
                  <a:lnTo>
                    <a:pt x="33302" y="71087"/>
                  </a:lnTo>
                  <a:lnTo>
                    <a:pt x="32823" y="71249"/>
                  </a:lnTo>
                  <a:lnTo>
                    <a:pt x="32182" y="71249"/>
                  </a:lnTo>
                  <a:lnTo>
                    <a:pt x="31541" y="71409"/>
                  </a:lnTo>
                  <a:lnTo>
                    <a:pt x="30900" y="71568"/>
                  </a:lnTo>
                  <a:lnTo>
                    <a:pt x="30421" y="71728"/>
                  </a:lnTo>
                  <a:lnTo>
                    <a:pt x="29780" y="71887"/>
                  </a:lnTo>
                  <a:lnTo>
                    <a:pt x="29140" y="72047"/>
                  </a:lnTo>
                  <a:lnTo>
                    <a:pt x="28499" y="72209"/>
                  </a:lnTo>
                  <a:lnTo>
                    <a:pt x="28020" y="72209"/>
                  </a:lnTo>
                  <a:lnTo>
                    <a:pt x="27379" y="72369"/>
                  </a:lnTo>
                  <a:lnTo>
                    <a:pt x="26738" y="72528"/>
                  </a:lnTo>
                  <a:lnTo>
                    <a:pt x="26097" y="72688"/>
                  </a:lnTo>
                  <a:lnTo>
                    <a:pt x="25618" y="72688"/>
                  </a:lnTo>
                  <a:lnTo>
                    <a:pt x="24977" y="72848"/>
                  </a:lnTo>
                  <a:lnTo>
                    <a:pt x="24336" y="73010"/>
                  </a:lnTo>
                  <a:lnTo>
                    <a:pt x="23695" y="73010"/>
                  </a:lnTo>
                  <a:lnTo>
                    <a:pt x="23216" y="73169"/>
                  </a:lnTo>
                  <a:lnTo>
                    <a:pt x="22575" y="73169"/>
                  </a:lnTo>
                  <a:lnTo>
                    <a:pt x="21935" y="73329"/>
                  </a:lnTo>
                  <a:lnTo>
                    <a:pt x="21295" y="73329"/>
                  </a:lnTo>
                  <a:lnTo>
                    <a:pt x="20815" y="73489"/>
                  </a:lnTo>
                  <a:lnTo>
                    <a:pt x="19533" y="73489"/>
                  </a:lnTo>
                  <a:lnTo>
                    <a:pt x="18893" y="73651"/>
                  </a:lnTo>
                  <a:lnTo>
                    <a:pt x="17772" y="73651"/>
                  </a:lnTo>
                  <a:lnTo>
                    <a:pt x="17131" y="73808"/>
                  </a:lnTo>
                  <a:lnTo>
                    <a:pt x="14089" y="73808"/>
                  </a:lnTo>
                  <a:lnTo>
                    <a:pt x="13609" y="73970"/>
                  </a:lnTo>
                  <a:lnTo>
                    <a:pt x="10567" y="73970"/>
                  </a:lnTo>
                  <a:lnTo>
                    <a:pt x="9927" y="73808"/>
                  </a:lnTo>
                  <a:lnTo>
                    <a:pt x="6884" y="73808"/>
                  </a:lnTo>
                  <a:lnTo>
                    <a:pt x="6404" y="73651"/>
                  </a:lnTo>
                  <a:lnTo>
                    <a:pt x="4483" y="73651"/>
                  </a:lnTo>
                  <a:lnTo>
                    <a:pt x="4003" y="73489"/>
                  </a:lnTo>
                  <a:lnTo>
                    <a:pt x="3362" y="73489"/>
                  </a:lnTo>
                  <a:lnTo>
                    <a:pt x="2722" y="73329"/>
                  </a:lnTo>
                  <a:lnTo>
                    <a:pt x="1601" y="73329"/>
                  </a:lnTo>
                  <a:lnTo>
                    <a:pt x="960" y="73169"/>
                  </a:lnTo>
                  <a:lnTo>
                    <a:pt x="320" y="73010"/>
                  </a:lnTo>
                  <a:lnTo>
                    <a:pt x="0" y="73010"/>
                  </a:lnTo>
                </a:path>
              </a:pathLst>
            </a:custGeom>
            <a:ln w="48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2627860" y="1848692"/>
              <a:ext cx="798830" cy="760095"/>
            </a:xfrm>
            <a:custGeom>
              <a:avLst/>
              <a:gdLst/>
              <a:ahLst/>
              <a:cxnLst/>
              <a:rect l="l" t="t" r="r" b="b"/>
              <a:pathLst>
                <a:path w="798829" h="760094">
                  <a:moveTo>
                    <a:pt x="798315" y="759888"/>
                  </a:moveTo>
                  <a:lnTo>
                    <a:pt x="797674" y="753164"/>
                  </a:lnTo>
                  <a:lnTo>
                    <a:pt x="797036" y="746119"/>
                  </a:lnTo>
                  <a:lnTo>
                    <a:pt x="796555" y="738754"/>
                  </a:lnTo>
                  <a:lnTo>
                    <a:pt x="795914" y="730908"/>
                  </a:lnTo>
                  <a:lnTo>
                    <a:pt x="795273" y="722903"/>
                  </a:lnTo>
                  <a:lnTo>
                    <a:pt x="794632" y="714578"/>
                  </a:lnTo>
                  <a:lnTo>
                    <a:pt x="794153" y="706091"/>
                  </a:lnTo>
                  <a:lnTo>
                    <a:pt x="793512" y="697285"/>
                  </a:lnTo>
                  <a:lnTo>
                    <a:pt x="792871" y="688319"/>
                  </a:lnTo>
                  <a:lnTo>
                    <a:pt x="792230" y="679353"/>
                  </a:lnTo>
                  <a:lnTo>
                    <a:pt x="791751" y="670225"/>
                  </a:lnTo>
                  <a:lnTo>
                    <a:pt x="791110" y="660941"/>
                  </a:lnTo>
                  <a:lnTo>
                    <a:pt x="790469" y="651653"/>
                  </a:lnTo>
                  <a:lnTo>
                    <a:pt x="789828" y="642209"/>
                  </a:lnTo>
                  <a:lnTo>
                    <a:pt x="789350" y="632921"/>
                  </a:lnTo>
                  <a:lnTo>
                    <a:pt x="788709" y="623634"/>
                  </a:lnTo>
                  <a:lnTo>
                    <a:pt x="788068" y="614186"/>
                  </a:lnTo>
                  <a:lnTo>
                    <a:pt x="787427" y="605061"/>
                  </a:lnTo>
                  <a:lnTo>
                    <a:pt x="786948" y="595933"/>
                  </a:lnTo>
                  <a:lnTo>
                    <a:pt x="786307" y="586808"/>
                  </a:lnTo>
                  <a:lnTo>
                    <a:pt x="785666" y="577842"/>
                  </a:lnTo>
                  <a:lnTo>
                    <a:pt x="785025" y="569036"/>
                  </a:lnTo>
                  <a:lnTo>
                    <a:pt x="784546" y="560230"/>
                  </a:lnTo>
                  <a:lnTo>
                    <a:pt x="783905" y="551743"/>
                  </a:lnTo>
                  <a:lnTo>
                    <a:pt x="783264" y="543259"/>
                  </a:lnTo>
                  <a:lnTo>
                    <a:pt x="782623" y="535094"/>
                  </a:lnTo>
                  <a:lnTo>
                    <a:pt x="782145" y="526928"/>
                  </a:lnTo>
                  <a:lnTo>
                    <a:pt x="781504" y="519082"/>
                  </a:lnTo>
                  <a:lnTo>
                    <a:pt x="780863" y="511236"/>
                  </a:lnTo>
                  <a:lnTo>
                    <a:pt x="780222" y="503550"/>
                  </a:lnTo>
                  <a:lnTo>
                    <a:pt x="779743" y="496185"/>
                  </a:lnTo>
                  <a:lnTo>
                    <a:pt x="779102" y="488821"/>
                  </a:lnTo>
                  <a:lnTo>
                    <a:pt x="778461" y="481775"/>
                  </a:lnTo>
                  <a:lnTo>
                    <a:pt x="777820" y="474730"/>
                  </a:lnTo>
                  <a:lnTo>
                    <a:pt x="777341" y="467847"/>
                  </a:lnTo>
                  <a:lnTo>
                    <a:pt x="776700" y="461120"/>
                  </a:lnTo>
                  <a:lnTo>
                    <a:pt x="776059" y="454556"/>
                  </a:lnTo>
                  <a:lnTo>
                    <a:pt x="775418" y="447992"/>
                  </a:lnTo>
                  <a:lnTo>
                    <a:pt x="774940" y="441588"/>
                  </a:lnTo>
                  <a:lnTo>
                    <a:pt x="774299" y="435343"/>
                  </a:lnTo>
                  <a:lnTo>
                    <a:pt x="773658" y="429098"/>
                  </a:lnTo>
                  <a:lnTo>
                    <a:pt x="773019" y="423016"/>
                  </a:lnTo>
                  <a:lnTo>
                    <a:pt x="772538" y="416930"/>
                  </a:lnTo>
                  <a:lnTo>
                    <a:pt x="771897" y="411007"/>
                  </a:lnTo>
                  <a:lnTo>
                    <a:pt x="771256" y="405081"/>
                  </a:lnTo>
                  <a:lnTo>
                    <a:pt x="770618" y="399158"/>
                  </a:lnTo>
                  <a:lnTo>
                    <a:pt x="770136" y="393395"/>
                  </a:lnTo>
                  <a:lnTo>
                    <a:pt x="769495" y="387469"/>
                  </a:lnTo>
                  <a:lnTo>
                    <a:pt x="768854" y="381706"/>
                  </a:lnTo>
                  <a:lnTo>
                    <a:pt x="768216" y="376102"/>
                  </a:lnTo>
                  <a:lnTo>
                    <a:pt x="767735" y="370338"/>
                  </a:lnTo>
                  <a:lnTo>
                    <a:pt x="767094" y="364572"/>
                  </a:lnTo>
                  <a:lnTo>
                    <a:pt x="766453" y="358971"/>
                  </a:lnTo>
                  <a:lnTo>
                    <a:pt x="765814" y="353207"/>
                  </a:lnTo>
                  <a:lnTo>
                    <a:pt x="765333" y="347601"/>
                  </a:lnTo>
                  <a:lnTo>
                    <a:pt x="764692" y="342000"/>
                  </a:lnTo>
                  <a:lnTo>
                    <a:pt x="764051" y="336234"/>
                  </a:lnTo>
                  <a:lnTo>
                    <a:pt x="763410" y="330630"/>
                  </a:lnTo>
                  <a:lnTo>
                    <a:pt x="762931" y="325026"/>
                  </a:lnTo>
                  <a:lnTo>
                    <a:pt x="762290" y="319422"/>
                  </a:lnTo>
                  <a:lnTo>
                    <a:pt x="761649" y="313818"/>
                  </a:lnTo>
                  <a:lnTo>
                    <a:pt x="761008" y="308374"/>
                  </a:lnTo>
                  <a:lnTo>
                    <a:pt x="760530" y="302770"/>
                  </a:lnTo>
                  <a:lnTo>
                    <a:pt x="759889" y="297328"/>
                  </a:lnTo>
                  <a:lnTo>
                    <a:pt x="759248" y="291884"/>
                  </a:lnTo>
                  <a:lnTo>
                    <a:pt x="758607" y="286439"/>
                  </a:lnTo>
                  <a:lnTo>
                    <a:pt x="758128" y="280995"/>
                  </a:lnTo>
                  <a:lnTo>
                    <a:pt x="757487" y="275553"/>
                  </a:lnTo>
                  <a:lnTo>
                    <a:pt x="756846" y="270269"/>
                  </a:lnTo>
                  <a:lnTo>
                    <a:pt x="756205" y="264984"/>
                  </a:lnTo>
                  <a:lnTo>
                    <a:pt x="755726" y="259702"/>
                  </a:lnTo>
                  <a:lnTo>
                    <a:pt x="755085" y="254417"/>
                  </a:lnTo>
                  <a:lnTo>
                    <a:pt x="754444" y="249132"/>
                  </a:lnTo>
                  <a:lnTo>
                    <a:pt x="753803" y="244010"/>
                  </a:lnTo>
                  <a:lnTo>
                    <a:pt x="753325" y="238887"/>
                  </a:lnTo>
                  <a:lnTo>
                    <a:pt x="752684" y="233762"/>
                  </a:lnTo>
                  <a:lnTo>
                    <a:pt x="752043" y="228799"/>
                  </a:lnTo>
                  <a:lnTo>
                    <a:pt x="751402" y="223836"/>
                  </a:lnTo>
                  <a:lnTo>
                    <a:pt x="750923" y="218873"/>
                  </a:lnTo>
                  <a:lnTo>
                    <a:pt x="750282" y="213908"/>
                  </a:lnTo>
                  <a:lnTo>
                    <a:pt x="749641" y="209105"/>
                  </a:lnTo>
                  <a:lnTo>
                    <a:pt x="749000" y="204304"/>
                  </a:lnTo>
                  <a:lnTo>
                    <a:pt x="748521" y="199660"/>
                  </a:lnTo>
                  <a:lnTo>
                    <a:pt x="747880" y="195016"/>
                  </a:lnTo>
                  <a:lnTo>
                    <a:pt x="747239" y="190373"/>
                  </a:lnTo>
                  <a:lnTo>
                    <a:pt x="746598" y="185729"/>
                  </a:lnTo>
                  <a:lnTo>
                    <a:pt x="746120" y="181247"/>
                  </a:lnTo>
                  <a:lnTo>
                    <a:pt x="745479" y="176763"/>
                  </a:lnTo>
                  <a:lnTo>
                    <a:pt x="744838" y="172441"/>
                  </a:lnTo>
                  <a:lnTo>
                    <a:pt x="744197" y="168117"/>
                  </a:lnTo>
                  <a:lnTo>
                    <a:pt x="743718" y="163795"/>
                  </a:lnTo>
                  <a:lnTo>
                    <a:pt x="743077" y="159632"/>
                  </a:lnTo>
                  <a:lnTo>
                    <a:pt x="742436" y="155470"/>
                  </a:lnTo>
                  <a:lnTo>
                    <a:pt x="741798" y="151464"/>
                  </a:lnTo>
                  <a:lnTo>
                    <a:pt x="741316" y="147462"/>
                  </a:lnTo>
                  <a:lnTo>
                    <a:pt x="740675" y="143459"/>
                  </a:lnTo>
                  <a:lnTo>
                    <a:pt x="740034" y="139618"/>
                  </a:lnTo>
                  <a:lnTo>
                    <a:pt x="739396" y="135775"/>
                  </a:lnTo>
                  <a:lnTo>
                    <a:pt x="738915" y="132091"/>
                  </a:lnTo>
                  <a:lnTo>
                    <a:pt x="738274" y="128410"/>
                  </a:lnTo>
                  <a:lnTo>
                    <a:pt x="737633" y="124886"/>
                  </a:lnTo>
                  <a:lnTo>
                    <a:pt x="736994" y="121365"/>
                  </a:lnTo>
                  <a:lnTo>
                    <a:pt x="736513" y="118001"/>
                  </a:lnTo>
                  <a:lnTo>
                    <a:pt x="735872" y="114639"/>
                  </a:lnTo>
                  <a:lnTo>
                    <a:pt x="735231" y="111437"/>
                  </a:lnTo>
                  <a:lnTo>
                    <a:pt x="734590" y="108234"/>
                  </a:lnTo>
                  <a:lnTo>
                    <a:pt x="734111" y="105032"/>
                  </a:lnTo>
                  <a:lnTo>
                    <a:pt x="733470" y="101992"/>
                  </a:lnTo>
                  <a:lnTo>
                    <a:pt x="732829" y="99109"/>
                  </a:lnTo>
                  <a:lnTo>
                    <a:pt x="732188" y="96226"/>
                  </a:lnTo>
                  <a:lnTo>
                    <a:pt x="731710" y="93346"/>
                  </a:lnTo>
                  <a:lnTo>
                    <a:pt x="731069" y="90625"/>
                  </a:lnTo>
                  <a:lnTo>
                    <a:pt x="730428" y="88061"/>
                  </a:lnTo>
                  <a:lnTo>
                    <a:pt x="729787" y="85500"/>
                  </a:lnTo>
                  <a:lnTo>
                    <a:pt x="729308" y="83098"/>
                  </a:lnTo>
                  <a:lnTo>
                    <a:pt x="728667" y="80696"/>
                  </a:lnTo>
                  <a:lnTo>
                    <a:pt x="728026" y="78454"/>
                  </a:lnTo>
                  <a:lnTo>
                    <a:pt x="727385" y="76212"/>
                  </a:lnTo>
                  <a:lnTo>
                    <a:pt x="726906" y="73973"/>
                  </a:lnTo>
                  <a:lnTo>
                    <a:pt x="726265" y="72050"/>
                  </a:lnTo>
                  <a:lnTo>
                    <a:pt x="725624" y="70129"/>
                  </a:lnTo>
                  <a:lnTo>
                    <a:pt x="724983" y="68206"/>
                  </a:lnTo>
                  <a:lnTo>
                    <a:pt x="724505" y="66446"/>
                  </a:lnTo>
                  <a:lnTo>
                    <a:pt x="723864" y="64685"/>
                  </a:lnTo>
                  <a:lnTo>
                    <a:pt x="723223" y="63084"/>
                  </a:lnTo>
                  <a:lnTo>
                    <a:pt x="722582" y="61642"/>
                  </a:lnTo>
                  <a:lnTo>
                    <a:pt x="722103" y="60201"/>
                  </a:lnTo>
                  <a:lnTo>
                    <a:pt x="721462" y="58922"/>
                  </a:lnTo>
                  <a:lnTo>
                    <a:pt x="720821" y="57640"/>
                  </a:lnTo>
                  <a:lnTo>
                    <a:pt x="720180" y="56520"/>
                  </a:lnTo>
                  <a:lnTo>
                    <a:pt x="719701" y="55400"/>
                  </a:lnTo>
                  <a:lnTo>
                    <a:pt x="719060" y="54437"/>
                  </a:lnTo>
                  <a:lnTo>
                    <a:pt x="718419" y="53477"/>
                  </a:lnTo>
                  <a:lnTo>
                    <a:pt x="717778" y="52677"/>
                  </a:lnTo>
                  <a:lnTo>
                    <a:pt x="717300" y="52036"/>
                  </a:lnTo>
                  <a:lnTo>
                    <a:pt x="716659" y="51395"/>
                  </a:lnTo>
                  <a:lnTo>
                    <a:pt x="716018" y="50916"/>
                  </a:lnTo>
                  <a:lnTo>
                    <a:pt x="715377" y="50435"/>
                  </a:lnTo>
                  <a:lnTo>
                    <a:pt x="714898" y="50115"/>
                  </a:lnTo>
                  <a:lnTo>
                    <a:pt x="714257" y="49794"/>
                  </a:lnTo>
                  <a:lnTo>
                    <a:pt x="713616" y="49634"/>
                  </a:lnTo>
                  <a:lnTo>
                    <a:pt x="711214" y="49634"/>
                  </a:lnTo>
                  <a:lnTo>
                    <a:pt x="710576" y="49794"/>
                  </a:lnTo>
                  <a:lnTo>
                    <a:pt x="710095" y="49794"/>
                  </a:lnTo>
                  <a:lnTo>
                    <a:pt x="709454" y="49956"/>
                  </a:lnTo>
                  <a:lnTo>
                    <a:pt x="708813" y="50115"/>
                  </a:lnTo>
                  <a:lnTo>
                    <a:pt x="708174" y="50275"/>
                  </a:lnTo>
                  <a:lnTo>
                    <a:pt x="707693" y="50435"/>
                  </a:lnTo>
                  <a:lnTo>
                    <a:pt x="707052" y="50435"/>
                  </a:lnTo>
                  <a:lnTo>
                    <a:pt x="706411" y="50594"/>
                  </a:lnTo>
                  <a:lnTo>
                    <a:pt x="705770" y="50756"/>
                  </a:lnTo>
                  <a:lnTo>
                    <a:pt x="705291" y="50916"/>
                  </a:lnTo>
                  <a:lnTo>
                    <a:pt x="704650" y="51076"/>
                  </a:lnTo>
                  <a:lnTo>
                    <a:pt x="704009" y="51235"/>
                  </a:lnTo>
                  <a:lnTo>
                    <a:pt x="703368" y="51395"/>
                  </a:lnTo>
                  <a:lnTo>
                    <a:pt x="702890" y="51557"/>
                  </a:lnTo>
                  <a:lnTo>
                    <a:pt x="702249" y="51557"/>
                  </a:lnTo>
                  <a:lnTo>
                    <a:pt x="701608" y="51717"/>
                  </a:lnTo>
                  <a:lnTo>
                    <a:pt x="700967" y="51717"/>
                  </a:lnTo>
                  <a:lnTo>
                    <a:pt x="700488" y="51876"/>
                  </a:lnTo>
                  <a:lnTo>
                    <a:pt x="699847" y="51876"/>
                  </a:lnTo>
                  <a:lnTo>
                    <a:pt x="699206" y="52036"/>
                  </a:lnTo>
                  <a:lnTo>
                    <a:pt x="695044" y="52036"/>
                  </a:lnTo>
                  <a:lnTo>
                    <a:pt x="694403" y="51876"/>
                  </a:lnTo>
                  <a:lnTo>
                    <a:pt x="693762" y="51876"/>
                  </a:lnTo>
                  <a:lnTo>
                    <a:pt x="693283" y="51717"/>
                  </a:lnTo>
                  <a:lnTo>
                    <a:pt x="692642" y="51717"/>
                  </a:lnTo>
                  <a:lnTo>
                    <a:pt x="692001" y="51557"/>
                  </a:lnTo>
                  <a:lnTo>
                    <a:pt x="691360" y="51395"/>
                  </a:lnTo>
                  <a:lnTo>
                    <a:pt x="690881" y="51235"/>
                  </a:lnTo>
                  <a:lnTo>
                    <a:pt x="690240" y="51235"/>
                  </a:lnTo>
                  <a:lnTo>
                    <a:pt x="689599" y="51076"/>
                  </a:lnTo>
                  <a:lnTo>
                    <a:pt x="688958" y="50916"/>
                  </a:lnTo>
                  <a:lnTo>
                    <a:pt x="688479" y="50756"/>
                  </a:lnTo>
                  <a:lnTo>
                    <a:pt x="687839" y="50594"/>
                  </a:lnTo>
                  <a:lnTo>
                    <a:pt x="687198" y="50275"/>
                  </a:lnTo>
                  <a:lnTo>
                    <a:pt x="686557" y="50115"/>
                  </a:lnTo>
                  <a:lnTo>
                    <a:pt x="686078" y="49956"/>
                  </a:lnTo>
                  <a:lnTo>
                    <a:pt x="685437" y="49794"/>
                  </a:lnTo>
                  <a:lnTo>
                    <a:pt x="684796" y="49634"/>
                  </a:lnTo>
                  <a:lnTo>
                    <a:pt x="684155" y="49474"/>
                  </a:lnTo>
                  <a:lnTo>
                    <a:pt x="683676" y="49315"/>
                  </a:lnTo>
                  <a:lnTo>
                    <a:pt x="683035" y="49153"/>
                  </a:lnTo>
                  <a:lnTo>
                    <a:pt x="682394" y="48993"/>
                  </a:lnTo>
                  <a:lnTo>
                    <a:pt x="681756" y="48833"/>
                  </a:lnTo>
                  <a:lnTo>
                    <a:pt x="681274" y="48674"/>
                  </a:lnTo>
                  <a:lnTo>
                    <a:pt x="680634" y="48514"/>
                  </a:lnTo>
                  <a:lnTo>
                    <a:pt x="679993" y="48355"/>
                  </a:lnTo>
                  <a:lnTo>
                    <a:pt x="679354" y="48193"/>
                  </a:lnTo>
                  <a:lnTo>
                    <a:pt x="677591" y="48193"/>
                  </a:lnTo>
                  <a:lnTo>
                    <a:pt x="676953" y="48033"/>
                  </a:lnTo>
                  <a:lnTo>
                    <a:pt x="675830" y="48033"/>
                  </a:lnTo>
                  <a:lnTo>
                    <a:pt x="675189" y="48193"/>
                  </a:lnTo>
                  <a:lnTo>
                    <a:pt x="672788" y="48193"/>
                  </a:lnTo>
                  <a:lnTo>
                    <a:pt x="672147" y="48355"/>
                  </a:lnTo>
                  <a:lnTo>
                    <a:pt x="671668" y="48355"/>
                  </a:lnTo>
                  <a:lnTo>
                    <a:pt x="671027" y="48514"/>
                  </a:lnTo>
                  <a:lnTo>
                    <a:pt x="670386" y="48514"/>
                  </a:lnTo>
                  <a:lnTo>
                    <a:pt x="669745" y="48674"/>
                  </a:lnTo>
                  <a:lnTo>
                    <a:pt x="669266" y="48674"/>
                  </a:lnTo>
                  <a:lnTo>
                    <a:pt x="668625" y="48833"/>
                  </a:lnTo>
                  <a:lnTo>
                    <a:pt x="667984" y="48993"/>
                  </a:lnTo>
                  <a:lnTo>
                    <a:pt x="667343" y="48993"/>
                  </a:lnTo>
                  <a:lnTo>
                    <a:pt x="666864" y="49153"/>
                  </a:lnTo>
                  <a:lnTo>
                    <a:pt x="666223" y="49153"/>
                  </a:lnTo>
                  <a:lnTo>
                    <a:pt x="665583" y="49315"/>
                  </a:lnTo>
                  <a:lnTo>
                    <a:pt x="664942" y="49474"/>
                  </a:lnTo>
                  <a:lnTo>
                    <a:pt x="664463" y="49474"/>
                  </a:lnTo>
                  <a:lnTo>
                    <a:pt x="663822" y="49634"/>
                  </a:lnTo>
                  <a:lnTo>
                    <a:pt x="663181" y="49794"/>
                  </a:lnTo>
                  <a:lnTo>
                    <a:pt x="662540" y="49794"/>
                  </a:lnTo>
                  <a:lnTo>
                    <a:pt x="662061" y="49956"/>
                  </a:lnTo>
                  <a:lnTo>
                    <a:pt x="661420" y="50115"/>
                  </a:lnTo>
                  <a:lnTo>
                    <a:pt x="660779" y="50115"/>
                  </a:lnTo>
                  <a:lnTo>
                    <a:pt x="660138" y="50275"/>
                  </a:lnTo>
                  <a:lnTo>
                    <a:pt x="659659" y="50275"/>
                  </a:lnTo>
                  <a:lnTo>
                    <a:pt x="659018" y="50435"/>
                  </a:lnTo>
                  <a:lnTo>
                    <a:pt x="658377" y="50435"/>
                  </a:lnTo>
                  <a:lnTo>
                    <a:pt x="657737" y="50594"/>
                  </a:lnTo>
                  <a:lnTo>
                    <a:pt x="657258" y="50594"/>
                  </a:lnTo>
                  <a:lnTo>
                    <a:pt x="656617" y="50756"/>
                  </a:lnTo>
                  <a:lnTo>
                    <a:pt x="655335" y="50756"/>
                  </a:lnTo>
                  <a:lnTo>
                    <a:pt x="654856" y="50916"/>
                  </a:lnTo>
                  <a:lnTo>
                    <a:pt x="651813" y="50916"/>
                  </a:lnTo>
                  <a:lnTo>
                    <a:pt x="651172" y="51076"/>
                  </a:lnTo>
                  <a:lnTo>
                    <a:pt x="650534" y="51076"/>
                  </a:lnTo>
                  <a:lnTo>
                    <a:pt x="650053" y="50916"/>
                  </a:lnTo>
                  <a:lnTo>
                    <a:pt x="647010" y="50916"/>
                  </a:lnTo>
                  <a:lnTo>
                    <a:pt x="646369" y="50756"/>
                  </a:lnTo>
                  <a:lnTo>
                    <a:pt x="645249" y="50756"/>
                  </a:lnTo>
                  <a:lnTo>
                    <a:pt x="644608" y="50594"/>
                  </a:lnTo>
                  <a:lnTo>
                    <a:pt x="643967" y="50594"/>
                  </a:lnTo>
                  <a:lnTo>
                    <a:pt x="643326" y="50435"/>
                  </a:lnTo>
                  <a:lnTo>
                    <a:pt x="642848" y="50435"/>
                  </a:lnTo>
                  <a:lnTo>
                    <a:pt x="642207" y="50275"/>
                  </a:lnTo>
                  <a:lnTo>
                    <a:pt x="641566" y="50275"/>
                  </a:lnTo>
                  <a:lnTo>
                    <a:pt x="640925" y="50115"/>
                  </a:lnTo>
                  <a:lnTo>
                    <a:pt x="640446" y="49956"/>
                  </a:lnTo>
                  <a:lnTo>
                    <a:pt x="639805" y="49794"/>
                  </a:lnTo>
                  <a:lnTo>
                    <a:pt x="639164" y="49794"/>
                  </a:lnTo>
                  <a:lnTo>
                    <a:pt x="638523" y="49634"/>
                  </a:lnTo>
                  <a:lnTo>
                    <a:pt x="638044" y="49474"/>
                  </a:lnTo>
                  <a:lnTo>
                    <a:pt x="637403" y="49315"/>
                  </a:lnTo>
                  <a:lnTo>
                    <a:pt x="636762" y="49153"/>
                  </a:lnTo>
                  <a:lnTo>
                    <a:pt x="636121" y="48993"/>
                  </a:lnTo>
                  <a:lnTo>
                    <a:pt x="635643" y="48833"/>
                  </a:lnTo>
                  <a:lnTo>
                    <a:pt x="635002" y="48674"/>
                  </a:lnTo>
                  <a:lnTo>
                    <a:pt x="634361" y="48514"/>
                  </a:lnTo>
                  <a:lnTo>
                    <a:pt x="633720" y="48355"/>
                  </a:lnTo>
                  <a:lnTo>
                    <a:pt x="633241" y="48193"/>
                  </a:lnTo>
                  <a:lnTo>
                    <a:pt x="632600" y="48033"/>
                  </a:lnTo>
                  <a:lnTo>
                    <a:pt x="631959" y="47714"/>
                  </a:lnTo>
                  <a:lnTo>
                    <a:pt x="631318" y="47554"/>
                  </a:lnTo>
                  <a:lnTo>
                    <a:pt x="630839" y="47392"/>
                  </a:lnTo>
                  <a:lnTo>
                    <a:pt x="630198" y="47073"/>
                  </a:lnTo>
                  <a:lnTo>
                    <a:pt x="629557" y="46913"/>
                  </a:lnTo>
                  <a:lnTo>
                    <a:pt x="628916" y="46594"/>
                  </a:lnTo>
                  <a:lnTo>
                    <a:pt x="628438" y="46432"/>
                  </a:lnTo>
                  <a:lnTo>
                    <a:pt x="627797" y="46113"/>
                  </a:lnTo>
                  <a:lnTo>
                    <a:pt x="627156" y="45953"/>
                  </a:lnTo>
                  <a:lnTo>
                    <a:pt x="626515" y="45631"/>
                  </a:lnTo>
                  <a:lnTo>
                    <a:pt x="626036" y="45312"/>
                  </a:lnTo>
                  <a:lnTo>
                    <a:pt x="625395" y="45152"/>
                  </a:lnTo>
                  <a:lnTo>
                    <a:pt x="624754" y="44831"/>
                  </a:lnTo>
                  <a:lnTo>
                    <a:pt x="624113" y="44512"/>
                  </a:lnTo>
                  <a:lnTo>
                    <a:pt x="623634" y="44192"/>
                  </a:lnTo>
                  <a:lnTo>
                    <a:pt x="622993" y="44030"/>
                  </a:lnTo>
                  <a:lnTo>
                    <a:pt x="622352" y="43711"/>
                  </a:lnTo>
                  <a:lnTo>
                    <a:pt x="621714" y="43389"/>
                  </a:lnTo>
                  <a:lnTo>
                    <a:pt x="621233" y="43070"/>
                  </a:lnTo>
                  <a:lnTo>
                    <a:pt x="620592" y="42751"/>
                  </a:lnTo>
                  <a:lnTo>
                    <a:pt x="619951" y="42429"/>
                  </a:lnTo>
                  <a:lnTo>
                    <a:pt x="619312" y="41950"/>
                  </a:lnTo>
                  <a:lnTo>
                    <a:pt x="618831" y="41628"/>
                  </a:lnTo>
                  <a:lnTo>
                    <a:pt x="618190" y="41309"/>
                  </a:lnTo>
                  <a:lnTo>
                    <a:pt x="617549" y="40988"/>
                  </a:lnTo>
                  <a:lnTo>
                    <a:pt x="616911" y="40668"/>
                  </a:lnTo>
                  <a:lnTo>
                    <a:pt x="616429" y="40187"/>
                  </a:lnTo>
                  <a:lnTo>
                    <a:pt x="615788" y="39868"/>
                  </a:lnTo>
                  <a:lnTo>
                    <a:pt x="615147" y="39549"/>
                  </a:lnTo>
                  <a:lnTo>
                    <a:pt x="614506" y="39067"/>
                  </a:lnTo>
                  <a:lnTo>
                    <a:pt x="614028" y="38748"/>
                  </a:lnTo>
                  <a:lnTo>
                    <a:pt x="613387" y="38267"/>
                  </a:lnTo>
                  <a:lnTo>
                    <a:pt x="612746" y="37945"/>
                  </a:lnTo>
                  <a:lnTo>
                    <a:pt x="612105" y="37466"/>
                  </a:lnTo>
                  <a:lnTo>
                    <a:pt x="611626" y="36985"/>
                  </a:lnTo>
                  <a:lnTo>
                    <a:pt x="610985" y="36666"/>
                  </a:lnTo>
                  <a:lnTo>
                    <a:pt x="610344" y="36184"/>
                  </a:lnTo>
                  <a:lnTo>
                    <a:pt x="609703" y="35705"/>
                  </a:lnTo>
                  <a:lnTo>
                    <a:pt x="609224" y="35224"/>
                  </a:lnTo>
                  <a:lnTo>
                    <a:pt x="608583" y="34905"/>
                  </a:lnTo>
                  <a:lnTo>
                    <a:pt x="607942" y="34423"/>
                  </a:lnTo>
                  <a:lnTo>
                    <a:pt x="607301" y="33945"/>
                  </a:lnTo>
                  <a:lnTo>
                    <a:pt x="606823" y="33463"/>
                  </a:lnTo>
                  <a:lnTo>
                    <a:pt x="606182" y="32985"/>
                  </a:lnTo>
                  <a:lnTo>
                    <a:pt x="605541" y="32503"/>
                  </a:lnTo>
                  <a:lnTo>
                    <a:pt x="604900" y="32022"/>
                  </a:lnTo>
                  <a:lnTo>
                    <a:pt x="604421" y="31381"/>
                  </a:lnTo>
                  <a:lnTo>
                    <a:pt x="603780" y="30902"/>
                  </a:lnTo>
                  <a:lnTo>
                    <a:pt x="603139" y="30421"/>
                  </a:lnTo>
                  <a:lnTo>
                    <a:pt x="602498" y="29942"/>
                  </a:lnTo>
                  <a:lnTo>
                    <a:pt x="602019" y="29461"/>
                  </a:lnTo>
                  <a:lnTo>
                    <a:pt x="601378" y="28820"/>
                  </a:lnTo>
                  <a:lnTo>
                    <a:pt x="600737" y="28341"/>
                  </a:lnTo>
                  <a:lnTo>
                    <a:pt x="600096" y="27700"/>
                  </a:lnTo>
                  <a:lnTo>
                    <a:pt x="599618" y="27218"/>
                  </a:lnTo>
                  <a:lnTo>
                    <a:pt x="598977" y="26580"/>
                  </a:lnTo>
                  <a:lnTo>
                    <a:pt x="598336" y="26099"/>
                  </a:lnTo>
                  <a:lnTo>
                    <a:pt x="597695" y="25458"/>
                  </a:lnTo>
                  <a:lnTo>
                    <a:pt x="597216" y="24976"/>
                  </a:lnTo>
                  <a:lnTo>
                    <a:pt x="596575" y="24335"/>
                  </a:lnTo>
                  <a:lnTo>
                    <a:pt x="595934" y="23697"/>
                  </a:lnTo>
                  <a:lnTo>
                    <a:pt x="595293" y="23056"/>
                  </a:lnTo>
                  <a:lnTo>
                    <a:pt x="594814" y="22575"/>
                  </a:lnTo>
                  <a:lnTo>
                    <a:pt x="594173" y="21936"/>
                  </a:lnTo>
                  <a:lnTo>
                    <a:pt x="593532" y="21295"/>
                  </a:lnTo>
                  <a:lnTo>
                    <a:pt x="592894" y="20654"/>
                  </a:lnTo>
                  <a:lnTo>
                    <a:pt x="592413" y="20013"/>
                  </a:lnTo>
                  <a:lnTo>
                    <a:pt x="591772" y="19375"/>
                  </a:lnTo>
                  <a:lnTo>
                    <a:pt x="591131" y="18734"/>
                  </a:lnTo>
                  <a:lnTo>
                    <a:pt x="590492" y="18093"/>
                  </a:lnTo>
                  <a:lnTo>
                    <a:pt x="590011" y="17612"/>
                  </a:lnTo>
                  <a:lnTo>
                    <a:pt x="589370" y="16971"/>
                  </a:lnTo>
                  <a:lnTo>
                    <a:pt x="588729" y="16332"/>
                  </a:lnTo>
                  <a:lnTo>
                    <a:pt x="588091" y="15691"/>
                  </a:lnTo>
                  <a:lnTo>
                    <a:pt x="587609" y="15050"/>
                  </a:lnTo>
                  <a:lnTo>
                    <a:pt x="586968" y="14410"/>
                  </a:lnTo>
                  <a:lnTo>
                    <a:pt x="586327" y="13769"/>
                  </a:lnTo>
                  <a:lnTo>
                    <a:pt x="585689" y="13130"/>
                  </a:lnTo>
                  <a:lnTo>
                    <a:pt x="585208" y="12489"/>
                  </a:lnTo>
                  <a:lnTo>
                    <a:pt x="584567" y="11848"/>
                  </a:lnTo>
                  <a:lnTo>
                    <a:pt x="583926" y="11367"/>
                  </a:lnTo>
                  <a:lnTo>
                    <a:pt x="583285" y="10729"/>
                  </a:lnTo>
                  <a:lnTo>
                    <a:pt x="582806" y="10088"/>
                  </a:lnTo>
                  <a:lnTo>
                    <a:pt x="582165" y="9606"/>
                  </a:lnTo>
                  <a:lnTo>
                    <a:pt x="581524" y="8965"/>
                  </a:lnTo>
                  <a:lnTo>
                    <a:pt x="580883" y="8327"/>
                  </a:lnTo>
                  <a:lnTo>
                    <a:pt x="580404" y="7845"/>
                  </a:lnTo>
                  <a:lnTo>
                    <a:pt x="579763" y="7364"/>
                  </a:lnTo>
                  <a:lnTo>
                    <a:pt x="579122" y="6723"/>
                  </a:lnTo>
                  <a:lnTo>
                    <a:pt x="578481" y="6244"/>
                  </a:lnTo>
                  <a:lnTo>
                    <a:pt x="578003" y="5763"/>
                  </a:lnTo>
                  <a:lnTo>
                    <a:pt x="577362" y="5284"/>
                  </a:lnTo>
                  <a:lnTo>
                    <a:pt x="576721" y="4803"/>
                  </a:lnTo>
                  <a:lnTo>
                    <a:pt x="576080" y="4321"/>
                  </a:lnTo>
                  <a:lnTo>
                    <a:pt x="575601" y="3843"/>
                  </a:lnTo>
                  <a:lnTo>
                    <a:pt x="574960" y="3524"/>
                  </a:lnTo>
                  <a:lnTo>
                    <a:pt x="574319" y="3042"/>
                  </a:lnTo>
                  <a:lnTo>
                    <a:pt x="573678" y="2723"/>
                  </a:lnTo>
                  <a:lnTo>
                    <a:pt x="573199" y="2401"/>
                  </a:lnTo>
                  <a:lnTo>
                    <a:pt x="572558" y="2082"/>
                  </a:lnTo>
                  <a:lnTo>
                    <a:pt x="571917" y="1763"/>
                  </a:lnTo>
                  <a:lnTo>
                    <a:pt x="571276" y="1441"/>
                  </a:lnTo>
                  <a:lnTo>
                    <a:pt x="570798" y="1122"/>
                  </a:lnTo>
                  <a:lnTo>
                    <a:pt x="570157" y="960"/>
                  </a:lnTo>
                  <a:lnTo>
                    <a:pt x="569516" y="640"/>
                  </a:lnTo>
                  <a:lnTo>
                    <a:pt x="568875" y="481"/>
                  </a:lnTo>
                  <a:lnTo>
                    <a:pt x="568396" y="321"/>
                  </a:lnTo>
                  <a:lnTo>
                    <a:pt x="567755" y="159"/>
                  </a:lnTo>
                  <a:lnTo>
                    <a:pt x="567114" y="159"/>
                  </a:lnTo>
                  <a:lnTo>
                    <a:pt x="566473" y="0"/>
                  </a:lnTo>
                  <a:lnTo>
                    <a:pt x="564071" y="0"/>
                  </a:lnTo>
                  <a:lnTo>
                    <a:pt x="563593" y="159"/>
                  </a:lnTo>
                  <a:lnTo>
                    <a:pt x="562952" y="159"/>
                  </a:lnTo>
                  <a:lnTo>
                    <a:pt x="562311" y="321"/>
                  </a:lnTo>
                  <a:lnTo>
                    <a:pt x="561672" y="481"/>
                  </a:lnTo>
                  <a:lnTo>
                    <a:pt x="561191" y="640"/>
                  </a:lnTo>
                  <a:lnTo>
                    <a:pt x="560550" y="960"/>
                  </a:lnTo>
                  <a:lnTo>
                    <a:pt x="559909" y="1122"/>
                  </a:lnTo>
                  <a:lnTo>
                    <a:pt x="559271" y="1441"/>
                  </a:lnTo>
                  <a:lnTo>
                    <a:pt x="558789" y="1601"/>
                  </a:lnTo>
                  <a:lnTo>
                    <a:pt x="558148" y="1922"/>
                  </a:lnTo>
                  <a:lnTo>
                    <a:pt x="557507" y="2242"/>
                  </a:lnTo>
                  <a:lnTo>
                    <a:pt x="556869" y="2401"/>
                  </a:lnTo>
                  <a:lnTo>
                    <a:pt x="556388" y="2723"/>
                  </a:lnTo>
                  <a:lnTo>
                    <a:pt x="555747" y="3042"/>
                  </a:lnTo>
                  <a:lnTo>
                    <a:pt x="555106" y="3524"/>
                  </a:lnTo>
                  <a:lnTo>
                    <a:pt x="554465" y="3843"/>
                  </a:lnTo>
                  <a:lnTo>
                    <a:pt x="553986" y="4164"/>
                  </a:lnTo>
                  <a:lnTo>
                    <a:pt x="553345" y="4643"/>
                  </a:lnTo>
                  <a:lnTo>
                    <a:pt x="552704" y="4962"/>
                  </a:lnTo>
                  <a:lnTo>
                    <a:pt x="552063" y="5444"/>
                  </a:lnTo>
                  <a:lnTo>
                    <a:pt x="551584" y="5925"/>
                  </a:lnTo>
                  <a:lnTo>
                    <a:pt x="550943" y="6404"/>
                  </a:lnTo>
                  <a:lnTo>
                    <a:pt x="550302" y="6885"/>
                  </a:lnTo>
                  <a:lnTo>
                    <a:pt x="549661" y="7364"/>
                  </a:lnTo>
                  <a:lnTo>
                    <a:pt x="549183" y="7845"/>
                  </a:lnTo>
                  <a:lnTo>
                    <a:pt x="548542" y="8327"/>
                  </a:lnTo>
                  <a:lnTo>
                    <a:pt x="547901" y="8806"/>
                  </a:lnTo>
                  <a:lnTo>
                    <a:pt x="547260" y="9287"/>
                  </a:lnTo>
                  <a:lnTo>
                    <a:pt x="546781" y="9928"/>
                  </a:lnTo>
                  <a:lnTo>
                    <a:pt x="546140" y="10407"/>
                  </a:lnTo>
                  <a:lnTo>
                    <a:pt x="545499" y="10888"/>
                  </a:lnTo>
                  <a:lnTo>
                    <a:pt x="544858" y="11529"/>
                  </a:lnTo>
                  <a:lnTo>
                    <a:pt x="544379" y="12008"/>
                  </a:lnTo>
                  <a:lnTo>
                    <a:pt x="543738" y="12649"/>
                  </a:lnTo>
                  <a:lnTo>
                    <a:pt x="543097" y="13130"/>
                  </a:lnTo>
                  <a:lnTo>
                    <a:pt x="542456" y="13769"/>
                  </a:lnTo>
                  <a:lnTo>
                    <a:pt x="541978" y="14250"/>
                  </a:lnTo>
                  <a:lnTo>
                    <a:pt x="541337" y="14891"/>
                  </a:lnTo>
                  <a:lnTo>
                    <a:pt x="540696" y="15372"/>
                  </a:lnTo>
                  <a:lnTo>
                    <a:pt x="540055" y="16011"/>
                  </a:lnTo>
                  <a:lnTo>
                    <a:pt x="539576" y="16492"/>
                  </a:lnTo>
                  <a:lnTo>
                    <a:pt x="538935" y="17133"/>
                  </a:lnTo>
                  <a:lnTo>
                    <a:pt x="538294" y="17612"/>
                  </a:lnTo>
                  <a:lnTo>
                    <a:pt x="537653" y="18093"/>
                  </a:lnTo>
                  <a:lnTo>
                    <a:pt x="537174" y="18734"/>
                  </a:lnTo>
                  <a:lnTo>
                    <a:pt x="536533" y="19213"/>
                  </a:lnTo>
                  <a:lnTo>
                    <a:pt x="535892" y="19854"/>
                  </a:lnTo>
                  <a:lnTo>
                    <a:pt x="535251" y="20335"/>
                  </a:lnTo>
                  <a:lnTo>
                    <a:pt x="534773" y="20814"/>
                  </a:lnTo>
                  <a:lnTo>
                    <a:pt x="534132" y="21295"/>
                  </a:lnTo>
                  <a:lnTo>
                    <a:pt x="533491" y="21936"/>
                  </a:lnTo>
                  <a:lnTo>
                    <a:pt x="532852" y="22415"/>
                  </a:lnTo>
                  <a:lnTo>
                    <a:pt x="532371" y="22896"/>
                  </a:lnTo>
                  <a:lnTo>
                    <a:pt x="531730" y="23375"/>
                  </a:lnTo>
                  <a:lnTo>
                    <a:pt x="531089" y="23857"/>
                  </a:lnTo>
                  <a:lnTo>
                    <a:pt x="530451" y="24335"/>
                  </a:lnTo>
                  <a:lnTo>
                    <a:pt x="529969" y="24817"/>
                  </a:lnTo>
                  <a:lnTo>
                    <a:pt x="529328" y="25298"/>
                  </a:lnTo>
                  <a:lnTo>
                    <a:pt x="528687" y="25777"/>
                  </a:lnTo>
                  <a:lnTo>
                    <a:pt x="528049" y="26099"/>
                  </a:lnTo>
                  <a:lnTo>
                    <a:pt x="527567" y="26580"/>
                  </a:lnTo>
                  <a:lnTo>
                    <a:pt x="526927" y="27059"/>
                  </a:lnTo>
                  <a:lnTo>
                    <a:pt x="526286" y="27540"/>
                  </a:lnTo>
                  <a:lnTo>
                    <a:pt x="525647" y="27859"/>
                  </a:lnTo>
                  <a:lnTo>
                    <a:pt x="525166" y="28341"/>
                  </a:lnTo>
                  <a:lnTo>
                    <a:pt x="524525" y="28660"/>
                  </a:lnTo>
                  <a:lnTo>
                    <a:pt x="523884" y="29141"/>
                  </a:lnTo>
                  <a:lnTo>
                    <a:pt x="523243" y="29461"/>
                  </a:lnTo>
                  <a:lnTo>
                    <a:pt x="522764" y="29942"/>
                  </a:lnTo>
                  <a:lnTo>
                    <a:pt x="522123" y="30261"/>
                  </a:lnTo>
                  <a:lnTo>
                    <a:pt x="521482" y="30583"/>
                  </a:lnTo>
                  <a:lnTo>
                    <a:pt x="520841" y="31062"/>
                  </a:lnTo>
                  <a:lnTo>
                    <a:pt x="520362" y="31381"/>
                  </a:lnTo>
                  <a:lnTo>
                    <a:pt x="519722" y="31703"/>
                  </a:lnTo>
                  <a:lnTo>
                    <a:pt x="519081" y="32022"/>
                  </a:lnTo>
                  <a:lnTo>
                    <a:pt x="518440" y="32503"/>
                  </a:lnTo>
                  <a:lnTo>
                    <a:pt x="517961" y="32822"/>
                  </a:lnTo>
                  <a:lnTo>
                    <a:pt x="517320" y="33144"/>
                  </a:lnTo>
                  <a:lnTo>
                    <a:pt x="516679" y="33463"/>
                  </a:lnTo>
                  <a:lnTo>
                    <a:pt x="516038" y="33782"/>
                  </a:lnTo>
                  <a:lnTo>
                    <a:pt x="515559" y="34104"/>
                  </a:lnTo>
                  <a:lnTo>
                    <a:pt x="514918" y="34264"/>
                  </a:lnTo>
                  <a:lnTo>
                    <a:pt x="514277" y="34583"/>
                  </a:lnTo>
                  <a:lnTo>
                    <a:pt x="513636" y="34905"/>
                  </a:lnTo>
                  <a:lnTo>
                    <a:pt x="513157" y="35224"/>
                  </a:lnTo>
                  <a:lnTo>
                    <a:pt x="512516" y="35543"/>
                  </a:lnTo>
                  <a:lnTo>
                    <a:pt x="511876" y="35705"/>
                  </a:lnTo>
                  <a:lnTo>
                    <a:pt x="511235" y="36025"/>
                  </a:lnTo>
                  <a:lnTo>
                    <a:pt x="510756" y="36184"/>
                  </a:lnTo>
                  <a:lnTo>
                    <a:pt x="510115" y="36506"/>
                  </a:lnTo>
                  <a:lnTo>
                    <a:pt x="509474" y="36825"/>
                  </a:lnTo>
                  <a:lnTo>
                    <a:pt x="508833" y="36985"/>
                  </a:lnTo>
                  <a:lnTo>
                    <a:pt x="508354" y="37147"/>
                  </a:lnTo>
                  <a:lnTo>
                    <a:pt x="507713" y="37466"/>
                  </a:lnTo>
                  <a:lnTo>
                    <a:pt x="507072" y="37626"/>
                  </a:lnTo>
                  <a:lnTo>
                    <a:pt x="506431" y="37788"/>
                  </a:lnTo>
                  <a:lnTo>
                    <a:pt x="505952" y="38107"/>
                  </a:lnTo>
                  <a:lnTo>
                    <a:pt x="505311" y="38267"/>
                  </a:lnTo>
                  <a:lnTo>
                    <a:pt x="504671" y="38426"/>
                  </a:lnTo>
                  <a:lnTo>
                    <a:pt x="504030" y="38586"/>
                  </a:lnTo>
                  <a:lnTo>
                    <a:pt x="503551" y="38748"/>
                  </a:lnTo>
                  <a:lnTo>
                    <a:pt x="502910" y="38908"/>
                  </a:lnTo>
                  <a:lnTo>
                    <a:pt x="502269" y="39067"/>
                  </a:lnTo>
                  <a:lnTo>
                    <a:pt x="501630" y="39227"/>
                  </a:lnTo>
                  <a:lnTo>
                    <a:pt x="501149" y="39386"/>
                  </a:lnTo>
                  <a:lnTo>
                    <a:pt x="500508" y="39549"/>
                  </a:lnTo>
                  <a:lnTo>
                    <a:pt x="499867" y="39708"/>
                  </a:lnTo>
                  <a:lnTo>
                    <a:pt x="499229" y="39868"/>
                  </a:lnTo>
                  <a:lnTo>
                    <a:pt x="498747" y="40027"/>
                  </a:lnTo>
                  <a:lnTo>
                    <a:pt x="498106" y="40027"/>
                  </a:lnTo>
                  <a:lnTo>
                    <a:pt x="497465" y="40187"/>
                  </a:lnTo>
                  <a:lnTo>
                    <a:pt x="496827" y="40347"/>
                  </a:lnTo>
                  <a:lnTo>
                    <a:pt x="496346" y="40347"/>
                  </a:lnTo>
                  <a:lnTo>
                    <a:pt x="495705" y="40509"/>
                  </a:lnTo>
                  <a:lnTo>
                    <a:pt x="495064" y="40509"/>
                  </a:lnTo>
                  <a:lnTo>
                    <a:pt x="494423" y="40668"/>
                  </a:lnTo>
                  <a:lnTo>
                    <a:pt x="493944" y="40668"/>
                  </a:lnTo>
                  <a:lnTo>
                    <a:pt x="493303" y="40828"/>
                  </a:lnTo>
                  <a:lnTo>
                    <a:pt x="492021" y="40828"/>
                  </a:lnTo>
                  <a:lnTo>
                    <a:pt x="491542" y="40988"/>
                  </a:lnTo>
                  <a:lnTo>
                    <a:pt x="489141" y="40988"/>
                  </a:lnTo>
                  <a:lnTo>
                    <a:pt x="488500" y="41150"/>
                  </a:lnTo>
                  <a:lnTo>
                    <a:pt x="486739" y="41150"/>
                  </a:lnTo>
                  <a:lnTo>
                    <a:pt x="486098" y="40988"/>
                  </a:lnTo>
                  <a:lnTo>
                    <a:pt x="483696" y="40988"/>
                  </a:lnTo>
                  <a:lnTo>
                    <a:pt x="483055" y="40828"/>
                  </a:lnTo>
                  <a:lnTo>
                    <a:pt x="481936" y="40828"/>
                  </a:lnTo>
                  <a:lnTo>
                    <a:pt x="481295" y="40668"/>
                  </a:lnTo>
                  <a:lnTo>
                    <a:pt x="480654" y="40668"/>
                  </a:lnTo>
                  <a:lnTo>
                    <a:pt x="480013" y="40509"/>
                  </a:lnTo>
                  <a:lnTo>
                    <a:pt x="479534" y="40509"/>
                  </a:lnTo>
                  <a:lnTo>
                    <a:pt x="478893" y="40347"/>
                  </a:lnTo>
                  <a:lnTo>
                    <a:pt x="478252" y="40347"/>
                  </a:lnTo>
                  <a:lnTo>
                    <a:pt x="477611" y="40187"/>
                  </a:lnTo>
                  <a:lnTo>
                    <a:pt x="477132" y="40027"/>
                  </a:lnTo>
                  <a:lnTo>
                    <a:pt x="476491" y="40027"/>
                  </a:lnTo>
                  <a:lnTo>
                    <a:pt x="475850" y="39868"/>
                  </a:lnTo>
                  <a:lnTo>
                    <a:pt x="475209" y="39708"/>
                  </a:lnTo>
                  <a:lnTo>
                    <a:pt x="474731" y="39549"/>
                  </a:lnTo>
                  <a:lnTo>
                    <a:pt x="474090" y="39386"/>
                  </a:lnTo>
                  <a:lnTo>
                    <a:pt x="473449" y="39227"/>
                  </a:lnTo>
                  <a:lnTo>
                    <a:pt x="472810" y="39227"/>
                  </a:lnTo>
                  <a:lnTo>
                    <a:pt x="472329" y="39067"/>
                  </a:lnTo>
                  <a:lnTo>
                    <a:pt x="471688" y="38908"/>
                  </a:lnTo>
                  <a:lnTo>
                    <a:pt x="471047" y="38908"/>
                  </a:lnTo>
                  <a:lnTo>
                    <a:pt x="470409" y="38748"/>
                  </a:lnTo>
                  <a:lnTo>
                    <a:pt x="469927" y="38586"/>
                  </a:lnTo>
                  <a:lnTo>
                    <a:pt x="469286" y="38586"/>
                  </a:lnTo>
                  <a:lnTo>
                    <a:pt x="468645" y="38426"/>
                  </a:lnTo>
                  <a:lnTo>
                    <a:pt x="468007" y="38426"/>
                  </a:lnTo>
                  <a:lnTo>
                    <a:pt x="467526" y="38267"/>
                  </a:lnTo>
                  <a:lnTo>
                    <a:pt x="466885" y="38107"/>
                  </a:lnTo>
                  <a:lnTo>
                    <a:pt x="466244" y="38107"/>
                  </a:lnTo>
                  <a:lnTo>
                    <a:pt x="465605" y="37945"/>
                  </a:lnTo>
                  <a:lnTo>
                    <a:pt x="465124" y="37788"/>
                  </a:lnTo>
                  <a:lnTo>
                    <a:pt x="464483" y="37788"/>
                  </a:lnTo>
                  <a:lnTo>
                    <a:pt x="463842" y="37626"/>
                  </a:lnTo>
                  <a:lnTo>
                    <a:pt x="463201" y="37626"/>
                  </a:lnTo>
                  <a:lnTo>
                    <a:pt x="462722" y="37466"/>
                  </a:lnTo>
                  <a:lnTo>
                    <a:pt x="462081" y="37307"/>
                  </a:lnTo>
                  <a:lnTo>
                    <a:pt x="461440" y="37307"/>
                  </a:lnTo>
                  <a:lnTo>
                    <a:pt x="460799" y="37147"/>
                  </a:lnTo>
                  <a:lnTo>
                    <a:pt x="460321" y="36985"/>
                  </a:lnTo>
                  <a:lnTo>
                    <a:pt x="459680" y="36985"/>
                  </a:lnTo>
                  <a:lnTo>
                    <a:pt x="459039" y="36825"/>
                  </a:lnTo>
                  <a:lnTo>
                    <a:pt x="458398" y="36666"/>
                  </a:lnTo>
                  <a:lnTo>
                    <a:pt x="457919" y="36666"/>
                  </a:lnTo>
                  <a:lnTo>
                    <a:pt x="457278" y="36506"/>
                  </a:lnTo>
                  <a:lnTo>
                    <a:pt x="456637" y="36346"/>
                  </a:lnTo>
                  <a:lnTo>
                    <a:pt x="455996" y="36346"/>
                  </a:lnTo>
                  <a:lnTo>
                    <a:pt x="455517" y="36184"/>
                  </a:lnTo>
                  <a:lnTo>
                    <a:pt x="454876" y="36025"/>
                  </a:lnTo>
                  <a:lnTo>
                    <a:pt x="454235" y="36025"/>
                  </a:lnTo>
                  <a:lnTo>
                    <a:pt x="453594" y="35865"/>
                  </a:lnTo>
                  <a:lnTo>
                    <a:pt x="453116" y="35865"/>
                  </a:lnTo>
                  <a:lnTo>
                    <a:pt x="452475" y="35705"/>
                  </a:lnTo>
                  <a:lnTo>
                    <a:pt x="451834" y="35543"/>
                  </a:lnTo>
                  <a:lnTo>
                    <a:pt x="451193" y="35543"/>
                  </a:lnTo>
                  <a:lnTo>
                    <a:pt x="450714" y="35386"/>
                  </a:lnTo>
                  <a:lnTo>
                    <a:pt x="449432" y="35386"/>
                  </a:lnTo>
                  <a:lnTo>
                    <a:pt x="448791" y="35224"/>
                  </a:lnTo>
                  <a:lnTo>
                    <a:pt x="447671" y="35224"/>
                  </a:lnTo>
                  <a:lnTo>
                    <a:pt x="447030" y="35064"/>
                  </a:lnTo>
                  <a:lnTo>
                    <a:pt x="443509" y="35064"/>
                  </a:lnTo>
                  <a:lnTo>
                    <a:pt x="442868" y="35224"/>
                  </a:lnTo>
                  <a:lnTo>
                    <a:pt x="442227" y="35224"/>
                  </a:lnTo>
                  <a:lnTo>
                    <a:pt x="441589" y="35386"/>
                  </a:lnTo>
                  <a:lnTo>
                    <a:pt x="441107" y="35386"/>
                  </a:lnTo>
                  <a:lnTo>
                    <a:pt x="440466" y="35543"/>
                  </a:lnTo>
                  <a:lnTo>
                    <a:pt x="439825" y="35543"/>
                  </a:lnTo>
                  <a:lnTo>
                    <a:pt x="439187" y="35705"/>
                  </a:lnTo>
                  <a:lnTo>
                    <a:pt x="438706" y="35865"/>
                  </a:lnTo>
                  <a:lnTo>
                    <a:pt x="438065" y="36025"/>
                  </a:lnTo>
                  <a:lnTo>
                    <a:pt x="437424" y="36346"/>
                  </a:lnTo>
                  <a:lnTo>
                    <a:pt x="436785" y="36506"/>
                  </a:lnTo>
                  <a:lnTo>
                    <a:pt x="436304" y="36825"/>
                  </a:lnTo>
                  <a:lnTo>
                    <a:pt x="435663" y="36985"/>
                  </a:lnTo>
                  <a:lnTo>
                    <a:pt x="435022" y="37307"/>
                  </a:lnTo>
                  <a:lnTo>
                    <a:pt x="434384" y="37626"/>
                  </a:lnTo>
                  <a:lnTo>
                    <a:pt x="433902" y="37945"/>
                  </a:lnTo>
                  <a:lnTo>
                    <a:pt x="433261" y="38267"/>
                  </a:lnTo>
                  <a:lnTo>
                    <a:pt x="432620" y="38586"/>
                  </a:lnTo>
                  <a:lnTo>
                    <a:pt x="431979" y="38908"/>
                  </a:lnTo>
                  <a:lnTo>
                    <a:pt x="431501" y="39227"/>
                  </a:lnTo>
                  <a:lnTo>
                    <a:pt x="430860" y="39549"/>
                  </a:lnTo>
                  <a:lnTo>
                    <a:pt x="430219" y="40027"/>
                  </a:lnTo>
                  <a:lnTo>
                    <a:pt x="429578" y="40347"/>
                  </a:lnTo>
                  <a:lnTo>
                    <a:pt x="429099" y="40668"/>
                  </a:lnTo>
                  <a:lnTo>
                    <a:pt x="428458" y="41150"/>
                  </a:lnTo>
                  <a:lnTo>
                    <a:pt x="427817" y="41469"/>
                  </a:lnTo>
                  <a:lnTo>
                    <a:pt x="427176" y="41950"/>
                  </a:lnTo>
                  <a:lnTo>
                    <a:pt x="426697" y="42429"/>
                  </a:lnTo>
                  <a:lnTo>
                    <a:pt x="426056" y="42751"/>
                  </a:lnTo>
                  <a:lnTo>
                    <a:pt x="425415" y="43230"/>
                  </a:lnTo>
                  <a:lnTo>
                    <a:pt x="424774" y="43711"/>
                  </a:lnTo>
                  <a:lnTo>
                    <a:pt x="424296" y="44030"/>
                  </a:lnTo>
                  <a:lnTo>
                    <a:pt x="423655" y="44512"/>
                  </a:lnTo>
                  <a:lnTo>
                    <a:pt x="423014" y="44990"/>
                  </a:lnTo>
                  <a:lnTo>
                    <a:pt x="422373" y="45312"/>
                  </a:lnTo>
                  <a:lnTo>
                    <a:pt x="421894" y="45791"/>
                  </a:lnTo>
                  <a:lnTo>
                    <a:pt x="421253" y="46272"/>
                  </a:lnTo>
                  <a:lnTo>
                    <a:pt x="420612" y="46594"/>
                  </a:lnTo>
                  <a:lnTo>
                    <a:pt x="419971" y="47073"/>
                  </a:lnTo>
                  <a:lnTo>
                    <a:pt x="419492" y="47554"/>
                  </a:lnTo>
                  <a:lnTo>
                    <a:pt x="418851" y="47873"/>
                  </a:lnTo>
                  <a:lnTo>
                    <a:pt x="418210" y="48355"/>
                  </a:lnTo>
                  <a:lnTo>
                    <a:pt x="417569" y="48674"/>
                  </a:lnTo>
                  <a:lnTo>
                    <a:pt x="417091" y="49153"/>
                  </a:lnTo>
                  <a:lnTo>
                    <a:pt x="416450" y="49474"/>
                  </a:lnTo>
                  <a:lnTo>
                    <a:pt x="415809" y="49956"/>
                  </a:lnTo>
                  <a:lnTo>
                    <a:pt x="415168" y="50275"/>
                  </a:lnTo>
                  <a:lnTo>
                    <a:pt x="414689" y="50756"/>
                  </a:lnTo>
                  <a:lnTo>
                    <a:pt x="414048" y="51076"/>
                  </a:lnTo>
                  <a:lnTo>
                    <a:pt x="413407" y="51395"/>
                  </a:lnTo>
                  <a:lnTo>
                    <a:pt x="412769" y="51876"/>
                  </a:lnTo>
                  <a:lnTo>
                    <a:pt x="412287" y="52195"/>
                  </a:lnTo>
                  <a:lnTo>
                    <a:pt x="411646" y="52517"/>
                  </a:lnTo>
                  <a:lnTo>
                    <a:pt x="411005" y="52836"/>
                  </a:lnTo>
                  <a:lnTo>
                    <a:pt x="410367" y="53158"/>
                  </a:lnTo>
                  <a:lnTo>
                    <a:pt x="409886" y="53477"/>
                  </a:lnTo>
                  <a:lnTo>
                    <a:pt x="409245" y="53796"/>
                  </a:lnTo>
                  <a:lnTo>
                    <a:pt x="408604" y="54118"/>
                  </a:lnTo>
                  <a:lnTo>
                    <a:pt x="407965" y="54437"/>
                  </a:lnTo>
                  <a:lnTo>
                    <a:pt x="407484" y="54759"/>
                  </a:lnTo>
                  <a:lnTo>
                    <a:pt x="406843" y="55078"/>
                  </a:lnTo>
                  <a:lnTo>
                    <a:pt x="406202" y="55400"/>
                  </a:lnTo>
                  <a:lnTo>
                    <a:pt x="405564" y="55719"/>
                  </a:lnTo>
                  <a:lnTo>
                    <a:pt x="405082" y="55879"/>
                  </a:lnTo>
                  <a:lnTo>
                    <a:pt x="404441" y="56198"/>
                  </a:lnTo>
                  <a:lnTo>
                    <a:pt x="403800" y="56520"/>
                  </a:lnTo>
                  <a:lnTo>
                    <a:pt x="403159" y="56679"/>
                  </a:lnTo>
                  <a:lnTo>
                    <a:pt x="402681" y="56999"/>
                  </a:lnTo>
                  <a:lnTo>
                    <a:pt x="402040" y="57161"/>
                  </a:lnTo>
                  <a:lnTo>
                    <a:pt x="401399" y="57480"/>
                  </a:lnTo>
                  <a:lnTo>
                    <a:pt x="400758" y="57640"/>
                  </a:lnTo>
                  <a:lnTo>
                    <a:pt x="400279" y="57959"/>
                  </a:lnTo>
                  <a:lnTo>
                    <a:pt x="399638" y="58121"/>
                  </a:lnTo>
                  <a:lnTo>
                    <a:pt x="398997" y="58440"/>
                  </a:lnTo>
                  <a:lnTo>
                    <a:pt x="398356" y="58600"/>
                  </a:lnTo>
                  <a:lnTo>
                    <a:pt x="397877" y="58762"/>
                  </a:lnTo>
                  <a:lnTo>
                    <a:pt x="397236" y="58922"/>
                  </a:lnTo>
                  <a:lnTo>
                    <a:pt x="396595" y="59081"/>
                  </a:lnTo>
                  <a:lnTo>
                    <a:pt x="395954" y="59400"/>
                  </a:lnTo>
                  <a:lnTo>
                    <a:pt x="395476" y="59563"/>
                  </a:lnTo>
                  <a:lnTo>
                    <a:pt x="394835" y="59722"/>
                  </a:lnTo>
                  <a:lnTo>
                    <a:pt x="394194" y="59882"/>
                  </a:lnTo>
                  <a:lnTo>
                    <a:pt x="393553" y="60041"/>
                  </a:lnTo>
                  <a:lnTo>
                    <a:pt x="393074" y="60201"/>
                  </a:lnTo>
                  <a:lnTo>
                    <a:pt x="392433" y="60363"/>
                  </a:lnTo>
                  <a:lnTo>
                    <a:pt x="391792" y="60363"/>
                  </a:lnTo>
                  <a:lnTo>
                    <a:pt x="391151" y="60523"/>
                  </a:lnTo>
                  <a:lnTo>
                    <a:pt x="390672" y="60682"/>
                  </a:lnTo>
                  <a:lnTo>
                    <a:pt x="390031" y="60842"/>
                  </a:lnTo>
                  <a:lnTo>
                    <a:pt x="389390" y="60842"/>
                  </a:lnTo>
                  <a:lnTo>
                    <a:pt x="388749" y="61001"/>
                  </a:lnTo>
                  <a:lnTo>
                    <a:pt x="388271" y="61164"/>
                  </a:lnTo>
                  <a:lnTo>
                    <a:pt x="387630" y="61164"/>
                  </a:lnTo>
                  <a:lnTo>
                    <a:pt x="386989" y="61323"/>
                  </a:lnTo>
                  <a:lnTo>
                    <a:pt x="386348" y="61323"/>
                  </a:lnTo>
                  <a:lnTo>
                    <a:pt x="385869" y="61483"/>
                  </a:lnTo>
                  <a:lnTo>
                    <a:pt x="385228" y="61483"/>
                  </a:lnTo>
                  <a:lnTo>
                    <a:pt x="384587" y="61642"/>
                  </a:lnTo>
                  <a:lnTo>
                    <a:pt x="383467" y="61642"/>
                  </a:lnTo>
                  <a:lnTo>
                    <a:pt x="382826" y="61805"/>
                  </a:lnTo>
                  <a:lnTo>
                    <a:pt x="375621" y="61805"/>
                  </a:lnTo>
                  <a:lnTo>
                    <a:pt x="374980" y="61642"/>
                  </a:lnTo>
                  <a:lnTo>
                    <a:pt x="373861" y="61642"/>
                  </a:lnTo>
                  <a:lnTo>
                    <a:pt x="373220" y="61483"/>
                  </a:lnTo>
                  <a:lnTo>
                    <a:pt x="371938" y="61483"/>
                  </a:lnTo>
                  <a:lnTo>
                    <a:pt x="371459" y="61323"/>
                  </a:lnTo>
                  <a:lnTo>
                    <a:pt x="370818" y="61323"/>
                  </a:lnTo>
                  <a:lnTo>
                    <a:pt x="370177" y="61164"/>
                  </a:lnTo>
                  <a:lnTo>
                    <a:pt x="369536" y="61001"/>
                  </a:lnTo>
                  <a:lnTo>
                    <a:pt x="369057" y="61001"/>
                  </a:lnTo>
                  <a:lnTo>
                    <a:pt x="368416" y="60842"/>
                  </a:lnTo>
                  <a:lnTo>
                    <a:pt x="367775" y="60682"/>
                  </a:lnTo>
                  <a:lnTo>
                    <a:pt x="367134" y="60682"/>
                  </a:lnTo>
                  <a:lnTo>
                    <a:pt x="366655" y="60523"/>
                  </a:lnTo>
                  <a:lnTo>
                    <a:pt x="366015" y="60363"/>
                  </a:lnTo>
                  <a:lnTo>
                    <a:pt x="365374" y="60201"/>
                  </a:lnTo>
                  <a:lnTo>
                    <a:pt x="364733" y="60041"/>
                  </a:lnTo>
                  <a:lnTo>
                    <a:pt x="364254" y="59882"/>
                  </a:lnTo>
                  <a:lnTo>
                    <a:pt x="363613" y="59722"/>
                  </a:lnTo>
                  <a:lnTo>
                    <a:pt x="362972" y="59563"/>
                  </a:lnTo>
                  <a:lnTo>
                    <a:pt x="362331" y="59400"/>
                  </a:lnTo>
                  <a:lnTo>
                    <a:pt x="361852" y="59241"/>
                  </a:lnTo>
                  <a:lnTo>
                    <a:pt x="361211" y="59081"/>
                  </a:lnTo>
                  <a:lnTo>
                    <a:pt x="360570" y="58922"/>
                  </a:lnTo>
                  <a:lnTo>
                    <a:pt x="359929" y="58600"/>
                  </a:lnTo>
                  <a:lnTo>
                    <a:pt x="359450" y="58440"/>
                  </a:lnTo>
                  <a:lnTo>
                    <a:pt x="358810" y="58281"/>
                  </a:lnTo>
                  <a:lnTo>
                    <a:pt x="358169" y="57959"/>
                  </a:lnTo>
                  <a:lnTo>
                    <a:pt x="357528" y="57802"/>
                  </a:lnTo>
                  <a:lnTo>
                    <a:pt x="357049" y="57480"/>
                  </a:lnTo>
                  <a:lnTo>
                    <a:pt x="356408" y="57320"/>
                  </a:lnTo>
                  <a:lnTo>
                    <a:pt x="355767" y="56999"/>
                  </a:lnTo>
                  <a:lnTo>
                    <a:pt x="355126" y="56839"/>
                  </a:lnTo>
                  <a:lnTo>
                    <a:pt x="354647" y="56520"/>
                  </a:lnTo>
                  <a:lnTo>
                    <a:pt x="354006" y="56360"/>
                  </a:lnTo>
                  <a:lnTo>
                    <a:pt x="353365" y="56039"/>
                  </a:lnTo>
                  <a:lnTo>
                    <a:pt x="352727" y="55719"/>
                  </a:lnTo>
                  <a:lnTo>
                    <a:pt x="352245" y="55400"/>
                  </a:lnTo>
                  <a:lnTo>
                    <a:pt x="349203" y="53796"/>
                  </a:lnTo>
                  <a:lnTo>
                    <a:pt x="348562" y="53477"/>
                  </a:lnTo>
                  <a:lnTo>
                    <a:pt x="347923" y="53158"/>
                  </a:lnTo>
                  <a:lnTo>
                    <a:pt x="347442" y="52836"/>
                  </a:lnTo>
                  <a:lnTo>
                    <a:pt x="346801" y="52358"/>
                  </a:lnTo>
                  <a:lnTo>
                    <a:pt x="346160" y="52036"/>
                  </a:lnTo>
                  <a:lnTo>
                    <a:pt x="345522" y="51557"/>
                  </a:lnTo>
                  <a:lnTo>
                    <a:pt x="345040" y="51235"/>
                  </a:lnTo>
                  <a:lnTo>
                    <a:pt x="344399" y="50756"/>
                  </a:lnTo>
                  <a:lnTo>
                    <a:pt x="343759" y="50435"/>
                  </a:lnTo>
                  <a:lnTo>
                    <a:pt x="343118" y="49956"/>
                  </a:lnTo>
                  <a:lnTo>
                    <a:pt x="342639" y="49474"/>
                  </a:lnTo>
                  <a:lnTo>
                    <a:pt x="341998" y="49153"/>
                  </a:lnTo>
                  <a:lnTo>
                    <a:pt x="341357" y="48674"/>
                  </a:lnTo>
                  <a:lnTo>
                    <a:pt x="340716" y="48193"/>
                  </a:lnTo>
                  <a:lnTo>
                    <a:pt x="340237" y="47873"/>
                  </a:lnTo>
                  <a:lnTo>
                    <a:pt x="339596" y="47392"/>
                  </a:lnTo>
                  <a:lnTo>
                    <a:pt x="338955" y="46913"/>
                  </a:lnTo>
                  <a:lnTo>
                    <a:pt x="338314" y="46432"/>
                  </a:lnTo>
                  <a:lnTo>
                    <a:pt x="337835" y="45953"/>
                  </a:lnTo>
                  <a:lnTo>
                    <a:pt x="337194" y="45631"/>
                  </a:lnTo>
                  <a:lnTo>
                    <a:pt x="336553" y="45152"/>
                  </a:lnTo>
                  <a:lnTo>
                    <a:pt x="335913" y="44671"/>
                  </a:lnTo>
                  <a:lnTo>
                    <a:pt x="335434" y="44192"/>
                  </a:lnTo>
                  <a:lnTo>
                    <a:pt x="334793" y="43871"/>
                  </a:lnTo>
                  <a:lnTo>
                    <a:pt x="334152" y="43389"/>
                  </a:lnTo>
                  <a:lnTo>
                    <a:pt x="333511" y="43070"/>
                  </a:lnTo>
                  <a:lnTo>
                    <a:pt x="333032" y="42589"/>
                  </a:lnTo>
                  <a:lnTo>
                    <a:pt x="332391" y="42269"/>
                  </a:lnTo>
                  <a:lnTo>
                    <a:pt x="331750" y="41791"/>
                  </a:lnTo>
                  <a:lnTo>
                    <a:pt x="331109" y="41469"/>
                  </a:lnTo>
                  <a:lnTo>
                    <a:pt x="330630" y="41150"/>
                  </a:lnTo>
                  <a:lnTo>
                    <a:pt x="329989" y="40828"/>
                  </a:lnTo>
                  <a:lnTo>
                    <a:pt x="329348" y="40347"/>
                  </a:lnTo>
                  <a:lnTo>
                    <a:pt x="328708" y="40187"/>
                  </a:lnTo>
                  <a:lnTo>
                    <a:pt x="328229" y="39868"/>
                  </a:lnTo>
                  <a:lnTo>
                    <a:pt x="327588" y="39549"/>
                  </a:lnTo>
                  <a:lnTo>
                    <a:pt x="326947" y="39227"/>
                  </a:lnTo>
                  <a:lnTo>
                    <a:pt x="326306" y="39067"/>
                  </a:lnTo>
                  <a:lnTo>
                    <a:pt x="325827" y="38908"/>
                  </a:lnTo>
                  <a:lnTo>
                    <a:pt x="325186" y="38586"/>
                  </a:lnTo>
                  <a:lnTo>
                    <a:pt x="324545" y="38426"/>
                  </a:lnTo>
                  <a:lnTo>
                    <a:pt x="323904" y="38267"/>
                  </a:lnTo>
                  <a:lnTo>
                    <a:pt x="323425" y="38267"/>
                  </a:lnTo>
                  <a:lnTo>
                    <a:pt x="322784" y="38107"/>
                  </a:lnTo>
                  <a:lnTo>
                    <a:pt x="322143" y="38107"/>
                  </a:lnTo>
                  <a:lnTo>
                    <a:pt x="321505" y="37945"/>
                  </a:lnTo>
                  <a:lnTo>
                    <a:pt x="320383" y="37945"/>
                  </a:lnTo>
                  <a:lnTo>
                    <a:pt x="319742" y="38107"/>
                  </a:lnTo>
                  <a:lnTo>
                    <a:pt x="318622" y="38107"/>
                  </a:lnTo>
                  <a:lnTo>
                    <a:pt x="317981" y="38267"/>
                  </a:lnTo>
                  <a:lnTo>
                    <a:pt x="317340" y="38267"/>
                  </a:lnTo>
                  <a:lnTo>
                    <a:pt x="316702" y="38426"/>
                  </a:lnTo>
                  <a:lnTo>
                    <a:pt x="316220" y="38586"/>
                  </a:lnTo>
                  <a:lnTo>
                    <a:pt x="315579" y="38748"/>
                  </a:lnTo>
                  <a:lnTo>
                    <a:pt x="314938" y="38908"/>
                  </a:lnTo>
                  <a:lnTo>
                    <a:pt x="314297" y="39067"/>
                  </a:lnTo>
                  <a:lnTo>
                    <a:pt x="313819" y="39227"/>
                  </a:lnTo>
                  <a:lnTo>
                    <a:pt x="313178" y="39386"/>
                  </a:lnTo>
                  <a:lnTo>
                    <a:pt x="312537" y="39708"/>
                  </a:lnTo>
                  <a:lnTo>
                    <a:pt x="311896" y="39868"/>
                  </a:lnTo>
                  <a:lnTo>
                    <a:pt x="311417" y="40187"/>
                  </a:lnTo>
                  <a:lnTo>
                    <a:pt x="310776" y="40509"/>
                  </a:lnTo>
                  <a:lnTo>
                    <a:pt x="310135" y="40668"/>
                  </a:lnTo>
                  <a:lnTo>
                    <a:pt x="309494" y="40988"/>
                  </a:lnTo>
                  <a:lnTo>
                    <a:pt x="309015" y="41309"/>
                  </a:lnTo>
                  <a:lnTo>
                    <a:pt x="308374" y="41628"/>
                  </a:lnTo>
                  <a:lnTo>
                    <a:pt x="307733" y="41950"/>
                  </a:lnTo>
                  <a:lnTo>
                    <a:pt x="307092" y="42269"/>
                  </a:lnTo>
                  <a:lnTo>
                    <a:pt x="306614" y="42589"/>
                  </a:lnTo>
                  <a:lnTo>
                    <a:pt x="305973" y="42910"/>
                  </a:lnTo>
                  <a:lnTo>
                    <a:pt x="305332" y="43230"/>
                  </a:lnTo>
                  <a:lnTo>
                    <a:pt x="304691" y="43551"/>
                  </a:lnTo>
                  <a:lnTo>
                    <a:pt x="304212" y="43871"/>
                  </a:lnTo>
                  <a:lnTo>
                    <a:pt x="303571" y="44192"/>
                  </a:lnTo>
                  <a:lnTo>
                    <a:pt x="302930" y="44671"/>
                  </a:lnTo>
                  <a:lnTo>
                    <a:pt x="302289" y="44990"/>
                  </a:lnTo>
                  <a:lnTo>
                    <a:pt x="301810" y="45312"/>
                  </a:lnTo>
                  <a:lnTo>
                    <a:pt x="301169" y="45631"/>
                  </a:lnTo>
                  <a:lnTo>
                    <a:pt x="300528" y="45953"/>
                  </a:lnTo>
                  <a:lnTo>
                    <a:pt x="299887" y="46432"/>
                  </a:lnTo>
                  <a:lnTo>
                    <a:pt x="299409" y="46751"/>
                  </a:lnTo>
                  <a:lnTo>
                    <a:pt x="298768" y="47073"/>
                  </a:lnTo>
                  <a:lnTo>
                    <a:pt x="298127" y="47392"/>
                  </a:lnTo>
                  <a:lnTo>
                    <a:pt x="297486" y="47714"/>
                  </a:lnTo>
                  <a:lnTo>
                    <a:pt x="297007" y="48033"/>
                  </a:lnTo>
                  <a:lnTo>
                    <a:pt x="296366" y="48355"/>
                  </a:lnTo>
                  <a:lnTo>
                    <a:pt x="295725" y="48674"/>
                  </a:lnTo>
                  <a:lnTo>
                    <a:pt x="295084" y="48993"/>
                  </a:lnTo>
                  <a:lnTo>
                    <a:pt x="294605" y="49315"/>
                  </a:lnTo>
                  <a:lnTo>
                    <a:pt x="293964" y="49634"/>
                  </a:lnTo>
                  <a:lnTo>
                    <a:pt x="293323" y="49956"/>
                  </a:lnTo>
                  <a:lnTo>
                    <a:pt x="292685" y="50275"/>
                  </a:lnTo>
                  <a:lnTo>
                    <a:pt x="292204" y="50594"/>
                  </a:lnTo>
                  <a:lnTo>
                    <a:pt x="291563" y="50916"/>
                  </a:lnTo>
                  <a:lnTo>
                    <a:pt x="290922" y="51076"/>
                  </a:lnTo>
                  <a:lnTo>
                    <a:pt x="290283" y="51395"/>
                  </a:lnTo>
                  <a:lnTo>
                    <a:pt x="289802" y="51717"/>
                  </a:lnTo>
                  <a:lnTo>
                    <a:pt x="289161" y="51876"/>
                  </a:lnTo>
                  <a:lnTo>
                    <a:pt x="288520" y="52195"/>
                  </a:lnTo>
                  <a:lnTo>
                    <a:pt x="287882" y="52358"/>
                  </a:lnTo>
                  <a:lnTo>
                    <a:pt x="287400" y="52677"/>
                  </a:lnTo>
                  <a:lnTo>
                    <a:pt x="286759" y="52836"/>
                  </a:lnTo>
                  <a:lnTo>
                    <a:pt x="286118" y="53158"/>
                  </a:lnTo>
                  <a:lnTo>
                    <a:pt x="285480" y="53318"/>
                  </a:lnTo>
                  <a:lnTo>
                    <a:pt x="284999" y="53637"/>
                  </a:lnTo>
                  <a:lnTo>
                    <a:pt x="284358" y="53796"/>
                  </a:lnTo>
                  <a:lnTo>
                    <a:pt x="283717" y="53959"/>
                  </a:lnTo>
                  <a:lnTo>
                    <a:pt x="283076" y="54118"/>
                  </a:lnTo>
                  <a:lnTo>
                    <a:pt x="282597" y="54278"/>
                  </a:lnTo>
                  <a:lnTo>
                    <a:pt x="281956" y="54597"/>
                  </a:lnTo>
                  <a:lnTo>
                    <a:pt x="281315" y="54759"/>
                  </a:lnTo>
                  <a:lnTo>
                    <a:pt x="280674" y="54919"/>
                  </a:lnTo>
                  <a:lnTo>
                    <a:pt x="280195" y="55078"/>
                  </a:lnTo>
                  <a:lnTo>
                    <a:pt x="279554" y="55238"/>
                  </a:lnTo>
                  <a:lnTo>
                    <a:pt x="278913" y="55400"/>
                  </a:lnTo>
                  <a:lnTo>
                    <a:pt x="278272" y="55400"/>
                  </a:lnTo>
                  <a:lnTo>
                    <a:pt x="277794" y="55557"/>
                  </a:lnTo>
                  <a:lnTo>
                    <a:pt x="277153" y="55719"/>
                  </a:lnTo>
                  <a:lnTo>
                    <a:pt x="276512" y="55879"/>
                  </a:lnTo>
                  <a:lnTo>
                    <a:pt x="275871" y="56039"/>
                  </a:lnTo>
                  <a:lnTo>
                    <a:pt x="275392" y="56039"/>
                  </a:lnTo>
                  <a:lnTo>
                    <a:pt x="274751" y="56198"/>
                  </a:lnTo>
                  <a:lnTo>
                    <a:pt x="274110" y="56198"/>
                  </a:lnTo>
                  <a:lnTo>
                    <a:pt x="273469" y="56360"/>
                  </a:lnTo>
                  <a:lnTo>
                    <a:pt x="272990" y="56520"/>
                  </a:lnTo>
                  <a:lnTo>
                    <a:pt x="271708" y="56520"/>
                  </a:lnTo>
                  <a:lnTo>
                    <a:pt x="271067" y="56679"/>
                  </a:lnTo>
                  <a:lnTo>
                    <a:pt x="270589" y="56679"/>
                  </a:lnTo>
                  <a:lnTo>
                    <a:pt x="269948" y="56839"/>
                  </a:lnTo>
                  <a:lnTo>
                    <a:pt x="267546" y="56839"/>
                  </a:lnTo>
                  <a:lnTo>
                    <a:pt x="266905" y="56999"/>
                  </a:lnTo>
                  <a:lnTo>
                    <a:pt x="263862" y="56999"/>
                  </a:lnTo>
                  <a:lnTo>
                    <a:pt x="263384" y="56839"/>
                  </a:lnTo>
                  <a:lnTo>
                    <a:pt x="260982" y="56839"/>
                  </a:lnTo>
                  <a:lnTo>
                    <a:pt x="260341" y="56679"/>
                  </a:lnTo>
                  <a:lnTo>
                    <a:pt x="259062" y="56679"/>
                  </a:lnTo>
                  <a:lnTo>
                    <a:pt x="258580" y="56520"/>
                  </a:lnTo>
                  <a:lnTo>
                    <a:pt x="257939" y="56520"/>
                  </a:lnTo>
                  <a:lnTo>
                    <a:pt x="257298" y="56360"/>
                  </a:lnTo>
                  <a:lnTo>
                    <a:pt x="256660" y="56360"/>
                  </a:lnTo>
                  <a:lnTo>
                    <a:pt x="256179" y="56198"/>
                  </a:lnTo>
                  <a:lnTo>
                    <a:pt x="255538" y="56039"/>
                  </a:lnTo>
                  <a:lnTo>
                    <a:pt x="254897" y="56039"/>
                  </a:lnTo>
                  <a:lnTo>
                    <a:pt x="254256" y="55879"/>
                  </a:lnTo>
                  <a:lnTo>
                    <a:pt x="253777" y="55719"/>
                  </a:lnTo>
                  <a:lnTo>
                    <a:pt x="253136" y="55557"/>
                  </a:lnTo>
                  <a:lnTo>
                    <a:pt x="252495" y="55557"/>
                  </a:lnTo>
                  <a:lnTo>
                    <a:pt x="251854" y="55400"/>
                  </a:lnTo>
                  <a:lnTo>
                    <a:pt x="251375" y="55238"/>
                  </a:lnTo>
                  <a:lnTo>
                    <a:pt x="250734" y="55078"/>
                  </a:lnTo>
                  <a:lnTo>
                    <a:pt x="250093" y="54919"/>
                  </a:lnTo>
                  <a:lnTo>
                    <a:pt x="249452" y="54759"/>
                  </a:lnTo>
                  <a:lnTo>
                    <a:pt x="248974" y="54597"/>
                  </a:lnTo>
                  <a:lnTo>
                    <a:pt x="248333" y="54437"/>
                  </a:lnTo>
                  <a:lnTo>
                    <a:pt x="247692" y="54118"/>
                  </a:lnTo>
                  <a:lnTo>
                    <a:pt x="247051" y="53959"/>
                  </a:lnTo>
                  <a:lnTo>
                    <a:pt x="246572" y="53796"/>
                  </a:lnTo>
                  <a:lnTo>
                    <a:pt x="245931" y="53637"/>
                  </a:lnTo>
                  <a:lnTo>
                    <a:pt x="245290" y="53318"/>
                  </a:lnTo>
                  <a:lnTo>
                    <a:pt x="244649" y="53158"/>
                  </a:lnTo>
                  <a:lnTo>
                    <a:pt x="244170" y="52998"/>
                  </a:lnTo>
                  <a:lnTo>
                    <a:pt x="243529" y="52677"/>
                  </a:lnTo>
                  <a:lnTo>
                    <a:pt x="242888" y="52517"/>
                  </a:lnTo>
                  <a:lnTo>
                    <a:pt x="242247" y="52195"/>
                  </a:lnTo>
                  <a:lnTo>
                    <a:pt x="241769" y="52036"/>
                  </a:lnTo>
                  <a:lnTo>
                    <a:pt x="241128" y="51717"/>
                  </a:lnTo>
                  <a:lnTo>
                    <a:pt x="240487" y="51557"/>
                  </a:lnTo>
                  <a:lnTo>
                    <a:pt x="239846" y="51235"/>
                  </a:lnTo>
                  <a:lnTo>
                    <a:pt x="239367" y="50916"/>
                  </a:lnTo>
                  <a:lnTo>
                    <a:pt x="238726" y="50594"/>
                  </a:lnTo>
                  <a:lnTo>
                    <a:pt x="238085" y="50435"/>
                  </a:lnTo>
                  <a:lnTo>
                    <a:pt x="237444" y="50115"/>
                  </a:lnTo>
                  <a:lnTo>
                    <a:pt x="236965" y="49794"/>
                  </a:lnTo>
                  <a:lnTo>
                    <a:pt x="236324" y="49474"/>
                  </a:lnTo>
                  <a:lnTo>
                    <a:pt x="235683" y="49153"/>
                  </a:lnTo>
                  <a:lnTo>
                    <a:pt x="235042" y="48833"/>
                  </a:lnTo>
                  <a:lnTo>
                    <a:pt x="234564" y="48514"/>
                  </a:lnTo>
                  <a:lnTo>
                    <a:pt x="233923" y="48193"/>
                  </a:lnTo>
                  <a:lnTo>
                    <a:pt x="233282" y="47873"/>
                  </a:lnTo>
                  <a:lnTo>
                    <a:pt x="232643" y="47554"/>
                  </a:lnTo>
                  <a:lnTo>
                    <a:pt x="232162" y="47232"/>
                  </a:lnTo>
                  <a:lnTo>
                    <a:pt x="231521" y="46913"/>
                  </a:lnTo>
                  <a:lnTo>
                    <a:pt x="230880" y="46594"/>
                  </a:lnTo>
                  <a:lnTo>
                    <a:pt x="230242" y="46272"/>
                  </a:lnTo>
                  <a:lnTo>
                    <a:pt x="229760" y="45953"/>
                  </a:lnTo>
                  <a:lnTo>
                    <a:pt x="229119" y="45472"/>
                  </a:lnTo>
                  <a:lnTo>
                    <a:pt x="228478" y="45152"/>
                  </a:lnTo>
                  <a:lnTo>
                    <a:pt x="227840" y="44831"/>
                  </a:lnTo>
                  <a:lnTo>
                    <a:pt x="227359" y="44512"/>
                  </a:lnTo>
                  <a:lnTo>
                    <a:pt x="226718" y="44192"/>
                  </a:lnTo>
                  <a:lnTo>
                    <a:pt x="226077" y="43871"/>
                  </a:lnTo>
                  <a:lnTo>
                    <a:pt x="225438" y="43551"/>
                  </a:lnTo>
                  <a:lnTo>
                    <a:pt x="224957" y="43230"/>
                  </a:lnTo>
                  <a:lnTo>
                    <a:pt x="224316" y="42910"/>
                  </a:lnTo>
                  <a:lnTo>
                    <a:pt x="223675" y="42589"/>
                  </a:lnTo>
                  <a:lnTo>
                    <a:pt x="223034" y="42269"/>
                  </a:lnTo>
                  <a:lnTo>
                    <a:pt x="222555" y="41950"/>
                  </a:lnTo>
                  <a:lnTo>
                    <a:pt x="221914" y="41628"/>
                  </a:lnTo>
                  <a:lnTo>
                    <a:pt x="221273" y="41309"/>
                  </a:lnTo>
                  <a:lnTo>
                    <a:pt x="220632" y="40988"/>
                  </a:lnTo>
                  <a:lnTo>
                    <a:pt x="220154" y="40668"/>
                  </a:lnTo>
                  <a:lnTo>
                    <a:pt x="219513" y="40347"/>
                  </a:lnTo>
                  <a:lnTo>
                    <a:pt x="218872" y="40027"/>
                  </a:lnTo>
                  <a:lnTo>
                    <a:pt x="218231" y="39708"/>
                  </a:lnTo>
                  <a:lnTo>
                    <a:pt x="217752" y="39386"/>
                  </a:lnTo>
                  <a:lnTo>
                    <a:pt x="217111" y="39067"/>
                  </a:lnTo>
                  <a:lnTo>
                    <a:pt x="216470" y="38748"/>
                  </a:lnTo>
                  <a:lnTo>
                    <a:pt x="215829" y="38586"/>
                  </a:lnTo>
                  <a:lnTo>
                    <a:pt x="215350" y="38267"/>
                  </a:lnTo>
                  <a:lnTo>
                    <a:pt x="214709" y="37945"/>
                  </a:lnTo>
                  <a:lnTo>
                    <a:pt x="214068" y="37788"/>
                  </a:lnTo>
                  <a:lnTo>
                    <a:pt x="213427" y="37466"/>
                  </a:lnTo>
                  <a:lnTo>
                    <a:pt x="212949" y="37307"/>
                  </a:lnTo>
                  <a:lnTo>
                    <a:pt x="212308" y="36985"/>
                  </a:lnTo>
                  <a:lnTo>
                    <a:pt x="211667" y="36825"/>
                  </a:lnTo>
                  <a:lnTo>
                    <a:pt x="211026" y="36666"/>
                  </a:lnTo>
                  <a:lnTo>
                    <a:pt x="210547" y="36506"/>
                  </a:lnTo>
                  <a:lnTo>
                    <a:pt x="209906" y="36184"/>
                  </a:lnTo>
                  <a:lnTo>
                    <a:pt x="209265" y="36025"/>
                  </a:lnTo>
                  <a:lnTo>
                    <a:pt x="208624" y="36025"/>
                  </a:lnTo>
                  <a:lnTo>
                    <a:pt x="208145" y="35865"/>
                  </a:lnTo>
                  <a:lnTo>
                    <a:pt x="207504" y="35705"/>
                  </a:lnTo>
                  <a:lnTo>
                    <a:pt x="206863" y="35543"/>
                  </a:lnTo>
                  <a:lnTo>
                    <a:pt x="206222" y="35543"/>
                  </a:lnTo>
                  <a:lnTo>
                    <a:pt x="205743" y="35386"/>
                  </a:lnTo>
                  <a:lnTo>
                    <a:pt x="202701" y="35386"/>
                  </a:lnTo>
                  <a:lnTo>
                    <a:pt x="202060" y="35543"/>
                  </a:lnTo>
                  <a:lnTo>
                    <a:pt x="201422" y="35543"/>
                  </a:lnTo>
                  <a:lnTo>
                    <a:pt x="200940" y="35705"/>
                  </a:lnTo>
                  <a:lnTo>
                    <a:pt x="200299" y="35705"/>
                  </a:lnTo>
                  <a:lnTo>
                    <a:pt x="199658" y="35865"/>
                  </a:lnTo>
                  <a:lnTo>
                    <a:pt x="199020" y="36025"/>
                  </a:lnTo>
                  <a:lnTo>
                    <a:pt x="198538" y="36184"/>
                  </a:lnTo>
                  <a:lnTo>
                    <a:pt x="197898" y="36506"/>
                  </a:lnTo>
                  <a:lnTo>
                    <a:pt x="197257" y="36666"/>
                  </a:lnTo>
                  <a:lnTo>
                    <a:pt x="196618" y="36985"/>
                  </a:lnTo>
                  <a:lnTo>
                    <a:pt x="196137" y="37147"/>
                  </a:lnTo>
                  <a:lnTo>
                    <a:pt x="195496" y="37466"/>
                  </a:lnTo>
                  <a:lnTo>
                    <a:pt x="194855" y="37788"/>
                  </a:lnTo>
                  <a:lnTo>
                    <a:pt x="194214" y="38107"/>
                  </a:lnTo>
                  <a:lnTo>
                    <a:pt x="193735" y="38426"/>
                  </a:lnTo>
                  <a:lnTo>
                    <a:pt x="193094" y="38748"/>
                  </a:lnTo>
                  <a:lnTo>
                    <a:pt x="192453" y="39067"/>
                  </a:lnTo>
                  <a:lnTo>
                    <a:pt x="191812" y="39549"/>
                  </a:lnTo>
                  <a:lnTo>
                    <a:pt x="191333" y="39868"/>
                  </a:lnTo>
                  <a:lnTo>
                    <a:pt x="190692" y="40347"/>
                  </a:lnTo>
                  <a:lnTo>
                    <a:pt x="190052" y="40668"/>
                  </a:lnTo>
                  <a:lnTo>
                    <a:pt x="189411" y="41150"/>
                  </a:lnTo>
                  <a:lnTo>
                    <a:pt x="188932" y="41628"/>
                  </a:lnTo>
                  <a:lnTo>
                    <a:pt x="188291" y="42110"/>
                  </a:lnTo>
                  <a:lnTo>
                    <a:pt x="187650" y="42429"/>
                  </a:lnTo>
                  <a:lnTo>
                    <a:pt x="187009" y="42910"/>
                  </a:lnTo>
                  <a:lnTo>
                    <a:pt x="186530" y="43389"/>
                  </a:lnTo>
                  <a:lnTo>
                    <a:pt x="185889" y="43871"/>
                  </a:lnTo>
                  <a:lnTo>
                    <a:pt x="185248" y="44349"/>
                  </a:lnTo>
                  <a:lnTo>
                    <a:pt x="184607" y="44831"/>
                  </a:lnTo>
                  <a:lnTo>
                    <a:pt x="184128" y="45312"/>
                  </a:lnTo>
                  <a:lnTo>
                    <a:pt x="183487" y="45791"/>
                  </a:lnTo>
                  <a:lnTo>
                    <a:pt x="182847" y="46272"/>
                  </a:lnTo>
                  <a:lnTo>
                    <a:pt x="182206" y="46751"/>
                  </a:lnTo>
                  <a:lnTo>
                    <a:pt x="181727" y="47232"/>
                  </a:lnTo>
                  <a:lnTo>
                    <a:pt x="181086" y="47714"/>
                  </a:lnTo>
                  <a:lnTo>
                    <a:pt x="180445" y="48193"/>
                  </a:lnTo>
                  <a:lnTo>
                    <a:pt x="179804" y="48674"/>
                  </a:lnTo>
                  <a:lnTo>
                    <a:pt x="179325" y="49153"/>
                  </a:lnTo>
                  <a:lnTo>
                    <a:pt x="178684" y="49634"/>
                  </a:lnTo>
                  <a:lnTo>
                    <a:pt x="178043" y="50115"/>
                  </a:lnTo>
                  <a:lnTo>
                    <a:pt x="177402" y="50594"/>
                  </a:lnTo>
                  <a:lnTo>
                    <a:pt x="176923" y="51076"/>
                  </a:lnTo>
                  <a:lnTo>
                    <a:pt x="176282" y="51557"/>
                  </a:lnTo>
                  <a:lnTo>
                    <a:pt x="175641" y="52036"/>
                  </a:lnTo>
                  <a:lnTo>
                    <a:pt x="175001" y="52517"/>
                  </a:lnTo>
                  <a:lnTo>
                    <a:pt x="174522" y="52998"/>
                  </a:lnTo>
                  <a:lnTo>
                    <a:pt x="173881" y="53477"/>
                  </a:lnTo>
                  <a:lnTo>
                    <a:pt x="173240" y="53796"/>
                  </a:lnTo>
                  <a:lnTo>
                    <a:pt x="172601" y="54278"/>
                  </a:lnTo>
                  <a:lnTo>
                    <a:pt x="172120" y="54759"/>
                  </a:lnTo>
                  <a:lnTo>
                    <a:pt x="171479" y="55078"/>
                  </a:lnTo>
                  <a:lnTo>
                    <a:pt x="170838" y="55557"/>
                  </a:lnTo>
                  <a:lnTo>
                    <a:pt x="170200" y="55879"/>
                  </a:lnTo>
                  <a:lnTo>
                    <a:pt x="169718" y="56360"/>
                  </a:lnTo>
                  <a:lnTo>
                    <a:pt x="169077" y="56679"/>
                  </a:lnTo>
                  <a:lnTo>
                    <a:pt x="168436" y="57161"/>
                  </a:lnTo>
                  <a:lnTo>
                    <a:pt x="167798" y="57480"/>
                  </a:lnTo>
                  <a:lnTo>
                    <a:pt x="167317" y="57802"/>
                  </a:lnTo>
                  <a:lnTo>
                    <a:pt x="166676" y="58281"/>
                  </a:lnTo>
                  <a:lnTo>
                    <a:pt x="166035" y="58600"/>
                  </a:lnTo>
                  <a:lnTo>
                    <a:pt x="165396" y="58922"/>
                  </a:lnTo>
                  <a:lnTo>
                    <a:pt x="164915" y="59241"/>
                  </a:lnTo>
                  <a:lnTo>
                    <a:pt x="164274" y="59563"/>
                  </a:lnTo>
                  <a:lnTo>
                    <a:pt x="163633" y="60041"/>
                  </a:lnTo>
                  <a:lnTo>
                    <a:pt x="162992" y="60363"/>
                  </a:lnTo>
                  <a:lnTo>
                    <a:pt x="162513" y="60682"/>
                  </a:lnTo>
                  <a:lnTo>
                    <a:pt x="161872" y="61001"/>
                  </a:lnTo>
                  <a:lnTo>
                    <a:pt x="161231" y="61164"/>
                  </a:lnTo>
                  <a:lnTo>
                    <a:pt x="160590" y="61483"/>
                  </a:lnTo>
                  <a:lnTo>
                    <a:pt x="160112" y="61805"/>
                  </a:lnTo>
                  <a:lnTo>
                    <a:pt x="159471" y="62124"/>
                  </a:lnTo>
                  <a:lnTo>
                    <a:pt x="158830" y="62443"/>
                  </a:lnTo>
                  <a:lnTo>
                    <a:pt x="158189" y="62603"/>
                  </a:lnTo>
                  <a:lnTo>
                    <a:pt x="157710" y="62924"/>
                  </a:lnTo>
                  <a:lnTo>
                    <a:pt x="157069" y="63244"/>
                  </a:lnTo>
                  <a:lnTo>
                    <a:pt x="156428" y="63403"/>
                  </a:lnTo>
                  <a:lnTo>
                    <a:pt x="155787" y="63725"/>
                  </a:lnTo>
                  <a:lnTo>
                    <a:pt x="155308" y="63884"/>
                  </a:lnTo>
                  <a:lnTo>
                    <a:pt x="154667" y="64206"/>
                  </a:lnTo>
                  <a:lnTo>
                    <a:pt x="154026" y="64363"/>
                  </a:lnTo>
                  <a:lnTo>
                    <a:pt x="153385" y="64685"/>
                  </a:lnTo>
                  <a:lnTo>
                    <a:pt x="152907" y="64845"/>
                  </a:lnTo>
                  <a:lnTo>
                    <a:pt x="152266" y="65004"/>
                  </a:lnTo>
                  <a:lnTo>
                    <a:pt x="151625" y="65326"/>
                  </a:lnTo>
                  <a:lnTo>
                    <a:pt x="150984" y="65486"/>
                  </a:lnTo>
                  <a:lnTo>
                    <a:pt x="150505" y="65645"/>
                  </a:lnTo>
                  <a:lnTo>
                    <a:pt x="149864" y="65805"/>
                  </a:lnTo>
                  <a:lnTo>
                    <a:pt x="149223" y="65967"/>
                  </a:lnTo>
                  <a:lnTo>
                    <a:pt x="148582" y="66286"/>
                  </a:lnTo>
                  <a:lnTo>
                    <a:pt x="148103" y="66446"/>
                  </a:lnTo>
                  <a:lnTo>
                    <a:pt x="147462" y="66608"/>
                  </a:lnTo>
                  <a:lnTo>
                    <a:pt x="146821" y="66765"/>
                  </a:lnTo>
                  <a:lnTo>
                    <a:pt x="146180" y="66927"/>
                  </a:lnTo>
                  <a:lnTo>
                    <a:pt x="145702" y="66927"/>
                  </a:lnTo>
                  <a:lnTo>
                    <a:pt x="145061" y="67087"/>
                  </a:lnTo>
                  <a:lnTo>
                    <a:pt x="144420" y="67246"/>
                  </a:lnTo>
                  <a:lnTo>
                    <a:pt x="143779" y="67406"/>
                  </a:lnTo>
                  <a:lnTo>
                    <a:pt x="143300" y="67568"/>
                  </a:lnTo>
                  <a:lnTo>
                    <a:pt x="142659" y="67568"/>
                  </a:lnTo>
                  <a:lnTo>
                    <a:pt x="142018" y="67728"/>
                  </a:lnTo>
                  <a:lnTo>
                    <a:pt x="141380" y="67887"/>
                  </a:lnTo>
                  <a:lnTo>
                    <a:pt x="140898" y="67887"/>
                  </a:lnTo>
                  <a:lnTo>
                    <a:pt x="140257" y="68047"/>
                  </a:lnTo>
                  <a:lnTo>
                    <a:pt x="139616" y="68047"/>
                  </a:lnTo>
                  <a:lnTo>
                    <a:pt x="138978" y="68206"/>
                  </a:lnTo>
                  <a:lnTo>
                    <a:pt x="137856" y="68206"/>
                  </a:lnTo>
                  <a:lnTo>
                    <a:pt x="137215" y="68369"/>
                  </a:lnTo>
                  <a:lnTo>
                    <a:pt x="136095" y="68369"/>
                  </a:lnTo>
                  <a:lnTo>
                    <a:pt x="135454" y="68528"/>
                  </a:lnTo>
                  <a:lnTo>
                    <a:pt x="129369" y="68528"/>
                  </a:lnTo>
                  <a:lnTo>
                    <a:pt x="128890" y="68369"/>
                  </a:lnTo>
                  <a:lnTo>
                    <a:pt x="126967" y="68369"/>
                  </a:lnTo>
                  <a:lnTo>
                    <a:pt x="126488" y="68206"/>
                  </a:lnTo>
                  <a:lnTo>
                    <a:pt x="125847" y="68206"/>
                  </a:lnTo>
                  <a:lnTo>
                    <a:pt x="125206" y="68047"/>
                  </a:lnTo>
                  <a:lnTo>
                    <a:pt x="124565" y="68047"/>
                  </a:lnTo>
                  <a:lnTo>
                    <a:pt x="124087" y="67887"/>
                  </a:lnTo>
                  <a:lnTo>
                    <a:pt x="123446" y="67887"/>
                  </a:lnTo>
                  <a:lnTo>
                    <a:pt x="122805" y="67728"/>
                  </a:lnTo>
                  <a:lnTo>
                    <a:pt x="122164" y="67728"/>
                  </a:lnTo>
                  <a:lnTo>
                    <a:pt x="121685" y="67568"/>
                  </a:lnTo>
                  <a:lnTo>
                    <a:pt x="121044" y="67406"/>
                  </a:lnTo>
                  <a:lnTo>
                    <a:pt x="120403" y="67406"/>
                  </a:lnTo>
                  <a:lnTo>
                    <a:pt x="119762" y="67246"/>
                  </a:lnTo>
                  <a:lnTo>
                    <a:pt x="119283" y="67087"/>
                  </a:lnTo>
                  <a:lnTo>
                    <a:pt x="118642" y="66927"/>
                  </a:lnTo>
                  <a:lnTo>
                    <a:pt x="118001" y="66765"/>
                  </a:lnTo>
                  <a:lnTo>
                    <a:pt x="117360" y="66608"/>
                  </a:lnTo>
                  <a:lnTo>
                    <a:pt x="116882" y="66446"/>
                  </a:lnTo>
                  <a:lnTo>
                    <a:pt x="116241" y="66286"/>
                  </a:lnTo>
                  <a:lnTo>
                    <a:pt x="115600" y="66127"/>
                  </a:lnTo>
                  <a:lnTo>
                    <a:pt x="114959" y="65967"/>
                  </a:lnTo>
                  <a:lnTo>
                    <a:pt x="114480" y="65805"/>
                  </a:lnTo>
                  <a:lnTo>
                    <a:pt x="113839" y="65645"/>
                  </a:lnTo>
                  <a:lnTo>
                    <a:pt x="113198" y="65326"/>
                  </a:lnTo>
                  <a:lnTo>
                    <a:pt x="112560" y="65166"/>
                  </a:lnTo>
                  <a:lnTo>
                    <a:pt x="112078" y="65004"/>
                  </a:lnTo>
                  <a:lnTo>
                    <a:pt x="111437" y="64685"/>
                  </a:lnTo>
                  <a:lnTo>
                    <a:pt x="110796" y="64525"/>
                  </a:lnTo>
                  <a:lnTo>
                    <a:pt x="110158" y="64206"/>
                  </a:lnTo>
                  <a:lnTo>
                    <a:pt x="109677" y="64044"/>
                  </a:lnTo>
                  <a:lnTo>
                    <a:pt x="109036" y="63725"/>
                  </a:lnTo>
                  <a:lnTo>
                    <a:pt x="108395" y="63403"/>
                  </a:lnTo>
                  <a:lnTo>
                    <a:pt x="107756" y="63244"/>
                  </a:lnTo>
                  <a:lnTo>
                    <a:pt x="107275" y="62924"/>
                  </a:lnTo>
                  <a:lnTo>
                    <a:pt x="106634" y="62603"/>
                  </a:lnTo>
                  <a:lnTo>
                    <a:pt x="105993" y="62283"/>
                  </a:lnTo>
                  <a:lnTo>
                    <a:pt x="105355" y="61964"/>
                  </a:lnTo>
                  <a:lnTo>
                    <a:pt x="104873" y="61642"/>
                  </a:lnTo>
                  <a:lnTo>
                    <a:pt x="104232" y="61323"/>
                  </a:lnTo>
                  <a:lnTo>
                    <a:pt x="103591" y="61001"/>
                  </a:lnTo>
                  <a:lnTo>
                    <a:pt x="102950" y="60682"/>
                  </a:lnTo>
                  <a:lnTo>
                    <a:pt x="102472" y="60201"/>
                  </a:lnTo>
                  <a:lnTo>
                    <a:pt x="101831" y="59882"/>
                  </a:lnTo>
                  <a:lnTo>
                    <a:pt x="101190" y="59563"/>
                  </a:lnTo>
                  <a:lnTo>
                    <a:pt x="100549" y="59081"/>
                  </a:lnTo>
                  <a:lnTo>
                    <a:pt x="100070" y="58762"/>
                  </a:lnTo>
                  <a:lnTo>
                    <a:pt x="99429" y="58440"/>
                  </a:lnTo>
                  <a:lnTo>
                    <a:pt x="98788" y="57959"/>
                  </a:lnTo>
                  <a:lnTo>
                    <a:pt x="98147" y="57640"/>
                  </a:lnTo>
                  <a:lnTo>
                    <a:pt x="97668" y="57161"/>
                  </a:lnTo>
                  <a:lnTo>
                    <a:pt x="97027" y="56839"/>
                  </a:lnTo>
                  <a:lnTo>
                    <a:pt x="96386" y="56520"/>
                  </a:lnTo>
                  <a:lnTo>
                    <a:pt x="95745" y="56039"/>
                  </a:lnTo>
                  <a:lnTo>
                    <a:pt x="95267" y="55719"/>
                  </a:lnTo>
                  <a:lnTo>
                    <a:pt x="94626" y="55238"/>
                  </a:lnTo>
                  <a:lnTo>
                    <a:pt x="93985" y="54919"/>
                  </a:lnTo>
                  <a:lnTo>
                    <a:pt x="93344" y="54597"/>
                  </a:lnTo>
                  <a:lnTo>
                    <a:pt x="92865" y="54118"/>
                  </a:lnTo>
                  <a:lnTo>
                    <a:pt x="92224" y="53796"/>
                  </a:lnTo>
                  <a:lnTo>
                    <a:pt x="91583" y="53477"/>
                  </a:lnTo>
                  <a:lnTo>
                    <a:pt x="90942" y="53158"/>
                  </a:lnTo>
                  <a:lnTo>
                    <a:pt x="90463" y="52836"/>
                  </a:lnTo>
                  <a:lnTo>
                    <a:pt x="89822" y="52517"/>
                  </a:lnTo>
                  <a:lnTo>
                    <a:pt x="89181" y="52195"/>
                  </a:lnTo>
                  <a:lnTo>
                    <a:pt x="88540" y="51876"/>
                  </a:lnTo>
                  <a:lnTo>
                    <a:pt x="88062" y="51557"/>
                  </a:lnTo>
                  <a:lnTo>
                    <a:pt x="87421" y="51395"/>
                  </a:lnTo>
                  <a:lnTo>
                    <a:pt x="86780" y="51076"/>
                  </a:lnTo>
                  <a:lnTo>
                    <a:pt x="86139" y="50916"/>
                  </a:lnTo>
                  <a:lnTo>
                    <a:pt x="85660" y="50594"/>
                  </a:lnTo>
                  <a:lnTo>
                    <a:pt x="85019" y="50435"/>
                  </a:lnTo>
                  <a:lnTo>
                    <a:pt x="84378" y="50275"/>
                  </a:lnTo>
                  <a:lnTo>
                    <a:pt x="83737" y="50115"/>
                  </a:lnTo>
                  <a:lnTo>
                    <a:pt x="83258" y="49956"/>
                  </a:lnTo>
                  <a:lnTo>
                    <a:pt x="82617" y="49956"/>
                  </a:lnTo>
                  <a:lnTo>
                    <a:pt x="81976" y="49794"/>
                  </a:lnTo>
                  <a:lnTo>
                    <a:pt x="78455" y="49794"/>
                  </a:lnTo>
                  <a:lnTo>
                    <a:pt x="77814" y="49956"/>
                  </a:lnTo>
                  <a:lnTo>
                    <a:pt x="77173" y="49956"/>
                  </a:lnTo>
                  <a:lnTo>
                    <a:pt x="76535" y="50115"/>
                  </a:lnTo>
                  <a:lnTo>
                    <a:pt x="76053" y="50275"/>
                  </a:lnTo>
                  <a:lnTo>
                    <a:pt x="75412" y="50275"/>
                  </a:lnTo>
                  <a:lnTo>
                    <a:pt x="74771" y="50435"/>
                  </a:lnTo>
                  <a:lnTo>
                    <a:pt x="74130" y="50756"/>
                  </a:lnTo>
                  <a:lnTo>
                    <a:pt x="73652" y="50916"/>
                  </a:lnTo>
                  <a:lnTo>
                    <a:pt x="73011" y="51076"/>
                  </a:lnTo>
                  <a:lnTo>
                    <a:pt x="72370" y="51235"/>
                  </a:lnTo>
                  <a:lnTo>
                    <a:pt x="71729" y="51557"/>
                  </a:lnTo>
                  <a:lnTo>
                    <a:pt x="71250" y="51717"/>
                  </a:lnTo>
                  <a:lnTo>
                    <a:pt x="70609" y="52036"/>
                  </a:lnTo>
                  <a:lnTo>
                    <a:pt x="69968" y="52358"/>
                  </a:lnTo>
                  <a:lnTo>
                    <a:pt x="69327" y="52517"/>
                  </a:lnTo>
                  <a:lnTo>
                    <a:pt x="68848" y="52836"/>
                  </a:lnTo>
                  <a:lnTo>
                    <a:pt x="68207" y="53158"/>
                  </a:lnTo>
                  <a:lnTo>
                    <a:pt x="67566" y="53477"/>
                  </a:lnTo>
                  <a:lnTo>
                    <a:pt x="66925" y="53796"/>
                  </a:lnTo>
                  <a:lnTo>
                    <a:pt x="66447" y="54118"/>
                  </a:lnTo>
                  <a:lnTo>
                    <a:pt x="65806" y="54437"/>
                  </a:lnTo>
                  <a:lnTo>
                    <a:pt x="65165" y="54759"/>
                  </a:lnTo>
                  <a:lnTo>
                    <a:pt x="64524" y="55078"/>
                  </a:lnTo>
                  <a:lnTo>
                    <a:pt x="64045" y="55400"/>
                  </a:lnTo>
                  <a:lnTo>
                    <a:pt x="63404" y="55719"/>
                  </a:lnTo>
                  <a:lnTo>
                    <a:pt x="62763" y="56039"/>
                  </a:lnTo>
                  <a:lnTo>
                    <a:pt x="62122" y="56360"/>
                  </a:lnTo>
                  <a:lnTo>
                    <a:pt x="61643" y="56679"/>
                  </a:lnTo>
                  <a:lnTo>
                    <a:pt x="61002" y="56999"/>
                  </a:lnTo>
                  <a:lnTo>
                    <a:pt x="60361" y="57480"/>
                  </a:lnTo>
                  <a:lnTo>
                    <a:pt x="59720" y="57802"/>
                  </a:lnTo>
                  <a:lnTo>
                    <a:pt x="59242" y="58121"/>
                  </a:lnTo>
                  <a:lnTo>
                    <a:pt x="58601" y="58440"/>
                  </a:lnTo>
                  <a:lnTo>
                    <a:pt x="57960" y="58762"/>
                  </a:lnTo>
                  <a:lnTo>
                    <a:pt x="57319" y="59081"/>
                  </a:lnTo>
                  <a:lnTo>
                    <a:pt x="56840" y="59400"/>
                  </a:lnTo>
                  <a:lnTo>
                    <a:pt x="56199" y="59722"/>
                  </a:lnTo>
                  <a:lnTo>
                    <a:pt x="55558" y="60041"/>
                  </a:lnTo>
                  <a:lnTo>
                    <a:pt x="54917" y="60363"/>
                  </a:lnTo>
                  <a:lnTo>
                    <a:pt x="54438" y="60682"/>
                  </a:lnTo>
                  <a:lnTo>
                    <a:pt x="53797" y="61001"/>
                  </a:lnTo>
                  <a:lnTo>
                    <a:pt x="53156" y="61164"/>
                  </a:lnTo>
                  <a:lnTo>
                    <a:pt x="52518" y="61483"/>
                  </a:lnTo>
                  <a:lnTo>
                    <a:pt x="52037" y="61805"/>
                  </a:lnTo>
                  <a:lnTo>
                    <a:pt x="51396" y="62124"/>
                  </a:lnTo>
                  <a:lnTo>
                    <a:pt x="50755" y="62283"/>
                  </a:lnTo>
                  <a:lnTo>
                    <a:pt x="50116" y="62603"/>
                  </a:lnTo>
                  <a:lnTo>
                    <a:pt x="49635" y="62765"/>
                  </a:lnTo>
                  <a:lnTo>
                    <a:pt x="48994" y="63084"/>
                  </a:lnTo>
                  <a:lnTo>
                    <a:pt x="48353" y="63244"/>
                  </a:lnTo>
                  <a:lnTo>
                    <a:pt x="47715" y="63565"/>
                  </a:lnTo>
                  <a:lnTo>
                    <a:pt x="47233" y="63725"/>
                  </a:lnTo>
                  <a:lnTo>
                    <a:pt x="46592" y="64044"/>
                  </a:lnTo>
                  <a:lnTo>
                    <a:pt x="45951" y="64206"/>
                  </a:lnTo>
                  <a:lnTo>
                    <a:pt x="45313" y="64363"/>
                  </a:lnTo>
                  <a:lnTo>
                    <a:pt x="44831" y="64525"/>
                  </a:lnTo>
                  <a:lnTo>
                    <a:pt x="44191" y="64845"/>
                  </a:lnTo>
                  <a:lnTo>
                    <a:pt x="43550" y="65004"/>
                  </a:lnTo>
                  <a:lnTo>
                    <a:pt x="42909" y="65166"/>
                  </a:lnTo>
                  <a:lnTo>
                    <a:pt x="42430" y="65326"/>
                  </a:lnTo>
                  <a:lnTo>
                    <a:pt x="41789" y="65486"/>
                  </a:lnTo>
                  <a:lnTo>
                    <a:pt x="41148" y="65645"/>
                  </a:lnTo>
                  <a:lnTo>
                    <a:pt x="40507" y="65805"/>
                  </a:lnTo>
                  <a:lnTo>
                    <a:pt x="40028" y="65967"/>
                  </a:lnTo>
                  <a:lnTo>
                    <a:pt x="39387" y="66127"/>
                  </a:lnTo>
                  <a:lnTo>
                    <a:pt x="38746" y="66286"/>
                  </a:lnTo>
                  <a:lnTo>
                    <a:pt x="38105" y="66446"/>
                  </a:lnTo>
                  <a:lnTo>
                    <a:pt x="37626" y="66446"/>
                  </a:lnTo>
                  <a:lnTo>
                    <a:pt x="36986" y="66608"/>
                  </a:lnTo>
                  <a:lnTo>
                    <a:pt x="36345" y="66765"/>
                  </a:lnTo>
                  <a:lnTo>
                    <a:pt x="35704" y="66765"/>
                  </a:lnTo>
                  <a:lnTo>
                    <a:pt x="35225" y="66927"/>
                  </a:lnTo>
                  <a:lnTo>
                    <a:pt x="34584" y="67087"/>
                  </a:lnTo>
                  <a:lnTo>
                    <a:pt x="33943" y="67087"/>
                  </a:lnTo>
                  <a:lnTo>
                    <a:pt x="33302" y="67246"/>
                  </a:lnTo>
                  <a:lnTo>
                    <a:pt x="32823" y="67246"/>
                  </a:lnTo>
                  <a:lnTo>
                    <a:pt x="32182" y="67406"/>
                  </a:lnTo>
                  <a:lnTo>
                    <a:pt x="30900" y="67406"/>
                  </a:lnTo>
                  <a:lnTo>
                    <a:pt x="30421" y="67568"/>
                  </a:lnTo>
                  <a:lnTo>
                    <a:pt x="28020" y="67568"/>
                  </a:lnTo>
                  <a:lnTo>
                    <a:pt x="27379" y="67728"/>
                  </a:lnTo>
                  <a:lnTo>
                    <a:pt x="24977" y="67728"/>
                  </a:lnTo>
                  <a:lnTo>
                    <a:pt x="24336" y="67568"/>
                  </a:lnTo>
                  <a:lnTo>
                    <a:pt x="21935" y="67568"/>
                  </a:lnTo>
                  <a:lnTo>
                    <a:pt x="21295" y="67406"/>
                  </a:lnTo>
                  <a:lnTo>
                    <a:pt x="20174" y="67406"/>
                  </a:lnTo>
                  <a:lnTo>
                    <a:pt x="19533" y="67246"/>
                  </a:lnTo>
                  <a:lnTo>
                    <a:pt x="18893" y="67246"/>
                  </a:lnTo>
                  <a:lnTo>
                    <a:pt x="18413" y="67087"/>
                  </a:lnTo>
                  <a:lnTo>
                    <a:pt x="17772" y="67087"/>
                  </a:lnTo>
                  <a:lnTo>
                    <a:pt x="17131" y="66927"/>
                  </a:lnTo>
                  <a:lnTo>
                    <a:pt x="16492" y="66927"/>
                  </a:lnTo>
                  <a:lnTo>
                    <a:pt x="16011" y="66765"/>
                  </a:lnTo>
                  <a:lnTo>
                    <a:pt x="15371" y="66608"/>
                  </a:lnTo>
                  <a:lnTo>
                    <a:pt x="14730" y="66608"/>
                  </a:lnTo>
                  <a:lnTo>
                    <a:pt x="14089" y="66446"/>
                  </a:lnTo>
                  <a:lnTo>
                    <a:pt x="13609" y="66286"/>
                  </a:lnTo>
                  <a:lnTo>
                    <a:pt x="12969" y="66127"/>
                  </a:lnTo>
                  <a:lnTo>
                    <a:pt x="12328" y="65967"/>
                  </a:lnTo>
                  <a:lnTo>
                    <a:pt x="11688" y="65967"/>
                  </a:lnTo>
                  <a:lnTo>
                    <a:pt x="11207" y="65805"/>
                  </a:lnTo>
                  <a:lnTo>
                    <a:pt x="10567" y="65645"/>
                  </a:lnTo>
                  <a:lnTo>
                    <a:pt x="9927" y="65486"/>
                  </a:lnTo>
                  <a:lnTo>
                    <a:pt x="9286" y="65166"/>
                  </a:lnTo>
                  <a:lnTo>
                    <a:pt x="8806" y="65004"/>
                  </a:lnTo>
                  <a:lnTo>
                    <a:pt x="8166" y="64845"/>
                  </a:lnTo>
                  <a:lnTo>
                    <a:pt x="7525" y="64685"/>
                  </a:lnTo>
                  <a:lnTo>
                    <a:pt x="6884" y="64525"/>
                  </a:lnTo>
                  <a:lnTo>
                    <a:pt x="6404" y="64363"/>
                  </a:lnTo>
                  <a:lnTo>
                    <a:pt x="5764" y="64044"/>
                  </a:lnTo>
                  <a:lnTo>
                    <a:pt x="5124" y="63884"/>
                  </a:lnTo>
                  <a:lnTo>
                    <a:pt x="4483" y="63565"/>
                  </a:lnTo>
                  <a:lnTo>
                    <a:pt x="4003" y="63403"/>
                  </a:lnTo>
                  <a:lnTo>
                    <a:pt x="3362" y="63244"/>
                  </a:lnTo>
                  <a:lnTo>
                    <a:pt x="2722" y="62924"/>
                  </a:lnTo>
                  <a:lnTo>
                    <a:pt x="2081" y="62765"/>
                  </a:lnTo>
                  <a:lnTo>
                    <a:pt x="1601" y="62443"/>
                  </a:lnTo>
                  <a:lnTo>
                    <a:pt x="960" y="62124"/>
                  </a:lnTo>
                  <a:lnTo>
                    <a:pt x="320" y="61964"/>
                  </a:lnTo>
                  <a:lnTo>
                    <a:pt x="0" y="61805"/>
                  </a:lnTo>
                </a:path>
              </a:pathLst>
            </a:custGeom>
            <a:ln w="48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2627860" y="1760952"/>
              <a:ext cx="798830" cy="847090"/>
            </a:xfrm>
            <a:custGeom>
              <a:avLst/>
              <a:gdLst/>
              <a:ahLst/>
              <a:cxnLst/>
              <a:rect l="l" t="t" r="r" b="b"/>
              <a:pathLst>
                <a:path w="798829" h="847089">
                  <a:moveTo>
                    <a:pt x="798315" y="846667"/>
                  </a:moveTo>
                  <a:lnTo>
                    <a:pt x="797674" y="839143"/>
                  </a:lnTo>
                  <a:lnTo>
                    <a:pt x="797036" y="831137"/>
                  </a:lnTo>
                  <a:lnTo>
                    <a:pt x="796555" y="822491"/>
                  </a:lnTo>
                  <a:lnTo>
                    <a:pt x="795914" y="813525"/>
                  </a:lnTo>
                  <a:lnTo>
                    <a:pt x="795273" y="804238"/>
                  </a:lnTo>
                  <a:lnTo>
                    <a:pt x="794632" y="794471"/>
                  </a:lnTo>
                  <a:lnTo>
                    <a:pt x="794153" y="784546"/>
                  </a:lnTo>
                  <a:lnTo>
                    <a:pt x="793512" y="774138"/>
                  </a:lnTo>
                  <a:lnTo>
                    <a:pt x="792871" y="763571"/>
                  </a:lnTo>
                  <a:lnTo>
                    <a:pt x="792230" y="752842"/>
                  </a:lnTo>
                  <a:lnTo>
                    <a:pt x="791751" y="741794"/>
                  </a:lnTo>
                  <a:lnTo>
                    <a:pt x="791110" y="730746"/>
                  </a:lnTo>
                  <a:lnTo>
                    <a:pt x="790469" y="719538"/>
                  </a:lnTo>
                  <a:lnTo>
                    <a:pt x="789828" y="708171"/>
                  </a:lnTo>
                  <a:lnTo>
                    <a:pt x="789350" y="696963"/>
                  </a:lnTo>
                  <a:lnTo>
                    <a:pt x="788709" y="685596"/>
                  </a:lnTo>
                  <a:lnTo>
                    <a:pt x="788068" y="674228"/>
                  </a:lnTo>
                  <a:lnTo>
                    <a:pt x="787427" y="663020"/>
                  </a:lnTo>
                  <a:lnTo>
                    <a:pt x="786948" y="651813"/>
                  </a:lnTo>
                  <a:lnTo>
                    <a:pt x="786307" y="640764"/>
                  </a:lnTo>
                  <a:lnTo>
                    <a:pt x="785666" y="629716"/>
                  </a:lnTo>
                  <a:lnTo>
                    <a:pt x="785025" y="618830"/>
                  </a:lnTo>
                  <a:lnTo>
                    <a:pt x="784546" y="608261"/>
                  </a:lnTo>
                  <a:lnTo>
                    <a:pt x="783905" y="597694"/>
                  </a:lnTo>
                  <a:lnTo>
                    <a:pt x="783264" y="587446"/>
                  </a:lnTo>
                  <a:lnTo>
                    <a:pt x="782623" y="577361"/>
                  </a:lnTo>
                  <a:lnTo>
                    <a:pt x="782145" y="567432"/>
                  </a:lnTo>
                  <a:lnTo>
                    <a:pt x="781504" y="557826"/>
                  </a:lnTo>
                  <a:lnTo>
                    <a:pt x="780863" y="548381"/>
                  </a:lnTo>
                  <a:lnTo>
                    <a:pt x="780222" y="539094"/>
                  </a:lnTo>
                  <a:lnTo>
                    <a:pt x="779743" y="530128"/>
                  </a:lnTo>
                  <a:lnTo>
                    <a:pt x="779102" y="521322"/>
                  </a:lnTo>
                  <a:lnTo>
                    <a:pt x="778461" y="512675"/>
                  </a:lnTo>
                  <a:lnTo>
                    <a:pt x="777820" y="504351"/>
                  </a:lnTo>
                  <a:lnTo>
                    <a:pt x="777341" y="496183"/>
                  </a:lnTo>
                  <a:lnTo>
                    <a:pt x="776700" y="488177"/>
                  </a:lnTo>
                  <a:lnTo>
                    <a:pt x="776059" y="480493"/>
                  </a:lnTo>
                  <a:lnTo>
                    <a:pt x="775418" y="472967"/>
                  </a:lnTo>
                  <a:lnTo>
                    <a:pt x="774940" y="465442"/>
                  </a:lnTo>
                  <a:lnTo>
                    <a:pt x="774299" y="458237"/>
                  </a:lnTo>
                  <a:lnTo>
                    <a:pt x="773658" y="451192"/>
                  </a:lnTo>
                  <a:lnTo>
                    <a:pt x="773019" y="444309"/>
                  </a:lnTo>
                  <a:lnTo>
                    <a:pt x="772538" y="437423"/>
                  </a:lnTo>
                  <a:lnTo>
                    <a:pt x="771897" y="430859"/>
                  </a:lnTo>
                  <a:lnTo>
                    <a:pt x="771256" y="424295"/>
                  </a:lnTo>
                  <a:lnTo>
                    <a:pt x="770618" y="417890"/>
                  </a:lnTo>
                  <a:lnTo>
                    <a:pt x="770136" y="411486"/>
                  </a:lnTo>
                  <a:lnTo>
                    <a:pt x="769495" y="405241"/>
                  </a:lnTo>
                  <a:lnTo>
                    <a:pt x="768854" y="398996"/>
                  </a:lnTo>
                  <a:lnTo>
                    <a:pt x="768216" y="392911"/>
                  </a:lnTo>
                  <a:lnTo>
                    <a:pt x="767735" y="386828"/>
                  </a:lnTo>
                  <a:lnTo>
                    <a:pt x="767094" y="380743"/>
                  </a:lnTo>
                  <a:lnTo>
                    <a:pt x="766453" y="374820"/>
                  </a:lnTo>
                  <a:lnTo>
                    <a:pt x="765814" y="368735"/>
                  </a:lnTo>
                  <a:lnTo>
                    <a:pt x="765333" y="362971"/>
                  </a:lnTo>
                  <a:lnTo>
                    <a:pt x="764692" y="357045"/>
                  </a:lnTo>
                  <a:lnTo>
                    <a:pt x="764051" y="351122"/>
                  </a:lnTo>
                  <a:lnTo>
                    <a:pt x="763410" y="345359"/>
                  </a:lnTo>
                  <a:lnTo>
                    <a:pt x="762931" y="339595"/>
                  </a:lnTo>
                  <a:lnTo>
                    <a:pt x="762290" y="333832"/>
                  </a:lnTo>
                  <a:lnTo>
                    <a:pt x="761649" y="328066"/>
                  </a:lnTo>
                  <a:lnTo>
                    <a:pt x="761008" y="322462"/>
                  </a:lnTo>
                  <a:lnTo>
                    <a:pt x="760530" y="316698"/>
                  </a:lnTo>
                  <a:lnTo>
                    <a:pt x="759889" y="311094"/>
                  </a:lnTo>
                  <a:lnTo>
                    <a:pt x="759248" y="305491"/>
                  </a:lnTo>
                  <a:lnTo>
                    <a:pt x="758607" y="299887"/>
                  </a:lnTo>
                  <a:lnTo>
                    <a:pt x="758128" y="294283"/>
                  </a:lnTo>
                  <a:lnTo>
                    <a:pt x="757487" y="288838"/>
                  </a:lnTo>
                  <a:lnTo>
                    <a:pt x="756846" y="283394"/>
                  </a:lnTo>
                  <a:lnTo>
                    <a:pt x="756205" y="277952"/>
                  </a:lnTo>
                  <a:lnTo>
                    <a:pt x="755726" y="272668"/>
                  </a:lnTo>
                  <a:lnTo>
                    <a:pt x="755085" y="267223"/>
                  </a:lnTo>
                  <a:lnTo>
                    <a:pt x="754444" y="261941"/>
                  </a:lnTo>
                  <a:lnTo>
                    <a:pt x="753803" y="256816"/>
                  </a:lnTo>
                  <a:lnTo>
                    <a:pt x="753325" y="251534"/>
                  </a:lnTo>
                  <a:lnTo>
                    <a:pt x="752684" y="246409"/>
                  </a:lnTo>
                  <a:lnTo>
                    <a:pt x="752043" y="241286"/>
                  </a:lnTo>
                  <a:lnTo>
                    <a:pt x="751402" y="236323"/>
                  </a:lnTo>
                  <a:lnTo>
                    <a:pt x="750923" y="231361"/>
                  </a:lnTo>
                  <a:lnTo>
                    <a:pt x="750282" y="226395"/>
                  </a:lnTo>
                  <a:lnTo>
                    <a:pt x="749641" y="221592"/>
                  </a:lnTo>
                  <a:lnTo>
                    <a:pt x="749000" y="216788"/>
                  </a:lnTo>
                  <a:lnTo>
                    <a:pt x="748521" y="211988"/>
                  </a:lnTo>
                  <a:lnTo>
                    <a:pt x="747880" y="207344"/>
                  </a:lnTo>
                  <a:lnTo>
                    <a:pt x="747239" y="202700"/>
                  </a:lnTo>
                  <a:lnTo>
                    <a:pt x="746598" y="198216"/>
                  </a:lnTo>
                  <a:lnTo>
                    <a:pt x="746120" y="193734"/>
                  </a:lnTo>
                  <a:lnTo>
                    <a:pt x="745479" y="189250"/>
                  </a:lnTo>
                  <a:lnTo>
                    <a:pt x="744838" y="184928"/>
                  </a:lnTo>
                  <a:lnTo>
                    <a:pt x="744197" y="180604"/>
                  </a:lnTo>
                  <a:lnTo>
                    <a:pt x="743718" y="176441"/>
                  </a:lnTo>
                  <a:lnTo>
                    <a:pt x="743077" y="172279"/>
                  </a:lnTo>
                  <a:lnTo>
                    <a:pt x="742436" y="168276"/>
                  </a:lnTo>
                  <a:lnTo>
                    <a:pt x="741798" y="164273"/>
                  </a:lnTo>
                  <a:lnTo>
                    <a:pt x="741316" y="160430"/>
                  </a:lnTo>
                  <a:lnTo>
                    <a:pt x="740675" y="156587"/>
                  </a:lnTo>
                  <a:lnTo>
                    <a:pt x="740034" y="152744"/>
                  </a:lnTo>
                  <a:lnTo>
                    <a:pt x="739396" y="149063"/>
                  </a:lnTo>
                  <a:lnTo>
                    <a:pt x="738915" y="145541"/>
                  </a:lnTo>
                  <a:lnTo>
                    <a:pt x="738274" y="142017"/>
                  </a:lnTo>
                  <a:lnTo>
                    <a:pt x="737633" y="138496"/>
                  </a:lnTo>
                  <a:lnTo>
                    <a:pt x="736994" y="135294"/>
                  </a:lnTo>
                  <a:lnTo>
                    <a:pt x="736513" y="131932"/>
                  </a:lnTo>
                  <a:lnTo>
                    <a:pt x="735872" y="128727"/>
                  </a:lnTo>
                  <a:lnTo>
                    <a:pt x="735231" y="125684"/>
                  </a:lnTo>
                  <a:lnTo>
                    <a:pt x="734590" y="122644"/>
                  </a:lnTo>
                  <a:lnTo>
                    <a:pt x="734111" y="119761"/>
                  </a:lnTo>
                  <a:lnTo>
                    <a:pt x="733470" y="116881"/>
                  </a:lnTo>
                  <a:lnTo>
                    <a:pt x="732829" y="114157"/>
                  </a:lnTo>
                  <a:lnTo>
                    <a:pt x="732188" y="111596"/>
                  </a:lnTo>
                  <a:lnTo>
                    <a:pt x="731710" y="109035"/>
                  </a:lnTo>
                  <a:lnTo>
                    <a:pt x="731069" y="106474"/>
                  </a:lnTo>
                  <a:lnTo>
                    <a:pt x="730428" y="104232"/>
                  </a:lnTo>
                  <a:lnTo>
                    <a:pt x="729787" y="101830"/>
                  </a:lnTo>
                  <a:lnTo>
                    <a:pt x="729308" y="99747"/>
                  </a:lnTo>
                  <a:lnTo>
                    <a:pt x="728667" y="97667"/>
                  </a:lnTo>
                  <a:lnTo>
                    <a:pt x="728026" y="95585"/>
                  </a:lnTo>
                  <a:lnTo>
                    <a:pt x="727385" y="93665"/>
                  </a:lnTo>
                  <a:lnTo>
                    <a:pt x="726906" y="91904"/>
                  </a:lnTo>
                  <a:lnTo>
                    <a:pt x="726265" y="90141"/>
                  </a:lnTo>
                  <a:lnTo>
                    <a:pt x="725624" y="88540"/>
                  </a:lnTo>
                  <a:lnTo>
                    <a:pt x="724983" y="86938"/>
                  </a:lnTo>
                  <a:lnTo>
                    <a:pt x="724505" y="85500"/>
                  </a:lnTo>
                  <a:lnTo>
                    <a:pt x="723864" y="84218"/>
                  </a:lnTo>
                  <a:lnTo>
                    <a:pt x="723223" y="82936"/>
                  </a:lnTo>
                  <a:lnTo>
                    <a:pt x="722582" y="81816"/>
                  </a:lnTo>
                  <a:lnTo>
                    <a:pt x="722103" y="80856"/>
                  </a:lnTo>
                  <a:lnTo>
                    <a:pt x="721462" y="79893"/>
                  </a:lnTo>
                  <a:lnTo>
                    <a:pt x="720821" y="79092"/>
                  </a:lnTo>
                  <a:lnTo>
                    <a:pt x="720180" y="78295"/>
                  </a:lnTo>
                  <a:lnTo>
                    <a:pt x="719701" y="77654"/>
                  </a:lnTo>
                  <a:lnTo>
                    <a:pt x="719060" y="77013"/>
                  </a:lnTo>
                  <a:lnTo>
                    <a:pt x="718419" y="76691"/>
                  </a:lnTo>
                  <a:lnTo>
                    <a:pt x="717778" y="76212"/>
                  </a:lnTo>
                  <a:lnTo>
                    <a:pt x="717300" y="75890"/>
                  </a:lnTo>
                  <a:lnTo>
                    <a:pt x="716659" y="75571"/>
                  </a:lnTo>
                  <a:lnTo>
                    <a:pt x="716018" y="75252"/>
                  </a:lnTo>
                  <a:lnTo>
                    <a:pt x="715377" y="74930"/>
                  </a:lnTo>
                  <a:lnTo>
                    <a:pt x="714898" y="74770"/>
                  </a:lnTo>
                  <a:lnTo>
                    <a:pt x="714257" y="74611"/>
                  </a:lnTo>
                  <a:lnTo>
                    <a:pt x="713616" y="74449"/>
                  </a:lnTo>
                  <a:lnTo>
                    <a:pt x="712978" y="74292"/>
                  </a:lnTo>
                  <a:lnTo>
                    <a:pt x="712496" y="74292"/>
                  </a:lnTo>
                  <a:lnTo>
                    <a:pt x="711855" y="74130"/>
                  </a:lnTo>
                  <a:lnTo>
                    <a:pt x="707693" y="74130"/>
                  </a:lnTo>
                  <a:lnTo>
                    <a:pt x="707052" y="74292"/>
                  </a:lnTo>
                  <a:lnTo>
                    <a:pt x="705770" y="74292"/>
                  </a:lnTo>
                  <a:lnTo>
                    <a:pt x="705291" y="74449"/>
                  </a:lnTo>
                  <a:lnTo>
                    <a:pt x="704009" y="74449"/>
                  </a:lnTo>
                  <a:lnTo>
                    <a:pt x="703368" y="74611"/>
                  </a:lnTo>
                  <a:lnTo>
                    <a:pt x="698565" y="74611"/>
                  </a:lnTo>
                  <a:lnTo>
                    <a:pt x="698086" y="74449"/>
                  </a:lnTo>
                  <a:lnTo>
                    <a:pt x="697445" y="74449"/>
                  </a:lnTo>
                  <a:lnTo>
                    <a:pt x="696804" y="74292"/>
                  </a:lnTo>
                  <a:lnTo>
                    <a:pt x="696163" y="74292"/>
                  </a:lnTo>
                  <a:lnTo>
                    <a:pt x="695685" y="74130"/>
                  </a:lnTo>
                  <a:lnTo>
                    <a:pt x="695044" y="73970"/>
                  </a:lnTo>
                  <a:lnTo>
                    <a:pt x="694403" y="73810"/>
                  </a:lnTo>
                  <a:lnTo>
                    <a:pt x="693762" y="73810"/>
                  </a:lnTo>
                  <a:lnTo>
                    <a:pt x="693283" y="73489"/>
                  </a:lnTo>
                  <a:lnTo>
                    <a:pt x="692642" y="73329"/>
                  </a:lnTo>
                  <a:lnTo>
                    <a:pt x="692001" y="73169"/>
                  </a:lnTo>
                  <a:lnTo>
                    <a:pt x="691360" y="73010"/>
                  </a:lnTo>
                  <a:lnTo>
                    <a:pt x="690881" y="72688"/>
                  </a:lnTo>
                  <a:lnTo>
                    <a:pt x="690240" y="72528"/>
                  </a:lnTo>
                  <a:lnTo>
                    <a:pt x="689599" y="72369"/>
                  </a:lnTo>
                  <a:lnTo>
                    <a:pt x="688958" y="72047"/>
                  </a:lnTo>
                  <a:lnTo>
                    <a:pt x="688479" y="71890"/>
                  </a:lnTo>
                  <a:lnTo>
                    <a:pt x="687839" y="71568"/>
                  </a:lnTo>
                  <a:lnTo>
                    <a:pt x="687198" y="71249"/>
                  </a:lnTo>
                  <a:lnTo>
                    <a:pt x="686557" y="71087"/>
                  </a:lnTo>
                  <a:lnTo>
                    <a:pt x="686078" y="70768"/>
                  </a:lnTo>
                  <a:lnTo>
                    <a:pt x="685437" y="70449"/>
                  </a:lnTo>
                  <a:lnTo>
                    <a:pt x="684796" y="70286"/>
                  </a:lnTo>
                  <a:lnTo>
                    <a:pt x="684155" y="69967"/>
                  </a:lnTo>
                  <a:lnTo>
                    <a:pt x="683676" y="69648"/>
                  </a:lnTo>
                  <a:lnTo>
                    <a:pt x="683035" y="69488"/>
                  </a:lnTo>
                  <a:lnTo>
                    <a:pt x="682394" y="69167"/>
                  </a:lnTo>
                  <a:lnTo>
                    <a:pt x="681756" y="68847"/>
                  </a:lnTo>
                  <a:lnTo>
                    <a:pt x="681274" y="68685"/>
                  </a:lnTo>
                  <a:lnTo>
                    <a:pt x="680634" y="68366"/>
                  </a:lnTo>
                  <a:lnTo>
                    <a:pt x="679993" y="68206"/>
                  </a:lnTo>
                  <a:lnTo>
                    <a:pt x="679354" y="68047"/>
                  </a:lnTo>
                  <a:lnTo>
                    <a:pt x="678873" y="67885"/>
                  </a:lnTo>
                  <a:lnTo>
                    <a:pt x="678232" y="67565"/>
                  </a:lnTo>
                  <a:lnTo>
                    <a:pt x="677591" y="67406"/>
                  </a:lnTo>
                  <a:lnTo>
                    <a:pt x="676953" y="67246"/>
                  </a:lnTo>
                  <a:lnTo>
                    <a:pt x="676471" y="67084"/>
                  </a:lnTo>
                  <a:lnTo>
                    <a:pt x="675830" y="66925"/>
                  </a:lnTo>
                  <a:lnTo>
                    <a:pt x="675189" y="66765"/>
                  </a:lnTo>
                  <a:lnTo>
                    <a:pt x="674551" y="66765"/>
                  </a:lnTo>
                  <a:lnTo>
                    <a:pt x="674069" y="66605"/>
                  </a:lnTo>
                  <a:lnTo>
                    <a:pt x="673428" y="66446"/>
                  </a:lnTo>
                  <a:lnTo>
                    <a:pt x="672788" y="66284"/>
                  </a:lnTo>
                  <a:lnTo>
                    <a:pt x="672147" y="66284"/>
                  </a:lnTo>
                  <a:lnTo>
                    <a:pt x="671668" y="66124"/>
                  </a:lnTo>
                  <a:lnTo>
                    <a:pt x="671027" y="66124"/>
                  </a:lnTo>
                  <a:lnTo>
                    <a:pt x="670386" y="65964"/>
                  </a:lnTo>
                  <a:lnTo>
                    <a:pt x="669745" y="65805"/>
                  </a:lnTo>
                  <a:lnTo>
                    <a:pt x="668625" y="65805"/>
                  </a:lnTo>
                  <a:lnTo>
                    <a:pt x="667984" y="65643"/>
                  </a:lnTo>
                  <a:lnTo>
                    <a:pt x="667343" y="65643"/>
                  </a:lnTo>
                  <a:lnTo>
                    <a:pt x="666864" y="65486"/>
                  </a:lnTo>
                  <a:lnTo>
                    <a:pt x="665583" y="65486"/>
                  </a:lnTo>
                  <a:lnTo>
                    <a:pt x="664942" y="65323"/>
                  </a:lnTo>
                  <a:lnTo>
                    <a:pt x="664463" y="65323"/>
                  </a:lnTo>
                  <a:lnTo>
                    <a:pt x="663822" y="65164"/>
                  </a:lnTo>
                  <a:lnTo>
                    <a:pt x="662540" y="65164"/>
                  </a:lnTo>
                  <a:lnTo>
                    <a:pt x="662061" y="65004"/>
                  </a:lnTo>
                  <a:lnTo>
                    <a:pt x="660779" y="65004"/>
                  </a:lnTo>
                  <a:lnTo>
                    <a:pt x="660138" y="64845"/>
                  </a:lnTo>
                  <a:lnTo>
                    <a:pt x="659659" y="64845"/>
                  </a:lnTo>
                  <a:lnTo>
                    <a:pt x="659018" y="64682"/>
                  </a:lnTo>
                  <a:lnTo>
                    <a:pt x="657737" y="64682"/>
                  </a:lnTo>
                  <a:lnTo>
                    <a:pt x="657258" y="64523"/>
                  </a:lnTo>
                  <a:lnTo>
                    <a:pt x="656617" y="64523"/>
                  </a:lnTo>
                  <a:lnTo>
                    <a:pt x="655976" y="64363"/>
                  </a:lnTo>
                  <a:lnTo>
                    <a:pt x="655335" y="64204"/>
                  </a:lnTo>
                  <a:lnTo>
                    <a:pt x="654856" y="64204"/>
                  </a:lnTo>
                  <a:lnTo>
                    <a:pt x="654215" y="64044"/>
                  </a:lnTo>
                  <a:lnTo>
                    <a:pt x="653574" y="63882"/>
                  </a:lnTo>
                  <a:lnTo>
                    <a:pt x="652936" y="63882"/>
                  </a:lnTo>
                  <a:lnTo>
                    <a:pt x="652454" y="63722"/>
                  </a:lnTo>
                  <a:lnTo>
                    <a:pt x="651813" y="63563"/>
                  </a:lnTo>
                  <a:lnTo>
                    <a:pt x="651172" y="63403"/>
                  </a:lnTo>
                  <a:lnTo>
                    <a:pt x="650534" y="63403"/>
                  </a:lnTo>
                  <a:lnTo>
                    <a:pt x="650053" y="63241"/>
                  </a:lnTo>
                  <a:lnTo>
                    <a:pt x="649412" y="63084"/>
                  </a:lnTo>
                  <a:lnTo>
                    <a:pt x="648771" y="62922"/>
                  </a:lnTo>
                  <a:lnTo>
                    <a:pt x="648132" y="62762"/>
                  </a:lnTo>
                  <a:lnTo>
                    <a:pt x="647651" y="62443"/>
                  </a:lnTo>
                  <a:lnTo>
                    <a:pt x="647010" y="62281"/>
                  </a:lnTo>
                  <a:lnTo>
                    <a:pt x="646369" y="62121"/>
                  </a:lnTo>
                  <a:lnTo>
                    <a:pt x="645731" y="61962"/>
                  </a:lnTo>
                  <a:lnTo>
                    <a:pt x="645249" y="61802"/>
                  </a:lnTo>
                  <a:lnTo>
                    <a:pt x="644608" y="61480"/>
                  </a:lnTo>
                  <a:lnTo>
                    <a:pt x="643967" y="61321"/>
                  </a:lnTo>
                  <a:lnTo>
                    <a:pt x="643326" y="61001"/>
                  </a:lnTo>
                  <a:lnTo>
                    <a:pt x="642848" y="60842"/>
                  </a:lnTo>
                  <a:lnTo>
                    <a:pt x="642207" y="60520"/>
                  </a:lnTo>
                  <a:lnTo>
                    <a:pt x="641566" y="60360"/>
                  </a:lnTo>
                  <a:lnTo>
                    <a:pt x="640925" y="60041"/>
                  </a:lnTo>
                  <a:lnTo>
                    <a:pt x="640446" y="59879"/>
                  </a:lnTo>
                  <a:lnTo>
                    <a:pt x="639805" y="59560"/>
                  </a:lnTo>
                  <a:lnTo>
                    <a:pt x="639164" y="59241"/>
                  </a:lnTo>
                  <a:lnTo>
                    <a:pt x="638523" y="58919"/>
                  </a:lnTo>
                  <a:lnTo>
                    <a:pt x="638044" y="58759"/>
                  </a:lnTo>
                  <a:lnTo>
                    <a:pt x="637403" y="58440"/>
                  </a:lnTo>
                  <a:lnTo>
                    <a:pt x="636762" y="58118"/>
                  </a:lnTo>
                  <a:lnTo>
                    <a:pt x="636121" y="57799"/>
                  </a:lnTo>
                  <a:lnTo>
                    <a:pt x="635643" y="57477"/>
                  </a:lnTo>
                  <a:lnTo>
                    <a:pt x="635002" y="57158"/>
                  </a:lnTo>
                  <a:lnTo>
                    <a:pt x="634361" y="56836"/>
                  </a:lnTo>
                  <a:lnTo>
                    <a:pt x="633720" y="56517"/>
                  </a:lnTo>
                  <a:lnTo>
                    <a:pt x="633241" y="56039"/>
                  </a:lnTo>
                  <a:lnTo>
                    <a:pt x="632600" y="55717"/>
                  </a:lnTo>
                  <a:lnTo>
                    <a:pt x="631959" y="55398"/>
                  </a:lnTo>
                  <a:lnTo>
                    <a:pt x="631318" y="54916"/>
                  </a:lnTo>
                  <a:lnTo>
                    <a:pt x="630839" y="54597"/>
                  </a:lnTo>
                  <a:lnTo>
                    <a:pt x="630198" y="54278"/>
                  </a:lnTo>
                  <a:lnTo>
                    <a:pt x="629557" y="53796"/>
                  </a:lnTo>
                  <a:lnTo>
                    <a:pt x="628916" y="53475"/>
                  </a:lnTo>
                  <a:lnTo>
                    <a:pt x="628438" y="52996"/>
                  </a:lnTo>
                  <a:lnTo>
                    <a:pt x="627797" y="52674"/>
                  </a:lnTo>
                  <a:lnTo>
                    <a:pt x="627156" y="52195"/>
                  </a:lnTo>
                  <a:lnTo>
                    <a:pt x="626515" y="51714"/>
                  </a:lnTo>
                  <a:lnTo>
                    <a:pt x="626036" y="51395"/>
                  </a:lnTo>
                  <a:lnTo>
                    <a:pt x="625395" y="50913"/>
                  </a:lnTo>
                  <a:lnTo>
                    <a:pt x="624754" y="50435"/>
                  </a:lnTo>
                  <a:lnTo>
                    <a:pt x="624113" y="49953"/>
                  </a:lnTo>
                  <a:lnTo>
                    <a:pt x="623634" y="49474"/>
                  </a:lnTo>
                  <a:lnTo>
                    <a:pt x="622993" y="48993"/>
                  </a:lnTo>
                  <a:lnTo>
                    <a:pt x="622352" y="48512"/>
                  </a:lnTo>
                  <a:lnTo>
                    <a:pt x="621714" y="48033"/>
                  </a:lnTo>
                  <a:lnTo>
                    <a:pt x="621233" y="47552"/>
                  </a:lnTo>
                  <a:lnTo>
                    <a:pt x="620592" y="47070"/>
                  </a:lnTo>
                  <a:lnTo>
                    <a:pt x="619951" y="46591"/>
                  </a:lnTo>
                  <a:lnTo>
                    <a:pt x="619312" y="46110"/>
                  </a:lnTo>
                  <a:lnTo>
                    <a:pt x="618831" y="45472"/>
                  </a:lnTo>
                  <a:lnTo>
                    <a:pt x="618190" y="44990"/>
                  </a:lnTo>
                  <a:lnTo>
                    <a:pt x="617549" y="44509"/>
                  </a:lnTo>
                  <a:lnTo>
                    <a:pt x="616911" y="43868"/>
                  </a:lnTo>
                  <a:lnTo>
                    <a:pt x="616429" y="43389"/>
                  </a:lnTo>
                  <a:lnTo>
                    <a:pt x="615788" y="42748"/>
                  </a:lnTo>
                  <a:lnTo>
                    <a:pt x="615147" y="42267"/>
                  </a:lnTo>
                  <a:lnTo>
                    <a:pt x="614506" y="41628"/>
                  </a:lnTo>
                  <a:lnTo>
                    <a:pt x="614028" y="40988"/>
                  </a:lnTo>
                  <a:lnTo>
                    <a:pt x="613387" y="40506"/>
                  </a:lnTo>
                  <a:lnTo>
                    <a:pt x="612746" y="39865"/>
                  </a:lnTo>
                  <a:lnTo>
                    <a:pt x="612105" y="39227"/>
                  </a:lnTo>
                  <a:lnTo>
                    <a:pt x="611626" y="38586"/>
                  </a:lnTo>
                  <a:lnTo>
                    <a:pt x="610985" y="38104"/>
                  </a:lnTo>
                  <a:lnTo>
                    <a:pt x="610344" y="37463"/>
                  </a:lnTo>
                  <a:lnTo>
                    <a:pt x="609703" y="36823"/>
                  </a:lnTo>
                  <a:lnTo>
                    <a:pt x="609224" y="36184"/>
                  </a:lnTo>
                  <a:lnTo>
                    <a:pt x="608583" y="35543"/>
                  </a:lnTo>
                  <a:lnTo>
                    <a:pt x="607942" y="34902"/>
                  </a:lnTo>
                  <a:lnTo>
                    <a:pt x="607301" y="34102"/>
                  </a:lnTo>
                  <a:lnTo>
                    <a:pt x="606823" y="33461"/>
                  </a:lnTo>
                  <a:lnTo>
                    <a:pt x="606182" y="32822"/>
                  </a:lnTo>
                  <a:lnTo>
                    <a:pt x="605541" y="32181"/>
                  </a:lnTo>
                  <a:lnTo>
                    <a:pt x="604900" y="31381"/>
                  </a:lnTo>
                  <a:lnTo>
                    <a:pt x="604421" y="30740"/>
                  </a:lnTo>
                  <a:lnTo>
                    <a:pt x="603780" y="30099"/>
                  </a:lnTo>
                  <a:lnTo>
                    <a:pt x="603139" y="29298"/>
                  </a:lnTo>
                  <a:lnTo>
                    <a:pt x="602498" y="28657"/>
                  </a:lnTo>
                  <a:lnTo>
                    <a:pt x="602019" y="27857"/>
                  </a:lnTo>
                  <a:lnTo>
                    <a:pt x="601378" y="27056"/>
                  </a:lnTo>
                  <a:lnTo>
                    <a:pt x="600737" y="26418"/>
                  </a:lnTo>
                  <a:lnTo>
                    <a:pt x="600096" y="25615"/>
                  </a:lnTo>
                  <a:lnTo>
                    <a:pt x="599618" y="24817"/>
                  </a:lnTo>
                  <a:lnTo>
                    <a:pt x="598977" y="24176"/>
                  </a:lnTo>
                  <a:lnTo>
                    <a:pt x="598336" y="23375"/>
                  </a:lnTo>
                  <a:lnTo>
                    <a:pt x="597695" y="22575"/>
                  </a:lnTo>
                  <a:lnTo>
                    <a:pt x="597216" y="21934"/>
                  </a:lnTo>
                  <a:lnTo>
                    <a:pt x="596575" y="21133"/>
                  </a:lnTo>
                  <a:lnTo>
                    <a:pt x="595934" y="20333"/>
                  </a:lnTo>
                  <a:lnTo>
                    <a:pt x="595293" y="19532"/>
                  </a:lnTo>
                  <a:lnTo>
                    <a:pt x="594814" y="18891"/>
                  </a:lnTo>
                  <a:lnTo>
                    <a:pt x="594173" y="18091"/>
                  </a:lnTo>
                  <a:lnTo>
                    <a:pt x="593532" y="17450"/>
                  </a:lnTo>
                  <a:lnTo>
                    <a:pt x="592894" y="16649"/>
                  </a:lnTo>
                  <a:lnTo>
                    <a:pt x="592413" y="16011"/>
                  </a:lnTo>
                  <a:lnTo>
                    <a:pt x="591772" y="15210"/>
                  </a:lnTo>
                  <a:lnTo>
                    <a:pt x="591131" y="14569"/>
                  </a:lnTo>
                  <a:lnTo>
                    <a:pt x="590492" y="13769"/>
                  </a:lnTo>
                  <a:lnTo>
                    <a:pt x="590011" y="13128"/>
                  </a:lnTo>
                  <a:lnTo>
                    <a:pt x="589370" y="12487"/>
                  </a:lnTo>
                  <a:lnTo>
                    <a:pt x="588729" y="11848"/>
                  </a:lnTo>
                  <a:lnTo>
                    <a:pt x="588091" y="11207"/>
                  </a:lnTo>
                  <a:lnTo>
                    <a:pt x="587609" y="10566"/>
                  </a:lnTo>
                  <a:lnTo>
                    <a:pt x="586968" y="9925"/>
                  </a:lnTo>
                  <a:lnTo>
                    <a:pt x="586327" y="9284"/>
                  </a:lnTo>
                  <a:lnTo>
                    <a:pt x="585689" y="8643"/>
                  </a:lnTo>
                  <a:lnTo>
                    <a:pt x="585208" y="8165"/>
                  </a:lnTo>
                  <a:lnTo>
                    <a:pt x="584567" y="7524"/>
                  </a:lnTo>
                  <a:lnTo>
                    <a:pt x="583926" y="7045"/>
                  </a:lnTo>
                  <a:lnTo>
                    <a:pt x="583285" y="6404"/>
                  </a:lnTo>
                  <a:lnTo>
                    <a:pt x="582806" y="5923"/>
                  </a:lnTo>
                  <a:lnTo>
                    <a:pt x="582165" y="5444"/>
                  </a:lnTo>
                  <a:lnTo>
                    <a:pt x="581524" y="4962"/>
                  </a:lnTo>
                  <a:lnTo>
                    <a:pt x="580883" y="4481"/>
                  </a:lnTo>
                  <a:lnTo>
                    <a:pt x="580404" y="4002"/>
                  </a:lnTo>
                  <a:lnTo>
                    <a:pt x="579763" y="3680"/>
                  </a:lnTo>
                  <a:lnTo>
                    <a:pt x="579122" y="3199"/>
                  </a:lnTo>
                  <a:lnTo>
                    <a:pt x="578481" y="2880"/>
                  </a:lnTo>
                  <a:lnTo>
                    <a:pt x="578003" y="2561"/>
                  </a:lnTo>
                  <a:lnTo>
                    <a:pt x="577362" y="2239"/>
                  </a:lnTo>
                  <a:lnTo>
                    <a:pt x="576721" y="1920"/>
                  </a:lnTo>
                  <a:lnTo>
                    <a:pt x="576080" y="1601"/>
                  </a:lnTo>
                  <a:lnTo>
                    <a:pt x="575601" y="1279"/>
                  </a:lnTo>
                  <a:lnTo>
                    <a:pt x="574960" y="1119"/>
                  </a:lnTo>
                  <a:lnTo>
                    <a:pt x="574319" y="960"/>
                  </a:lnTo>
                  <a:lnTo>
                    <a:pt x="573678" y="640"/>
                  </a:lnTo>
                  <a:lnTo>
                    <a:pt x="573199" y="478"/>
                  </a:lnTo>
                  <a:lnTo>
                    <a:pt x="572558" y="319"/>
                  </a:lnTo>
                  <a:lnTo>
                    <a:pt x="571917" y="319"/>
                  </a:lnTo>
                  <a:lnTo>
                    <a:pt x="571276" y="159"/>
                  </a:lnTo>
                  <a:lnTo>
                    <a:pt x="570798" y="159"/>
                  </a:lnTo>
                  <a:lnTo>
                    <a:pt x="570157" y="0"/>
                  </a:lnTo>
                  <a:lnTo>
                    <a:pt x="567755" y="0"/>
                  </a:lnTo>
                  <a:lnTo>
                    <a:pt x="567114" y="159"/>
                  </a:lnTo>
                  <a:lnTo>
                    <a:pt x="566473" y="159"/>
                  </a:lnTo>
                  <a:lnTo>
                    <a:pt x="565994" y="319"/>
                  </a:lnTo>
                  <a:lnTo>
                    <a:pt x="565353" y="478"/>
                  </a:lnTo>
                  <a:lnTo>
                    <a:pt x="564712" y="640"/>
                  </a:lnTo>
                  <a:lnTo>
                    <a:pt x="564071" y="800"/>
                  </a:lnTo>
                  <a:lnTo>
                    <a:pt x="563593" y="960"/>
                  </a:lnTo>
                  <a:lnTo>
                    <a:pt x="562952" y="1119"/>
                  </a:lnTo>
                  <a:lnTo>
                    <a:pt x="562311" y="1438"/>
                  </a:lnTo>
                  <a:lnTo>
                    <a:pt x="561672" y="1601"/>
                  </a:lnTo>
                  <a:lnTo>
                    <a:pt x="561191" y="1920"/>
                  </a:lnTo>
                  <a:lnTo>
                    <a:pt x="560550" y="2239"/>
                  </a:lnTo>
                  <a:lnTo>
                    <a:pt x="559909" y="2561"/>
                  </a:lnTo>
                  <a:lnTo>
                    <a:pt x="559271" y="2880"/>
                  </a:lnTo>
                  <a:lnTo>
                    <a:pt x="558789" y="3199"/>
                  </a:lnTo>
                  <a:lnTo>
                    <a:pt x="558148" y="3521"/>
                  </a:lnTo>
                  <a:lnTo>
                    <a:pt x="557507" y="3840"/>
                  </a:lnTo>
                  <a:lnTo>
                    <a:pt x="556869" y="4321"/>
                  </a:lnTo>
                  <a:lnTo>
                    <a:pt x="556388" y="4641"/>
                  </a:lnTo>
                  <a:lnTo>
                    <a:pt x="555747" y="5122"/>
                  </a:lnTo>
                  <a:lnTo>
                    <a:pt x="555106" y="5601"/>
                  </a:lnTo>
                  <a:lnTo>
                    <a:pt x="554465" y="5923"/>
                  </a:lnTo>
                  <a:lnTo>
                    <a:pt x="553986" y="6404"/>
                  </a:lnTo>
                  <a:lnTo>
                    <a:pt x="553345" y="7045"/>
                  </a:lnTo>
                  <a:lnTo>
                    <a:pt x="552704" y="7524"/>
                  </a:lnTo>
                  <a:lnTo>
                    <a:pt x="552063" y="8005"/>
                  </a:lnTo>
                  <a:lnTo>
                    <a:pt x="551584" y="8643"/>
                  </a:lnTo>
                  <a:lnTo>
                    <a:pt x="550943" y="9125"/>
                  </a:lnTo>
                  <a:lnTo>
                    <a:pt x="550302" y="9766"/>
                  </a:lnTo>
                  <a:lnTo>
                    <a:pt x="549661" y="10245"/>
                  </a:lnTo>
                  <a:lnTo>
                    <a:pt x="549183" y="10886"/>
                  </a:lnTo>
                  <a:lnTo>
                    <a:pt x="548542" y="11526"/>
                  </a:lnTo>
                  <a:lnTo>
                    <a:pt x="547901" y="12167"/>
                  </a:lnTo>
                  <a:lnTo>
                    <a:pt x="547260" y="12808"/>
                  </a:lnTo>
                  <a:lnTo>
                    <a:pt x="546781" y="13447"/>
                  </a:lnTo>
                  <a:lnTo>
                    <a:pt x="546140" y="14088"/>
                  </a:lnTo>
                  <a:lnTo>
                    <a:pt x="545499" y="14729"/>
                  </a:lnTo>
                  <a:lnTo>
                    <a:pt x="544858" y="15529"/>
                  </a:lnTo>
                  <a:lnTo>
                    <a:pt x="544379" y="16170"/>
                  </a:lnTo>
                  <a:lnTo>
                    <a:pt x="543738" y="16811"/>
                  </a:lnTo>
                  <a:lnTo>
                    <a:pt x="543097" y="17450"/>
                  </a:lnTo>
                  <a:lnTo>
                    <a:pt x="542456" y="18253"/>
                  </a:lnTo>
                  <a:lnTo>
                    <a:pt x="541978" y="18891"/>
                  </a:lnTo>
                  <a:lnTo>
                    <a:pt x="541337" y="19692"/>
                  </a:lnTo>
                  <a:lnTo>
                    <a:pt x="540696" y="20333"/>
                  </a:lnTo>
                  <a:lnTo>
                    <a:pt x="540055" y="20974"/>
                  </a:lnTo>
                  <a:lnTo>
                    <a:pt x="539576" y="21774"/>
                  </a:lnTo>
                  <a:lnTo>
                    <a:pt x="538935" y="22415"/>
                  </a:lnTo>
                  <a:lnTo>
                    <a:pt x="538294" y="23213"/>
                  </a:lnTo>
                  <a:lnTo>
                    <a:pt x="537653" y="23854"/>
                  </a:lnTo>
                  <a:lnTo>
                    <a:pt x="537174" y="24495"/>
                  </a:lnTo>
                  <a:lnTo>
                    <a:pt x="536533" y="25296"/>
                  </a:lnTo>
                  <a:lnTo>
                    <a:pt x="535892" y="25937"/>
                  </a:lnTo>
                  <a:lnTo>
                    <a:pt x="535251" y="26737"/>
                  </a:lnTo>
                  <a:lnTo>
                    <a:pt x="534773" y="27378"/>
                  </a:lnTo>
                  <a:lnTo>
                    <a:pt x="534132" y="28016"/>
                  </a:lnTo>
                  <a:lnTo>
                    <a:pt x="533491" y="28820"/>
                  </a:lnTo>
                  <a:lnTo>
                    <a:pt x="532852" y="29461"/>
                  </a:lnTo>
                  <a:lnTo>
                    <a:pt x="532371" y="30099"/>
                  </a:lnTo>
                  <a:lnTo>
                    <a:pt x="531730" y="30740"/>
                  </a:lnTo>
                  <a:lnTo>
                    <a:pt x="531089" y="31381"/>
                  </a:lnTo>
                  <a:lnTo>
                    <a:pt x="530451" y="32019"/>
                  </a:lnTo>
                  <a:lnTo>
                    <a:pt x="529969" y="32660"/>
                  </a:lnTo>
                  <a:lnTo>
                    <a:pt x="529328" y="33461"/>
                  </a:lnTo>
                  <a:lnTo>
                    <a:pt x="528687" y="33942"/>
                  </a:lnTo>
                  <a:lnTo>
                    <a:pt x="528049" y="34583"/>
                  </a:lnTo>
                  <a:lnTo>
                    <a:pt x="527567" y="35224"/>
                  </a:lnTo>
                  <a:lnTo>
                    <a:pt x="526927" y="35862"/>
                  </a:lnTo>
                  <a:lnTo>
                    <a:pt x="526286" y="36503"/>
                  </a:lnTo>
                  <a:lnTo>
                    <a:pt x="525647" y="37144"/>
                  </a:lnTo>
                  <a:lnTo>
                    <a:pt x="525166" y="37626"/>
                  </a:lnTo>
                  <a:lnTo>
                    <a:pt x="524525" y="38264"/>
                  </a:lnTo>
                  <a:lnTo>
                    <a:pt x="523884" y="38905"/>
                  </a:lnTo>
                  <a:lnTo>
                    <a:pt x="523243" y="39386"/>
                  </a:lnTo>
                  <a:lnTo>
                    <a:pt x="522764" y="40027"/>
                  </a:lnTo>
                  <a:lnTo>
                    <a:pt x="522123" y="40506"/>
                  </a:lnTo>
                  <a:lnTo>
                    <a:pt x="521482" y="41147"/>
                  </a:lnTo>
                  <a:lnTo>
                    <a:pt x="520841" y="41628"/>
                  </a:lnTo>
                  <a:lnTo>
                    <a:pt x="520362" y="42107"/>
                  </a:lnTo>
                  <a:lnTo>
                    <a:pt x="519722" y="42589"/>
                  </a:lnTo>
                  <a:lnTo>
                    <a:pt x="519081" y="43227"/>
                  </a:lnTo>
                  <a:lnTo>
                    <a:pt x="518440" y="43708"/>
                  </a:lnTo>
                  <a:lnTo>
                    <a:pt x="517961" y="44190"/>
                  </a:lnTo>
                  <a:lnTo>
                    <a:pt x="517320" y="44668"/>
                  </a:lnTo>
                  <a:lnTo>
                    <a:pt x="516679" y="45150"/>
                  </a:lnTo>
                  <a:lnTo>
                    <a:pt x="516038" y="45629"/>
                  </a:lnTo>
                  <a:lnTo>
                    <a:pt x="515559" y="46110"/>
                  </a:lnTo>
                  <a:lnTo>
                    <a:pt x="514918" y="46591"/>
                  </a:lnTo>
                  <a:lnTo>
                    <a:pt x="514277" y="47070"/>
                  </a:lnTo>
                  <a:lnTo>
                    <a:pt x="513636" y="47552"/>
                  </a:lnTo>
                  <a:lnTo>
                    <a:pt x="513157" y="47871"/>
                  </a:lnTo>
                  <a:lnTo>
                    <a:pt x="512516" y="48352"/>
                  </a:lnTo>
                  <a:lnTo>
                    <a:pt x="511876" y="48833"/>
                  </a:lnTo>
                  <a:lnTo>
                    <a:pt x="511235" y="49153"/>
                  </a:lnTo>
                  <a:lnTo>
                    <a:pt x="510756" y="49634"/>
                  </a:lnTo>
                  <a:lnTo>
                    <a:pt x="510115" y="50113"/>
                  </a:lnTo>
                  <a:lnTo>
                    <a:pt x="509474" y="50435"/>
                  </a:lnTo>
                  <a:lnTo>
                    <a:pt x="508833" y="50754"/>
                  </a:lnTo>
                  <a:lnTo>
                    <a:pt x="508354" y="51235"/>
                  </a:lnTo>
                  <a:lnTo>
                    <a:pt x="507713" y="51554"/>
                  </a:lnTo>
                  <a:lnTo>
                    <a:pt x="507072" y="52033"/>
                  </a:lnTo>
                  <a:lnTo>
                    <a:pt x="506431" y="52355"/>
                  </a:lnTo>
                  <a:lnTo>
                    <a:pt x="505952" y="52674"/>
                  </a:lnTo>
                  <a:lnTo>
                    <a:pt x="505311" y="52996"/>
                  </a:lnTo>
                  <a:lnTo>
                    <a:pt x="504671" y="53315"/>
                  </a:lnTo>
                  <a:lnTo>
                    <a:pt x="504030" y="53637"/>
                  </a:lnTo>
                  <a:lnTo>
                    <a:pt x="503551" y="53956"/>
                  </a:lnTo>
                  <a:lnTo>
                    <a:pt x="502910" y="54278"/>
                  </a:lnTo>
                  <a:lnTo>
                    <a:pt x="502269" y="54597"/>
                  </a:lnTo>
                  <a:lnTo>
                    <a:pt x="501630" y="54916"/>
                  </a:lnTo>
                  <a:lnTo>
                    <a:pt x="501149" y="55238"/>
                  </a:lnTo>
                  <a:lnTo>
                    <a:pt x="500508" y="55557"/>
                  </a:lnTo>
                  <a:lnTo>
                    <a:pt x="499867" y="55876"/>
                  </a:lnTo>
                  <a:lnTo>
                    <a:pt x="499229" y="56039"/>
                  </a:lnTo>
                  <a:lnTo>
                    <a:pt x="498747" y="56358"/>
                  </a:lnTo>
                  <a:lnTo>
                    <a:pt x="498106" y="56677"/>
                  </a:lnTo>
                  <a:lnTo>
                    <a:pt x="497465" y="56836"/>
                  </a:lnTo>
                  <a:lnTo>
                    <a:pt x="496827" y="57158"/>
                  </a:lnTo>
                  <a:lnTo>
                    <a:pt x="496346" y="57318"/>
                  </a:lnTo>
                  <a:lnTo>
                    <a:pt x="495705" y="57640"/>
                  </a:lnTo>
                  <a:lnTo>
                    <a:pt x="495064" y="57799"/>
                  </a:lnTo>
                  <a:lnTo>
                    <a:pt x="494423" y="58118"/>
                  </a:lnTo>
                  <a:lnTo>
                    <a:pt x="493944" y="58281"/>
                  </a:lnTo>
                  <a:lnTo>
                    <a:pt x="493303" y="58440"/>
                  </a:lnTo>
                  <a:lnTo>
                    <a:pt x="492662" y="58759"/>
                  </a:lnTo>
                  <a:lnTo>
                    <a:pt x="492021" y="58919"/>
                  </a:lnTo>
                  <a:lnTo>
                    <a:pt x="491542" y="59079"/>
                  </a:lnTo>
                  <a:lnTo>
                    <a:pt x="490901" y="59241"/>
                  </a:lnTo>
                  <a:lnTo>
                    <a:pt x="490260" y="59400"/>
                  </a:lnTo>
                  <a:lnTo>
                    <a:pt x="489620" y="59560"/>
                  </a:lnTo>
                  <a:lnTo>
                    <a:pt x="489141" y="59719"/>
                  </a:lnTo>
                  <a:lnTo>
                    <a:pt x="488500" y="59879"/>
                  </a:lnTo>
                  <a:lnTo>
                    <a:pt x="487859" y="60041"/>
                  </a:lnTo>
                  <a:lnTo>
                    <a:pt x="487218" y="60201"/>
                  </a:lnTo>
                  <a:lnTo>
                    <a:pt x="486739" y="60201"/>
                  </a:lnTo>
                  <a:lnTo>
                    <a:pt x="486098" y="60360"/>
                  </a:lnTo>
                  <a:lnTo>
                    <a:pt x="485457" y="60520"/>
                  </a:lnTo>
                  <a:lnTo>
                    <a:pt x="484816" y="60682"/>
                  </a:lnTo>
                  <a:lnTo>
                    <a:pt x="484337" y="60682"/>
                  </a:lnTo>
                  <a:lnTo>
                    <a:pt x="483696" y="60842"/>
                  </a:lnTo>
                  <a:lnTo>
                    <a:pt x="483055" y="60842"/>
                  </a:lnTo>
                  <a:lnTo>
                    <a:pt x="482414" y="61001"/>
                  </a:lnTo>
                  <a:lnTo>
                    <a:pt x="481936" y="61001"/>
                  </a:lnTo>
                  <a:lnTo>
                    <a:pt x="481295" y="61161"/>
                  </a:lnTo>
                  <a:lnTo>
                    <a:pt x="480013" y="61161"/>
                  </a:lnTo>
                  <a:lnTo>
                    <a:pt x="479534" y="61321"/>
                  </a:lnTo>
                  <a:lnTo>
                    <a:pt x="477611" y="61321"/>
                  </a:lnTo>
                  <a:lnTo>
                    <a:pt x="477132" y="61480"/>
                  </a:lnTo>
                  <a:lnTo>
                    <a:pt x="472329" y="61480"/>
                  </a:lnTo>
                  <a:lnTo>
                    <a:pt x="471688" y="61321"/>
                  </a:lnTo>
                  <a:lnTo>
                    <a:pt x="470409" y="61321"/>
                  </a:lnTo>
                  <a:lnTo>
                    <a:pt x="469927" y="61161"/>
                  </a:lnTo>
                  <a:lnTo>
                    <a:pt x="469286" y="61161"/>
                  </a:lnTo>
                  <a:lnTo>
                    <a:pt x="468645" y="61001"/>
                  </a:lnTo>
                  <a:lnTo>
                    <a:pt x="468007" y="61001"/>
                  </a:lnTo>
                  <a:lnTo>
                    <a:pt x="467526" y="60842"/>
                  </a:lnTo>
                  <a:lnTo>
                    <a:pt x="466885" y="60682"/>
                  </a:lnTo>
                  <a:lnTo>
                    <a:pt x="466244" y="60520"/>
                  </a:lnTo>
                  <a:lnTo>
                    <a:pt x="465605" y="60360"/>
                  </a:lnTo>
                  <a:lnTo>
                    <a:pt x="465124" y="60201"/>
                  </a:lnTo>
                  <a:lnTo>
                    <a:pt x="464483" y="60041"/>
                  </a:lnTo>
                  <a:lnTo>
                    <a:pt x="463842" y="59879"/>
                  </a:lnTo>
                  <a:lnTo>
                    <a:pt x="463201" y="59719"/>
                  </a:lnTo>
                  <a:lnTo>
                    <a:pt x="462722" y="59560"/>
                  </a:lnTo>
                  <a:lnTo>
                    <a:pt x="462081" y="59400"/>
                  </a:lnTo>
                  <a:lnTo>
                    <a:pt x="461440" y="59241"/>
                  </a:lnTo>
                  <a:lnTo>
                    <a:pt x="460799" y="58919"/>
                  </a:lnTo>
                  <a:lnTo>
                    <a:pt x="460321" y="58759"/>
                  </a:lnTo>
                  <a:lnTo>
                    <a:pt x="459680" y="58600"/>
                  </a:lnTo>
                  <a:lnTo>
                    <a:pt x="459039" y="58281"/>
                  </a:lnTo>
                  <a:lnTo>
                    <a:pt x="458398" y="58118"/>
                  </a:lnTo>
                  <a:lnTo>
                    <a:pt x="457919" y="57799"/>
                  </a:lnTo>
                  <a:lnTo>
                    <a:pt x="457278" y="57640"/>
                  </a:lnTo>
                  <a:lnTo>
                    <a:pt x="456637" y="57318"/>
                  </a:lnTo>
                  <a:lnTo>
                    <a:pt x="455996" y="57158"/>
                  </a:lnTo>
                  <a:lnTo>
                    <a:pt x="455517" y="56836"/>
                  </a:lnTo>
                  <a:lnTo>
                    <a:pt x="454876" y="56677"/>
                  </a:lnTo>
                  <a:lnTo>
                    <a:pt x="454235" y="56358"/>
                  </a:lnTo>
                  <a:lnTo>
                    <a:pt x="453594" y="56039"/>
                  </a:lnTo>
                  <a:lnTo>
                    <a:pt x="453116" y="55876"/>
                  </a:lnTo>
                  <a:lnTo>
                    <a:pt x="452475" y="55557"/>
                  </a:lnTo>
                  <a:lnTo>
                    <a:pt x="451834" y="55398"/>
                  </a:lnTo>
                  <a:lnTo>
                    <a:pt x="451193" y="55076"/>
                  </a:lnTo>
                  <a:lnTo>
                    <a:pt x="450714" y="54916"/>
                  </a:lnTo>
                  <a:lnTo>
                    <a:pt x="450073" y="54597"/>
                  </a:lnTo>
                  <a:lnTo>
                    <a:pt x="449432" y="54435"/>
                  </a:lnTo>
                  <a:lnTo>
                    <a:pt x="448791" y="54278"/>
                  </a:lnTo>
                  <a:lnTo>
                    <a:pt x="448312" y="53956"/>
                  </a:lnTo>
                  <a:lnTo>
                    <a:pt x="447671" y="53796"/>
                  </a:lnTo>
                  <a:lnTo>
                    <a:pt x="447030" y="53637"/>
                  </a:lnTo>
                  <a:lnTo>
                    <a:pt x="446389" y="53315"/>
                  </a:lnTo>
                  <a:lnTo>
                    <a:pt x="445911" y="53155"/>
                  </a:lnTo>
                  <a:lnTo>
                    <a:pt x="445270" y="52996"/>
                  </a:lnTo>
                  <a:lnTo>
                    <a:pt x="444629" y="52836"/>
                  </a:lnTo>
                  <a:lnTo>
                    <a:pt x="443988" y="52674"/>
                  </a:lnTo>
                  <a:lnTo>
                    <a:pt x="443509" y="52674"/>
                  </a:lnTo>
                  <a:lnTo>
                    <a:pt x="442868" y="52514"/>
                  </a:lnTo>
                  <a:lnTo>
                    <a:pt x="442227" y="52355"/>
                  </a:lnTo>
                  <a:lnTo>
                    <a:pt x="441589" y="52195"/>
                  </a:lnTo>
                  <a:lnTo>
                    <a:pt x="440466" y="52195"/>
                  </a:lnTo>
                  <a:lnTo>
                    <a:pt x="439825" y="52033"/>
                  </a:lnTo>
                  <a:lnTo>
                    <a:pt x="436785" y="52033"/>
                  </a:lnTo>
                  <a:lnTo>
                    <a:pt x="436304" y="52195"/>
                  </a:lnTo>
                  <a:lnTo>
                    <a:pt x="435022" y="52195"/>
                  </a:lnTo>
                  <a:lnTo>
                    <a:pt x="434384" y="52355"/>
                  </a:lnTo>
                  <a:lnTo>
                    <a:pt x="433902" y="52355"/>
                  </a:lnTo>
                  <a:lnTo>
                    <a:pt x="433261" y="52514"/>
                  </a:lnTo>
                  <a:lnTo>
                    <a:pt x="432620" y="52674"/>
                  </a:lnTo>
                  <a:lnTo>
                    <a:pt x="431979" y="52836"/>
                  </a:lnTo>
                  <a:lnTo>
                    <a:pt x="431501" y="52836"/>
                  </a:lnTo>
                  <a:lnTo>
                    <a:pt x="430860" y="52996"/>
                  </a:lnTo>
                  <a:lnTo>
                    <a:pt x="430219" y="53155"/>
                  </a:lnTo>
                  <a:lnTo>
                    <a:pt x="429578" y="53315"/>
                  </a:lnTo>
                  <a:lnTo>
                    <a:pt x="429099" y="53475"/>
                  </a:lnTo>
                  <a:lnTo>
                    <a:pt x="428458" y="53637"/>
                  </a:lnTo>
                  <a:lnTo>
                    <a:pt x="427817" y="53956"/>
                  </a:lnTo>
                  <a:lnTo>
                    <a:pt x="427176" y="54116"/>
                  </a:lnTo>
                  <a:lnTo>
                    <a:pt x="426697" y="54278"/>
                  </a:lnTo>
                  <a:lnTo>
                    <a:pt x="426056" y="54435"/>
                  </a:lnTo>
                  <a:lnTo>
                    <a:pt x="425415" y="54757"/>
                  </a:lnTo>
                  <a:lnTo>
                    <a:pt x="424774" y="54916"/>
                  </a:lnTo>
                  <a:lnTo>
                    <a:pt x="424296" y="55076"/>
                  </a:lnTo>
                  <a:lnTo>
                    <a:pt x="423655" y="55398"/>
                  </a:lnTo>
                  <a:lnTo>
                    <a:pt x="423014" y="55557"/>
                  </a:lnTo>
                  <a:lnTo>
                    <a:pt x="422373" y="55876"/>
                  </a:lnTo>
                  <a:lnTo>
                    <a:pt x="421894" y="56039"/>
                  </a:lnTo>
                  <a:lnTo>
                    <a:pt x="421253" y="56198"/>
                  </a:lnTo>
                  <a:lnTo>
                    <a:pt x="420612" y="56517"/>
                  </a:lnTo>
                  <a:lnTo>
                    <a:pt x="419971" y="56677"/>
                  </a:lnTo>
                  <a:lnTo>
                    <a:pt x="419492" y="56999"/>
                  </a:lnTo>
                  <a:lnTo>
                    <a:pt x="418851" y="57158"/>
                  </a:lnTo>
                  <a:lnTo>
                    <a:pt x="418210" y="57318"/>
                  </a:lnTo>
                  <a:lnTo>
                    <a:pt x="417569" y="57640"/>
                  </a:lnTo>
                  <a:lnTo>
                    <a:pt x="417091" y="57799"/>
                  </a:lnTo>
                  <a:lnTo>
                    <a:pt x="416450" y="58118"/>
                  </a:lnTo>
                  <a:lnTo>
                    <a:pt x="415809" y="58281"/>
                  </a:lnTo>
                  <a:lnTo>
                    <a:pt x="415168" y="58440"/>
                  </a:lnTo>
                  <a:lnTo>
                    <a:pt x="414689" y="58600"/>
                  </a:lnTo>
                  <a:lnTo>
                    <a:pt x="414048" y="58919"/>
                  </a:lnTo>
                  <a:lnTo>
                    <a:pt x="413407" y="59079"/>
                  </a:lnTo>
                  <a:lnTo>
                    <a:pt x="412769" y="59241"/>
                  </a:lnTo>
                  <a:lnTo>
                    <a:pt x="412287" y="59400"/>
                  </a:lnTo>
                  <a:lnTo>
                    <a:pt x="411646" y="59560"/>
                  </a:lnTo>
                  <a:lnTo>
                    <a:pt x="411005" y="59719"/>
                  </a:lnTo>
                  <a:lnTo>
                    <a:pt x="410367" y="59879"/>
                  </a:lnTo>
                  <a:lnTo>
                    <a:pt x="409886" y="60041"/>
                  </a:lnTo>
                  <a:lnTo>
                    <a:pt x="409245" y="60201"/>
                  </a:lnTo>
                  <a:lnTo>
                    <a:pt x="408604" y="60360"/>
                  </a:lnTo>
                  <a:lnTo>
                    <a:pt x="407965" y="60520"/>
                  </a:lnTo>
                  <a:lnTo>
                    <a:pt x="407484" y="60682"/>
                  </a:lnTo>
                  <a:lnTo>
                    <a:pt x="406843" y="60842"/>
                  </a:lnTo>
                  <a:lnTo>
                    <a:pt x="406202" y="60842"/>
                  </a:lnTo>
                  <a:lnTo>
                    <a:pt x="405564" y="61001"/>
                  </a:lnTo>
                  <a:lnTo>
                    <a:pt x="405082" y="61161"/>
                  </a:lnTo>
                  <a:lnTo>
                    <a:pt x="404441" y="61161"/>
                  </a:lnTo>
                  <a:lnTo>
                    <a:pt x="403800" y="61321"/>
                  </a:lnTo>
                  <a:lnTo>
                    <a:pt x="403159" y="61321"/>
                  </a:lnTo>
                  <a:lnTo>
                    <a:pt x="402681" y="61480"/>
                  </a:lnTo>
                  <a:lnTo>
                    <a:pt x="402040" y="61480"/>
                  </a:lnTo>
                  <a:lnTo>
                    <a:pt x="401399" y="61642"/>
                  </a:lnTo>
                  <a:lnTo>
                    <a:pt x="398997" y="61642"/>
                  </a:lnTo>
                  <a:lnTo>
                    <a:pt x="398356" y="61802"/>
                  </a:lnTo>
                  <a:lnTo>
                    <a:pt x="395476" y="61802"/>
                  </a:lnTo>
                  <a:lnTo>
                    <a:pt x="394835" y="61642"/>
                  </a:lnTo>
                  <a:lnTo>
                    <a:pt x="393074" y="61642"/>
                  </a:lnTo>
                  <a:lnTo>
                    <a:pt x="392433" y="61480"/>
                  </a:lnTo>
                  <a:lnTo>
                    <a:pt x="391151" y="61480"/>
                  </a:lnTo>
                  <a:lnTo>
                    <a:pt x="390672" y="61321"/>
                  </a:lnTo>
                  <a:lnTo>
                    <a:pt x="390031" y="61321"/>
                  </a:lnTo>
                  <a:lnTo>
                    <a:pt x="389390" y="61161"/>
                  </a:lnTo>
                  <a:lnTo>
                    <a:pt x="388749" y="61161"/>
                  </a:lnTo>
                  <a:lnTo>
                    <a:pt x="388271" y="61001"/>
                  </a:lnTo>
                  <a:lnTo>
                    <a:pt x="387630" y="60842"/>
                  </a:lnTo>
                  <a:lnTo>
                    <a:pt x="386989" y="60682"/>
                  </a:lnTo>
                  <a:lnTo>
                    <a:pt x="386348" y="60682"/>
                  </a:lnTo>
                  <a:lnTo>
                    <a:pt x="385869" y="60520"/>
                  </a:lnTo>
                  <a:lnTo>
                    <a:pt x="385228" y="60360"/>
                  </a:lnTo>
                  <a:lnTo>
                    <a:pt x="384587" y="60201"/>
                  </a:lnTo>
                  <a:lnTo>
                    <a:pt x="383946" y="60041"/>
                  </a:lnTo>
                  <a:lnTo>
                    <a:pt x="383467" y="59879"/>
                  </a:lnTo>
                  <a:lnTo>
                    <a:pt x="382826" y="59719"/>
                  </a:lnTo>
                  <a:lnTo>
                    <a:pt x="382185" y="59560"/>
                  </a:lnTo>
                  <a:lnTo>
                    <a:pt x="381547" y="59400"/>
                  </a:lnTo>
                  <a:lnTo>
                    <a:pt x="381066" y="59241"/>
                  </a:lnTo>
                  <a:lnTo>
                    <a:pt x="380425" y="59079"/>
                  </a:lnTo>
                  <a:lnTo>
                    <a:pt x="379784" y="58759"/>
                  </a:lnTo>
                  <a:lnTo>
                    <a:pt x="379145" y="58600"/>
                  </a:lnTo>
                  <a:lnTo>
                    <a:pt x="378664" y="58440"/>
                  </a:lnTo>
                  <a:lnTo>
                    <a:pt x="378023" y="58118"/>
                  </a:lnTo>
                  <a:lnTo>
                    <a:pt x="377382" y="57959"/>
                  </a:lnTo>
                  <a:lnTo>
                    <a:pt x="376744" y="57640"/>
                  </a:lnTo>
                  <a:lnTo>
                    <a:pt x="376262" y="57477"/>
                  </a:lnTo>
                  <a:lnTo>
                    <a:pt x="375621" y="57158"/>
                  </a:lnTo>
                  <a:lnTo>
                    <a:pt x="374980" y="56999"/>
                  </a:lnTo>
                  <a:lnTo>
                    <a:pt x="374342" y="56677"/>
                  </a:lnTo>
                  <a:lnTo>
                    <a:pt x="373861" y="56358"/>
                  </a:lnTo>
                  <a:lnTo>
                    <a:pt x="373220" y="56198"/>
                  </a:lnTo>
                  <a:lnTo>
                    <a:pt x="372579" y="55876"/>
                  </a:lnTo>
                  <a:lnTo>
                    <a:pt x="371938" y="55557"/>
                  </a:lnTo>
                  <a:lnTo>
                    <a:pt x="371459" y="55238"/>
                  </a:lnTo>
                  <a:lnTo>
                    <a:pt x="370818" y="54916"/>
                  </a:lnTo>
                  <a:lnTo>
                    <a:pt x="370177" y="54597"/>
                  </a:lnTo>
                  <a:lnTo>
                    <a:pt x="369536" y="54278"/>
                  </a:lnTo>
                  <a:lnTo>
                    <a:pt x="369057" y="53956"/>
                  </a:lnTo>
                  <a:lnTo>
                    <a:pt x="368416" y="53637"/>
                  </a:lnTo>
                  <a:lnTo>
                    <a:pt x="367775" y="53315"/>
                  </a:lnTo>
                  <a:lnTo>
                    <a:pt x="367134" y="52996"/>
                  </a:lnTo>
                  <a:lnTo>
                    <a:pt x="366655" y="52514"/>
                  </a:lnTo>
                  <a:lnTo>
                    <a:pt x="366015" y="52195"/>
                  </a:lnTo>
                  <a:lnTo>
                    <a:pt x="365374" y="51876"/>
                  </a:lnTo>
                  <a:lnTo>
                    <a:pt x="364733" y="51395"/>
                  </a:lnTo>
                  <a:lnTo>
                    <a:pt x="364254" y="51073"/>
                  </a:lnTo>
                  <a:lnTo>
                    <a:pt x="363613" y="50594"/>
                  </a:lnTo>
                  <a:lnTo>
                    <a:pt x="362972" y="50272"/>
                  </a:lnTo>
                  <a:lnTo>
                    <a:pt x="362331" y="49794"/>
                  </a:lnTo>
                  <a:lnTo>
                    <a:pt x="361852" y="49474"/>
                  </a:lnTo>
                  <a:lnTo>
                    <a:pt x="361211" y="48993"/>
                  </a:lnTo>
                  <a:lnTo>
                    <a:pt x="360570" y="48512"/>
                  </a:lnTo>
                  <a:lnTo>
                    <a:pt x="359929" y="48193"/>
                  </a:lnTo>
                  <a:lnTo>
                    <a:pt x="359450" y="47711"/>
                  </a:lnTo>
                  <a:lnTo>
                    <a:pt x="358810" y="47232"/>
                  </a:lnTo>
                  <a:lnTo>
                    <a:pt x="358169" y="46751"/>
                  </a:lnTo>
                  <a:lnTo>
                    <a:pt x="357528" y="46270"/>
                  </a:lnTo>
                  <a:lnTo>
                    <a:pt x="357049" y="45950"/>
                  </a:lnTo>
                  <a:lnTo>
                    <a:pt x="356408" y="45472"/>
                  </a:lnTo>
                  <a:lnTo>
                    <a:pt x="355767" y="44990"/>
                  </a:lnTo>
                  <a:lnTo>
                    <a:pt x="355126" y="44509"/>
                  </a:lnTo>
                  <a:lnTo>
                    <a:pt x="354647" y="44030"/>
                  </a:lnTo>
                  <a:lnTo>
                    <a:pt x="354006" y="43549"/>
                  </a:lnTo>
                  <a:lnTo>
                    <a:pt x="353365" y="43070"/>
                  </a:lnTo>
                  <a:lnTo>
                    <a:pt x="352727" y="42589"/>
                  </a:lnTo>
                  <a:lnTo>
                    <a:pt x="352245" y="42107"/>
                  </a:lnTo>
                  <a:lnTo>
                    <a:pt x="351604" y="41628"/>
                  </a:lnTo>
                  <a:lnTo>
                    <a:pt x="350964" y="41147"/>
                  </a:lnTo>
                  <a:lnTo>
                    <a:pt x="350325" y="40506"/>
                  </a:lnTo>
                  <a:lnTo>
                    <a:pt x="349844" y="40027"/>
                  </a:lnTo>
                  <a:lnTo>
                    <a:pt x="349203" y="39546"/>
                  </a:lnTo>
                  <a:lnTo>
                    <a:pt x="348562" y="39065"/>
                  </a:lnTo>
                  <a:lnTo>
                    <a:pt x="347923" y="38586"/>
                  </a:lnTo>
                  <a:lnTo>
                    <a:pt x="347442" y="38104"/>
                  </a:lnTo>
                  <a:lnTo>
                    <a:pt x="346801" y="37626"/>
                  </a:lnTo>
                  <a:lnTo>
                    <a:pt x="346160" y="37144"/>
                  </a:lnTo>
                  <a:lnTo>
                    <a:pt x="345522" y="36663"/>
                  </a:lnTo>
                  <a:lnTo>
                    <a:pt x="345040" y="36184"/>
                  </a:lnTo>
                  <a:lnTo>
                    <a:pt x="344399" y="35862"/>
                  </a:lnTo>
                  <a:lnTo>
                    <a:pt x="343759" y="35384"/>
                  </a:lnTo>
                  <a:lnTo>
                    <a:pt x="343118" y="34902"/>
                  </a:lnTo>
                  <a:lnTo>
                    <a:pt x="342639" y="34421"/>
                  </a:lnTo>
                  <a:lnTo>
                    <a:pt x="341998" y="33942"/>
                  </a:lnTo>
                  <a:lnTo>
                    <a:pt x="341357" y="33623"/>
                  </a:lnTo>
                  <a:lnTo>
                    <a:pt x="340716" y="33142"/>
                  </a:lnTo>
                  <a:lnTo>
                    <a:pt x="340237" y="32822"/>
                  </a:lnTo>
                  <a:lnTo>
                    <a:pt x="339596" y="32341"/>
                  </a:lnTo>
                  <a:lnTo>
                    <a:pt x="338955" y="32019"/>
                  </a:lnTo>
                  <a:lnTo>
                    <a:pt x="338314" y="31540"/>
                  </a:lnTo>
                  <a:lnTo>
                    <a:pt x="337835" y="31221"/>
                  </a:lnTo>
                  <a:lnTo>
                    <a:pt x="337194" y="30899"/>
                  </a:lnTo>
                  <a:lnTo>
                    <a:pt x="336553" y="30421"/>
                  </a:lnTo>
                  <a:lnTo>
                    <a:pt x="335913" y="30099"/>
                  </a:lnTo>
                  <a:lnTo>
                    <a:pt x="335434" y="29780"/>
                  </a:lnTo>
                  <a:lnTo>
                    <a:pt x="334793" y="29461"/>
                  </a:lnTo>
                  <a:lnTo>
                    <a:pt x="334152" y="29298"/>
                  </a:lnTo>
                  <a:lnTo>
                    <a:pt x="333511" y="28979"/>
                  </a:lnTo>
                  <a:lnTo>
                    <a:pt x="333032" y="28657"/>
                  </a:lnTo>
                  <a:lnTo>
                    <a:pt x="332391" y="28498"/>
                  </a:lnTo>
                  <a:lnTo>
                    <a:pt x="331750" y="28179"/>
                  </a:lnTo>
                  <a:lnTo>
                    <a:pt x="331109" y="28016"/>
                  </a:lnTo>
                  <a:lnTo>
                    <a:pt x="330630" y="27857"/>
                  </a:lnTo>
                  <a:lnTo>
                    <a:pt x="329989" y="27538"/>
                  </a:lnTo>
                  <a:lnTo>
                    <a:pt x="329348" y="27378"/>
                  </a:lnTo>
                  <a:lnTo>
                    <a:pt x="328708" y="27378"/>
                  </a:lnTo>
                  <a:lnTo>
                    <a:pt x="328229" y="27218"/>
                  </a:lnTo>
                  <a:lnTo>
                    <a:pt x="327588" y="27056"/>
                  </a:lnTo>
                  <a:lnTo>
                    <a:pt x="326947" y="27056"/>
                  </a:lnTo>
                  <a:lnTo>
                    <a:pt x="326306" y="26897"/>
                  </a:lnTo>
                  <a:lnTo>
                    <a:pt x="322143" y="26897"/>
                  </a:lnTo>
                  <a:lnTo>
                    <a:pt x="321505" y="27056"/>
                  </a:lnTo>
                  <a:lnTo>
                    <a:pt x="321024" y="27218"/>
                  </a:lnTo>
                  <a:lnTo>
                    <a:pt x="320383" y="27378"/>
                  </a:lnTo>
                  <a:lnTo>
                    <a:pt x="319742" y="27378"/>
                  </a:lnTo>
                  <a:lnTo>
                    <a:pt x="319103" y="27538"/>
                  </a:lnTo>
                  <a:lnTo>
                    <a:pt x="318622" y="27857"/>
                  </a:lnTo>
                  <a:lnTo>
                    <a:pt x="317981" y="28016"/>
                  </a:lnTo>
                  <a:lnTo>
                    <a:pt x="317340" y="28179"/>
                  </a:lnTo>
                  <a:lnTo>
                    <a:pt x="316702" y="28498"/>
                  </a:lnTo>
                  <a:lnTo>
                    <a:pt x="316220" y="28657"/>
                  </a:lnTo>
                  <a:lnTo>
                    <a:pt x="315579" y="28979"/>
                  </a:lnTo>
                  <a:lnTo>
                    <a:pt x="314938" y="29298"/>
                  </a:lnTo>
                  <a:lnTo>
                    <a:pt x="314297" y="29620"/>
                  </a:lnTo>
                  <a:lnTo>
                    <a:pt x="313819" y="29939"/>
                  </a:lnTo>
                  <a:lnTo>
                    <a:pt x="313178" y="30258"/>
                  </a:lnTo>
                  <a:lnTo>
                    <a:pt x="312537" y="30580"/>
                  </a:lnTo>
                  <a:lnTo>
                    <a:pt x="311896" y="30899"/>
                  </a:lnTo>
                  <a:lnTo>
                    <a:pt x="311417" y="31381"/>
                  </a:lnTo>
                  <a:lnTo>
                    <a:pt x="310776" y="31700"/>
                  </a:lnTo>
                  <a:lnTo>
                    <a:pt x="310135" y="32181"/>
                  </a:lnTo>
                  <a:lnTo>
                    <a:pt x="309494" y="32501"/>
                  </a:lnTo>
                  <a:lnTo>
                    <a:pt x="309015" y="32982"/>
                  </a:lnTo>
                  <a:lnTo>
                    <a:pt x="308374" y="33461"/>
                  </a:lnTo>
                  <a:lnTo>
                    <a:pt x="307733" y="33942"/>
                  </a:lnTo>
                  <a:lnTo>
                    <a:pt x="307092" y="34421"/>
                  </a:lnTo>
                  <a:lnTo>
                    <a:pt x="306614" y="34902"/>
                  </a:lnTo>
                  <a:lnTo>
                    <a:pt x="305973" y="35384"/>
                  </a:lnTo>
                  <a:lnTo>
                    <a:pt x="305332" y="35862"/>
                  </a:lnTo>
                  <a:lnTo>
                    <a:pt x="304691" y="36344"/>
                  </a:lnTo>
                  <a:lnTo>
                    <a:pt x="304212" y="36823"/>
                  </a:lnTo>
                  <a:lnTo>
                    <a:pt x="303571" y="37304"/>
                  </a:lnTo>
                  <a:lnTo>
                    <a:pt x="302930" y="37785"/>
                  </a:lnTo>
                  <a:lnTo>
                    <a:pt x="302289" y="38264"/>
                  </a:lnTo>
                  <a:lnTo>
                    <a:pt x="301810" y="38905"/>
                  </a:lnTo>
                  <a:lnTo>
                    <a:pt x="301169" y="39386"/>
                  </a:lnTo>
                  <a:lnTo>
                    <a:pt x="300528" y="39865"/>
                  </a:lnTo>
                  <a:lnTo>
                    <a:pt x="299887" y="40347"/>
                  </a:lnTo>
                  <a:lnTo>
                    <a:pt x="299409" y="40988"/>
                  </a:lnTo>
                  <a:lnTo>
                    <a:pt x="298768" y="41466"/>
                  </a:lnTo>
                  <a:lnTo>
                    <a:pt x="298127" y="41948"/>
                  </a:lnTo>
                  <a:lnTo>
                    <a:pt x="297486" y="42589"/>
                  </a:lnTo>
                  <a:lnTo>
                    <a:pt x="297007" y="43070"/>
                  </a:lnTo>
                  <a:lnTo>
                    <a:pt x="296366" y="43549"/>
                  </a:lnTo>
                  <a:lnTo>
                    <a:pt x="295725" y="44030"/>
                  </a:lnTo>
                  <a:lnTo>
                    <a:pt x="295084" y="44509"/>
                  </a:lnTo>
                  <a:lnTo>
                    <a:pt x="294605" y="45150"/>
                  </a:lnTo>
                  <a:lnTo>
                    <a:pt x="293964" y="45629"/>
                  </a:lnTo>
                  <a:lnTo>
                    <a:pt x="293323" y="46110"/>
                  </a:lnTo>
                  <a:lnTo>
                    <a:pt x="292685" y="46591"/>
                  </a:lnTo>
                  <a:lnTo>
                    <a:pt x="292204" y="47070"/>
                  </a:lnTo>
                  <a:lnTo>
                    <a:pt x="291563" y="47552"/>
                  </a:lnTo>
                  <a:lnTo>
                    <a:pt x="290922" y="48033"/>
                  </a:lnTo>
                  <a:lnTo>
                    <a:pt x="290283" y="48512"/>
                  </a:lnTo>
                  <a:lnTo>
                    <a:pt x="289802" y="48993"/>
                  </a:lnTo>
                  <a:lnTo>
                    <a:pt x="289161" y="49474"/>
                  </a:lnTo>
                  <a:lnTo>
                    <a:pt x="288520" y="49953"/>
                  </a:lnTo>
                  <a:lnTo>
                    <a:pt x="287882" y="50272"/>
                  </a:lnTo>
                  <a:lnTo>
                    <a:pt x="287400" y="50754"/>
                  </a:lnTo>
                  <a:lnTo>
                    <a:pt x="286759" y="51235"/>
                  </a:lnTo>
                  <a:lnTo>
                    <a:pt x="286118" y="51714"/>
                  </a:lnTo>
                  <a:lnTo>
                    <a:pt x="285480" y="52033"/>
                  </a:lnTo>
                  <a:lnTo>
                    <a:pt x="284999" y="52514"/>
                  </a:lnTo>
                  <a:lnTo>
                    <a:pt x="284358" y="52836"/>
                  </a:lnTo>
                  <a:lnTo>
                    <a:pt x="283717" y="53315"/>
                  </a:lnTo>
                  <a:lnTo>
                    <a:pt x="283076" y="53637"/>
                  </a:lnTo>
                  <a:lnTo>
                    <a:pt x="282597" y="53956"/>
                  </a:lnTo>
                  <a:lnTo>
                    <a:pt x="281956" y="54435"/>
                  </a:lnTo>
                  <a:lnTo>
                    <a:pt x="281315" y="54757"/>
                  </a:lnTo>
                  <a:lnTo>
                    <a:pt x="280674" y="55076"/>
                  </a:lnTo>
                  <a:lnTo>
                    <a:pt x="280195" y="55398"/>
                  </a:lnTo>
                  <a:lnTo>
                    <a:pt x="279554" y="55876"/>
                  </a:lnTo>
                  <a:lnTo>
                    <a:pt x="278913" y="56198"/>
                  </a:lnTo>
                  <a:lnTo>
                    <a:pt x="278272" y="56517"/>
                  </a:lnTo>
                  <a:lnTo>
                    <a:pt x="277794" y="56836"/>
                  </a:lnTo>
                  <a:lnTo>
                    <a:pt x="277153" y="57158"/>
                  </a:lnTo>
                  <a:lnTo>
                    <a:pt x="276512" y="57477"/>
                  </a:lnTo>
                  <a:lnTo>
                    <a:pt x="275871" y="57640"/>
                  </a:lnTo>
                  <a:lnTo>
                    <a:pt x="275392" y="57959"/>
                  </a:lnTo>
                  <a:lnTo>
                    <a:pt x="274751" y="58281"/>
                  </a:lnTo>
                  <a:lnTo>
                    <a:pt x="274110" y="58600"/>
                  </a:lnTo>
                  <a:lnTo>
                    <a:pt x="273469" y="58759"/>
                  </a:lnTo>
                  <a:lnTo>
                    <a:pt x="272990" y="59079"/>
                  </a:lnTo>
                  <a:lnTo>
                    <a:pt x="272349" y="59400"/>
                  </a:lnTo>
                  <a:lnTo>
                    <a:pt x="271708" y="59560"/>
                  </a:lnTo>
                  <a:lnTo>
                    <a:pt x="271067" y="59879"/>
                  </a:lnTo>
                  <a:lnTo>
                    <a:pt x="270589" y="60041"/>
                  </a:lnTo>
                  <a:lnTo>
                    <a:pt x="269948" y="60360"/>
                  </a:lnTo>
                  <a:lnTo>
                    <a:pt x="269307" y="60520"/>
                  </a:lnTo>
                  <a:lnTo>
                    <a:pt x="268666" y="60682"/>
                  </a:lnTo>
                  <a:lnTo>
                    <a:pt x="268187" y="61001"/>
                  </a:lnTo>
                  <a:lnTo>
                    <a:pt x="267546" y="61161"/>
                  </a:lnTo>
                  <a:lnTo>
                    <a:pt x="266905" y="61321"/>
                  </a:lnTo>
                  <a:lnTo>
                    <a:pt x="266264" y="61480"/>
                  </a:lnTo>
                  <a:lnTo>
                    <a:pt x="265785" y="61642"/>
                  </a:lnTo>
                  <a:lnTo>
                    <a:pt x="265144" y="61802"/>
                  </a:lnTo>
                  <a:lnTo>
                    <a:pt x="264503" y="61962"/>
                  </a:lnTo>
                  <a:lnTo>
                    <a:pt x="263862" y="62121"/>
                  </a:lnTo>
                  <a:lnTo>
                    <a:pt x="263384" y="62281"/>
                  </a:lnTo>
                  <a:lnTo>
                    <a:pt x="262743" y="62443"/>
                  </a:lnTo>
                  <a:lnTo>
                    <a:pt x="262102" y="62603"/>
                  </a:lnTo>
                  <a:lnTo>
                    <a:pt x="261463" y="62762"/>
                  </a:lnTo>
                  <a:lnTo>
                    <a:pt x="260982" y="62922"/>
                  </a:lnTo>
                  <a:lnTo>
                    <a:pt x="260341" y="62922"/>
                  </a:lnTo>
                  <a:lnTo>
                    <a:pt x="259700" y="63084"/>
                  </a:lnTo>
                  <a:lnTo>
                    <a:pt x="259062" y="63241"/>
                  </a:lnTo>
                  <a:lnTo>
                    <a:pt x="258580" y="63241"/>
                  </a:lnTo>
                  <a:lnTo>
                    <a:pt x="257939" y="63403"/>
                  </a:lnTo>
                  <a:lnTo>
                    <a:pt x="257298" y="63403"/>
                  </a:lnTo>
                  <a:lnTo>
                    <a:pt x="256660" y="63563"/>
                  </a:lnTo>
                  <a:lnTo>
                    <a:pt x="255538" y="63563"/>
                  </a:lnTo>
                  <a:lnTo>
                    <a:pt x="254897" y="63722"/>
                  </a:lnTo>
                  <a:lnTo>
                    <a:pt x="251854" y="63722"/>
                  </a:lnTo>
                  <a:lnTo>
                    <a:pt x="251375" y="63882"/>
                  </a:lnTo>
                  <a:lnTo>
                    <a:pt x="250734" y="63882"/>
                  </a:lnTo>
                  <a:lnTo>
                    <a:pt x="250093" y="63722"/>
                  </a:lnTo>
                  <a:lnTo>
                    <a:pt x="247051" y="63722"/>
                  </a:lnTo>
                  <a:lnTo>
                    <a:pt x="246572" y="63563"/>
                  </a:lnTo>
                  <a:lnTo>
                    <a:pt x="245290" y="63563"/>
                  </a:lnTo>
                  <a:lnTo>
                    <a:pt x="244649" y="63403"/>
                  </a:lnTo>
                  <a:lnTo>
                    <a:pt x="244170" y="63403"/>
                  </a:lnTo>
                  <a:lnTo>
                    <a:pt x="243529" y="63241"/>
                  </a:lnTo>
                  <a:lnTo>
                    <a:pt x="242888" y="63084"/>
                  </a:lnTo>
                  <a:lnTo>
                    <a:pt x="242247" y="63084"/>
                  </a:lnTo>
                  <a:lnTo>
                    <a:pt x="241769" y="62922"/>
                  </a:lnTo>
                  <a:lnTo>
                    <a:pt x="241128" y="62762"/>
                  </a:lnTo>
                  <a:lnTo>
                    <a:pt x="240487" y="62762"/>
                  </a:lnTo>
                  <a:lnTo>
                    <a:pt x="239846" y="62603"/>
                  </a:lnTo>
                  <a:lnTo>
                    <a:pt x="239367" y="62443"/>
                  </a:lnTo>
                  <a:lnTo>
                    <a:pt x="238726" y="62281"/>
                  </a:lnTo>
                  <a:lnTo>
                    <a:pt x="238085" y="62121"/>
                  </a:lnTo>
                  <a:lnTo>
                    <a:pt x="237444" y="61962"/>
                  </a:lnTo>
                  <a:lnTo>
                    <a:pt x="236965" y="61802"/>
                  </a:lnTo>
                  <a:lnTo>
                    <a:pt x="236324" y="61642"/>
                  </a:lnTo>
                  <a:lnTo>
                    <a:pt x="235683" y="61480"/>
                  </a:lnTo>
                  <a:lnTo>
                    <a:pt x="235042" y="61321"/>
                  </a:lnTo>
                  <a:lnTo>
                    <a:pt x="234564" y="61161"/>
                  </a:lnTo>
                  <a:lnTo>
                    <a:pt x="233923" y="61001"/>
                  </a:lnTo>
                  <a:lnTo>
                    <a:pt x="233282" y="60842"/>
                  </a:lnTo>
                  <a:lnTo>
                    <a:pt x="232643" y="60520"/>
                  </a:lnTo>
                  <a:lnTo>
                    <a:pt x="232162" y="60360"/>
                  </a:lnTo>
                  <a:lnTo>
                    <a:pt x="231521" y="60201"/>
                  </a:lnTo>
                  <a:lnTo>
                    <a:pt x="230880" y="59879"/>
                  </a:lnTo>
                  <a:lnTo>
                    <a:pt x="230242" y="59719"/>
                  </a:lnTo>
                  <a:lnTo>
                    <a:pt x="229760" y="59400"/>
                  </a:lnTo>
                  <a:lnTo>
                    <a:pt x="229119" y="59079"/>
                  </a:lnTo>
                  <a:lnTo>
                    <a:pt x="228478" y="58919"/>
                  </a:lnTo>
                  <a:lnTo>
                    <a:pt x="227840" y="58600"/>
                  </a:lnTo>
                  <a:lnTo>
                    <a:pt x="227359" y="58281"/>
                  </a:lnTo>
                  <a:lnTo>
                    <a:pt x="226718" y="58118"/>
                  </a:lnTo>
                  <a:lnTo>
                    <a:pt x="226077" y="57799"/>
                  </a:lnTo>
                  <a:lnTo>
                    <a:pt x="225438" y="57477"/>
                  </a:lnTo>
                  <a:lnTo>
                    <a:pt x="224957" y="57158"/>
                  </a:lnTo>
                  <a:lnTo>
                    <a:pt x="224316" y="56836"/>
                  </a:lnTo>
                  <a:lnTo>
                    <a:pt x="223675" y="56517"/>
                  </a:lnTo>
                  <a:lnTo>
                    <a:pt x="223034" y="56198"/>
                  </a:lnTo>
                  <a:lnTo>
                    <a:pt x="222555" y="55876"/>
                  </a:lnTo>
                  <a:lnTo>
                    <a:pt x="221914" y="55557"/>
                  </a:lnTo>
                  <a:lnTo>
                    <a:pt x="221273" y="55238"/>
                  </a:lnTo>
                  <a:lnTo>
                    <a:pt x="220632" y="54916"/>
                  </a:lnTo>
                  <a:lnTo>
                    <a:pt x="220154" y="54597"/>
                  </a:lnTo>
                  <a:lnTo>
                    <a:pt x="219513" y="54278"/>
                  </a:lnTo>
                  <a:lnTo>
                    <a:pt x="218872" y="53956"/>
                  </a:lnTo>
                  <a:lnTo>
                    <a:pt x="218231" y="53637"/>
                  </a:lnTo>
                  <a:lnTo>
                    <a:pt x="217752" y="53315"/>
                  </a:lnTo>
                  <a:lnTo>
                    <a:pt x="217111" y="52996"/>
                  </a:lnTo>
                  <a:lnTo>
                    <a:pt x="216470" y="52674"/>
                  </a:lnTo>
                  <a:lnTo>
                    <a:pt x="215829" y="52355"/>
                  </a:lnTo>
                  <a:lnTo>
                    <a:pt x="215350" y="52033"/>
                  </a:lnTo>
                  <a:lnTo>
                    <a:pt x="214709" y="51714"/>
                  </a:lnTo>
                  <a:lnTo>
                    <a:pt x="214068" y="51395"/>
                  </a:lnTo>
                  <a:lnTo>
                    <a:pt x="213427" y="51073"/>
                  </a:lnTo>
                  <a:lnTo>
                    <a:pt x="212949" y="50913"/>
                  </a:lnTo>
                  <a:lnTo>
                    <a:pt x="212308" y="50594"/>
                  </a:lnTo>
                  <a:lnTo>
                    <a:pt x="211667" y="50272"/>
                  </a:lnTo>
                  <a:lnTo>
                    <a:pt x="211026" y="49953"/>
                  </a:lnTo>
                  <a:lnTo>
                    <a:pt x="210547" y="49794"/>
                  </a:lnTo>
                  <a:lnTo>
                    <a:pt x="209906" y="49474"/>
                  </a:lnTo>
                  <a:lnTo>
                    <a:pt x="209265" y="49312"/>
                  </a:lnTo>
                  <a:lnTo>
                    <a:pt x="208624" y="48993"/>
                  </a:lnTo>
                  <a:lnTo>
                    <a:pt x="208145" y="48833"/>
                  </a:lnTo>
                  <a:lnTo>
                    <a:pt x="207504" y="48671"/>
                  </a:lnTo>
                  <a:lnTo>
                    <a:pt x="206863" y="48352"/>
                  </a:lnTo>
                  <a:lnTo>
                    <a:pt x="206222" y="48193"/>
                  </a:lnTo>
                  <a:lnTo>
                    <a:pt x="205743" y="48033"/>
                  </a:lnTo>
                  <a:lnTo>
                    <a:pt x="205103" y="47871"/>
                  </a:lnTo>
                  <a:lnTo>
                    <a:pt x="204462" y="47871"/>
                  </a:lnTo>
                  <a:lnTo>
                    <a:pt x="203821" y="47711"/>
                  </a:lnTo>
                  <a:lnTo>
                    <a:pt x="203342" y="47552"/>
                  </a:lnTo>
                  <a:lnTo>
                    <a:pt x="202701" y="47552"/>
                  </a:lnTo>
                  <a:lnTo>
                    <a:pt x="202060" y="47392"/>
                  </a:lnTo>
                  <a:lnTo>
                    <a:pt x="199020" y="47392"/>
                  </a:lnTo>
                  <a:lnTo>
                    <a:pt x="198538" y="47552"/>
                  </a:lnTo>
                  <a:lnTo>
                    <a:pt x="197898" y="47552"/>
                  </a:lnTo>
                  <a:lnTo>
                    <a:pt x="197257" y="47711"/>
                  </a:lnTo>
                  <a:lnTo>
                    <a:pt x="196618" y="47711"/>
                  </a:lnTo>
                  <a:lnTo>
                    <a:pt x="196137" y="47871"/>
                  </a:lnTo>
                  <a:lnTo>
                    <a:pt x="195496" y="48033"/>
                  </a:lnTo>
                  <a:lnTo>
                    <a:pt x="194855" y="48193"/>
                  </a:lnTo>
                  <a:lnTo>
                    <a:pt x="194214" y="48352"/>
                  </a:lnTo>
                  <a:lnTo>
                    <a:pt x="193735" y="48512"/>
                  </a:lnTo>
                  <a:lnTo>
                    <a:pt x="193094" y="48671"/>
                  </a:lnTo>
                  <a:lnTo>
                    <a:pt x="192453" y="48833"/>
                  </a:lnTo>
                  <a:lnTo>
                    <a:pt x="191812" y="48993"/>
                  </a:lnTo>
                  <a:lnTo>
                    <a:pt x="191333" y="49312"/>
                  </a:lnTo>
                  <a:lnTo>
                    <a:pt x="190692" y="49474"/>
                  </a:lnTo>
                  <a:lnTo>
                    <a:pt x="190052" y="49794"/>
                  </a:lnTo>
                  <a:lnTo>
                    <a:pt x="189411" y="49953"/>
                  </a:lnTo>
                  <a:lnTo>
                    <a:pt x="188932" y="50272"/>
                  </a:lnTo>
                  <a:lnTo>
                    <a:pt x="188291" y="50594"/>
                  </a:lnTo>
                  <a:lnTo>
                    <a:pt x="187650" y="50913"/>
                  </a:lnTo>
                  <a:lnTo>
                    <a:pt x="187009" y="51073"/>
                  </a:lnTo>
                  <a:lnTo>
                    <a:pt x="186530" y="51395"/>
                  </a:lnTo>
                  <a:lnTo>
                    <a:pt x="185889" y="51714"/>
                  </a:lnTo>
                  <a:lnTo>
                    <a:pt x="185248" y="52033"/>
                  </a:lnTo>
                  <a:lnTo>
                    <a:pt x="184607" y="52355"/>
                  </a:lnTo>
                  <a:lnTo>
                    <a:pt x="184128" y="52674"/>
                  </a:lnTo>
                  <a:lnTo>
                    <a:pt x="183487" y="52996"/>
                  </a:lnTo>
                  <a:lnTo>
                    <a:pt x="182847" y="53315"/>
                  </a:lnTo>
                  <a:lnTo>
                    <a:pt x="182206" y="53637"/>
                  </a:lnTo>
                  <a:lnTo>
                    <a:pt x="181727" y="53956"/>
                  </a:lnTo>
                  <a:lnTo>
                    <a:pt x="181086" y="54278"/>
                  </a:lnTo>
                  <a:lnTo>
                    <a:pt x="180445" y="54757"/>
                  </a:lnTo>
                  <a:lnTo>
                    <a:pt x="179804" y="55076"/>
                  </a:lnTo>
                  <a:lnTo>
                    <a:pt x="179325" y="55398"/>
                  </a:lnTo>
                  <a:lnTo>
                    <a:pt x="178684" y="55717"/>
                  </a:lnTo>
                  <a:lnTo>
                    <a:pt x="178043" y="56039"/>
                  </a:lnTo>
                  <a:lnTo>
                    <a:pt x="177402" y="56358"/>
                  </a:lnTo>
                  <a:lnTo>
                    <a:pt x="176923" y="56677"/>
                  </a:lnTo>
                  <a:lnTo>
                    <a:pt x="176282" y="56999"/>
                  </a:lnTo>
                  <a:lnTo>
                    <a:pt x="175641" y="57318"/>
                  </a:lnTo>
                  <a:lnTo>
                    <a:pt x="175001" y="57640"/>
                  </a:lnTo>
                  <a:lnTo>
                    <a:pt x="174522" y="57959"/>
                  </a:lnTo>
                  <a:lnTo>
                    <a:pt x="173881" y="58281"/>
                  </a:lnTo>
                  <a:lnTo>
                    <a:pt x="173240" y="58600"/>
                  </a:lnTo>
                  <a:lnTo>
                    <a:pt x="172601" y="58919"/>
                  </a:lnTo>
                  <a:lnTo>
                    <a:pt x="172120" y="59241"/>
                  </a:lnTo>
                  <a:lnTo>
                    <a:pt x="171479" y="59560"/>
                  </a:lnTo>
                  <a:lnTo>
                    <a:pt x="170838" y="59879"/>
                  </a:lnTo>
                  <a:lnTo>
                    <a:pt x="170200" y="60041"/>
                  </a:lnTo>
                  <a:lnTo>
                    <a:pt x="169718" y="60360"/>
                  </a:lnTo>
                  <a:lnTo>
                    <a:pt x="169077" y="60682"/>
                  </a:lnTo>
                  <a:lnTo>
                    <a:pt x="168436" y="60842"/>
                  </a:lnTo>
                  <a:lnTo>
                    <a:pt x="167798" y="61161"/>
                  </a:lnTo>
                  <a:lnTo>
                    <a:pt x="167317" y="61480"/>
                  </a:lnTo>
                  <a:lnTo>
                    <a:pt x="166676" y="61642"/>
                  </a:lnTo>
                  <a:lnTo>
                    <a:pt x="166035" y="61802"/>
                  </a:lnTo>
                  <a:lnTo>
                    <a:pt x="165396" y="62121"/>
                  </a:lnTo>
                  <a:lnTo>
                    <a:pt x="164915" y="62281"/>
                  </a:lnTo>
                  <a:lnTo>
                    <a:pt x="164274" y="62603"/>
                  </a:lnTo>
                  <a:lnTo>
                    <a:pt x="163633" y="62762"/>
                  </a:lnTo>
                  <a:lnTo>
                    <a:pt x="162992" y="62922"/>
                  </a:lnTo>
                  <a:lnTo>
                    <a:pt x="162513" y="63084"/>
                  </a:lnTo>
                  <a:lnTo>
                    <a:pt x="161872" y="63241"/>
                  </a:lnTo>
                  <a:lnTo>
                    <a:pt x="161231" y="63403"/>
                  </a:lnTo>
                  <a:lnTo>
                    <a:pt x="160590" y="63722"/>
                  </a:lnTo>
                  <a:lnTo>
                    <a:pt x="160112" y="63882"/>
                  </a:lnTo>
                  <a:lnTo>
                    <a:pt x="159471" y="63882"/>
                  </a:lnTo>
                  <a:lnTo>
                    <a:pt x="158830" y="64044"/>
                  </a:lnTo>
                  <a:lnTo>
                    <a:pt x="158189" y="64204"/>
                  </a:lnTo>
                  <a:lnTo>
                    <a:pt x="157710" y="64363"/>
                  </a:lnTo>
                  <a:lnTo>
                    <a:pt x="157069" y="64523"/>
                  </a:lnTo>
                  <a:lnTo>
                    <a:pt x="156428" y="64682"/>
                  </a:lnTo>
                  <a:lnTo>
                    <a:pt x="155787" y="64682"/>
                  </a:lnTo>
                  <a:lnTo>
                    <a:pt x="155308" y="64845"/>
                  </a:lnTo>
                  <a:lnTo>
                    <a:pt x="154667" y="65004"/>
                  </a:lnTo>
                  <a:lnTo>
                    <a:pt x="154026" y="65004"/>
                  </a:lnTo>
                  <a:lnTo>
                    <a:pt x="153385" y="65164"/>
                  </a:lnTo>
                  <a:lnTo>
                    <a:pt x="152266" y="65164"/>
                  </a:lnTo>
                  <a:lnTo>
                    <a:pt x="151625" y="65323"/>
                  </a:lnTo>
                  <a:lnTo>
                    <a:pt x="150505" y="65323"/>
                  </a:lnTo>
                  <a:lnTo>
                    <a:pt x="149864" y="65486"/>
                  </a:lnTo>
                  <a:lnTo>
                    <a:pt x="143779" y="65486"/>
                  </a:lnTo>
                  <a:lnTo>
                    <a:pt x="143300" y="65323"/>
                  </a:lnTo>
                  <a:lnTo>
                    <a:pt x="142018" y="65323"/>
                  </a:lnTo>
                  <a:lnTo>
                    <a:pt x="141380" y="65164"/>
                  </a:lnTo>
                  <a:lnTo>
                    <a:pt x="140257" y="65164"/>
                  </a:lnTo>
                  <a:lnTo>
                    <a:pt x="139616" y="65004"/>
                  </a:lnTo>
                  <a:lnTo>
                    <a:pt x="138978" y="65004"/>
                  </a:lnTo>
                  <a:lnTo>
                    <a:pt x="138497" y="64845"/>
                  </a:lnTo>
                  <a:lnTo>
                    <a:pt x="137856" y="64682"/>
                  </a:lnTo>
                  <a:lnTo>
                    <a:pt x="137215" y="64682"/>
                  </a:lnTo>
                  <a:lnTo>
                    <a:pt x="136576" y="64523"/>
                  </a:lnTo>
                  <a:lnTo>
                    <a:pt x="136095" y="64363"/>
                  </a:lnTo>
                  <a:lnTo>
                    <a:pt x="135454" y="64204"/>
                  </a:lnTo>
                  <a:lnTo>
                    <a:pt x="134813" y="64044"/>
                  </a:lnTo>
                  <a:lnTo>
                    <a:pt x="134172" y="64044"/>
                  </a:lnTo>
                  <a:lnTo>
                    <a:pt x="133693" y="63882"/>
                  </a:lnTo>
                  <a:lnTo>
                    <a:pt x="133052" y="63722"/>
                  </a:lnTo>
                  <a:lnTo>
                    <a:pt x="132411" y="63563"/>
                  </a:lnTo>
                  <a:lnTo>
                    <a:pt x="131770" y="63241"/>
                  </a:lnTo>
                  <a:lnTo>
                    <a:pt x="131292" y="63084"/>
                  </a:lnTo>
                  <a:lnTo>
                    <a:pt x="130651" y="62922"/>
                  </a:lnTo>
                  <a:lnTo>
                    <a:pt x="130010" y="62762"/>
                  </a:lnTo>
                  <a:lnTo>
                    <a:pt x="129369" y="62603"/>
                  </a:lnTo>
                  <a:lnTo>
                    <a:pt x="128890" y="62281"/>
                  </a:lnTo>
                  <a:lnTo>
                    <a:pt x="128249" y="62121"/>
                  </a:lnTo>
                  <a:lnTo>
                    <a:pt x="127608" y="61962"/>
                  </a:lnTo>
                  <a:lnTo>
                    <a:pt x="126967" y="61642"/>
                  </a:lnTo>
                  <a:lnTo>
                    <a:pt x="126488" y="61480"/>
                  </a:lnTo>
                  <a:lnTo>
                    <a:pt x="125847" y="61161"/>
                  </a:lnTo>
                  <a:lnTo>
                    <a:pt x="125206" y="61001"/>
                  </a:lnTo>
                  <a:lnTo>
                    <a:pt x="124565" y="60682"/>
                  </a:lnTo>
                  <a:lnTo>
                    <a:pt x="124087" y="60360"/>
                  </a:lnTo>
                  <a:lnTo>
                    <a:pt x="123446" y="60201"/>
                  </a:lnTo>
                  <a:lnTo>
                    <a:pt x="122805" y="59879"/>
                  </a:lnTo>
                  <a:lnTo>
                    <a:pt x="122164" y="59560"/>
                  </a:lnTo>
                  <a:lnTo>
                    <a:pt x="121685" y="59241"/>
                  </a:lnTo>
                  <a:lnTo>
                    <a:pt x="121044" y="58919"/>
                  </a:lnTo>
                  <a:lnTo>
                    <a:pt x="120403" y="58600"/>
                  </a:lnTo>
                  <a:lnTo>
                    <a:pt x="119762" y="58281"/>
                  </a:lnTo>
                  <a:lnTo>
                    <a:pt x="119283" y="57959"/>
                  </a:lnTo>
                  <a:lnTo>
                    <a:pt x="118642" y="57640"/>
                  </a:lnTo>
                  <a:lnTo>
                    <a:pt x="118001" y="57318"/>
                  </a:lnTo>
                  <a:lnTo>
                    <a:pt x="117360" y="56999"/>
                  </a:lnTo>
                  <a:lnTo>
                    <a:pt x="116882" y="56677"/>
                  </a:lnTo>
                  <a:lnTo>
                    <a:pt x="116241" y="56358"/>
                  </a:lnTo>
                  <a:lnTo>
                    <a:pt x="115600" y="55876"/>
                  </a:lnTo>
                  <a:lnTo>
                    <a:pt x="114959" y="55557"/>
                  </a:lnTo>
                  <a:lnTo>
                    <a:pt x="114480" y="55238"/>
                  </a:lnTo>
                  <a:lnTo>
                    <a:pt x="113839" y="54757"/>
                  </a:lnTo>
                  <a:lnTo>
                    <a:pt x="113198" y="54435"/>
                  </a:lnTo>
                  <a:lnTo>
                    <a:pt x="112560" y="53956"/>
                  </a:lnTo>
                  <a:lnTo>
                    <a:pt x="112078" y="53637"/>
                  </a:lnTo>
                  <a:lnTo>
                    <a:pt x="111437" y="53155"/>
                  </a:lnTo>
                  <a:lnTo>
                    <a:pt x="110796" y="52836"/>
                  </a:lnTo>
                  <a:lnTo>
                    <a:pt x="110158" y="52355"/>
                  </a:lnTo>
                  <a:lnTo>
                    <a:pt x="109677" y="52033"/>
                  </a:lnTo>
                  <a:lnTo>
                    <a:pt x="109036" y="51554"/>
                  </a:lnTo>
                  <a:lnTo>
                    <a:pt x="108395" y="51073"/>
                  </a:lnTo>
                  <a:lnTo>
                    <a:pt x="107756" y="50754"/>
                  </a:lnTo>
                  <a:lnTo>
                    <a:pt x="107275" y="50272"/>
                  </a:lnTo>
                  <a:lnTo>
                    <a:pt x="106634" y="49794"/>
                  </a:lnTo>
                  <a:lnTo>
                    <a:pt x="105993" y="49474"/>
                  </a:lnTo>
                  <a:lnTo>
                    <a:pt x="105355" y="48993"/>
                  </a:lnTo>
                  <a:lnTo>
                    <a:pt x="104873" y="48512"/>
                  </a:lnTo>
                  <a:lnTo>
                    <a:pt x="104232" y="48193"/>
                  </a:lnTo>
                  <a:lnTo>
                    <a:pt x="103591" y="47711"/>
                  </a:lnTo>
                  <a:lnTo>
                    <a:pt x="102950" y="47232"/>
                  </a:lnTo>
                  <a:lnTo>
                    <a:pt x="102472" y="46911"/>
                  </a:lnTo>
                  <a:lnTo>
                    <a:pt x="101831" y="46432"/>
                  </a:lnTo>
                  <a:lnTo>
                    <a:pt x="101190" y="45950"/>
                  </a:lnTo>
                  <a:lnTo>
                    <a:pt x="100549" y="45629"/>
                  </a:lnTo>
                  <a:lnTo>
                    <a:pt x="100070" y="45150"/>
                  </a:lnTo>
                  <a:lnTo>
                    <a:pt x="99429" y="44831"/>
                  </a:lnTo>
                  <a:lnTo>
                    <a:pt x="98788" y="44349"/>
                  </a:lnTo>
                  <a:lnTo>
                    <a:pt x="98147" y="44030"/>
                  </a:lnTo>
                  <a:lnTo>
                    <a:pt x="97668" y="43549"/>
                  </a:lnTo>
                  <a:lnTo>
                    <a:pt x="97027" y="43227"/>
                  </a:lnTo>
                  <a:lnTo>
                    <a:pt x="96386" y="42908"/>
                  </a:lnTo>
                  <a:lnTo>
                    <a:pt x="95745" y="42589"/>
                  </a:lnTo>
                  <a:lnTo>
                    <a:pt x="95267" y="42107"/>
                  </a:lnTo>
                  <a:lnTo>
                    <a:pt x="94626" y="41788"/>
                  </a:lnTo>
                  <a:lnTo>
                    <a:pt x="93985" y="41466"/>
                  </a:lnTo>
                  <a:lnTo>
                    <a:pt x="93344" y="41147"/>
                  </a:lnTo>
                  <a:lnTo>
                    <a:pt x="92865" y="40828"/>
                  </a:lnTo>
                  <a:lnTo>
                    <a:pt x="92224" y="40506"/>
                  </a:lnTo>
                  <a:lnTo>
                    <a:pt x="91583" y="40347"/>
                  </a:lnTo>
                  <a:lnTo>
                    <a:pt x="90942" y="40027"/>
                  </a:lnTo>
                  <a:lnTo>
                    <a:pt x="90463" y="39706"/>
                  </a:lnTo>
                  <a:lnTo>
                    <a:pt x="89822" y="39546"/>
                  </a:lnTo>
                  <a:lnTo>
                    <a:pt x="89181" y="39386"/>
                  </a:lnTo>
                  <a:lnTo>
                    <a:pt x="88540" y="39065"/>
                  </a:lnTo>
                  <a:lnTo>
                    <a:pt x="88062" y="38905"/>
                  </a:lnTo>
                  <a:lnTo>
                    <a:pt x="87421" y="38745"/>
                  </a:lnTo>
                  <a:lnTo>
                    <a:pt x="86780" y="38586"/>
                  </a:lnTo>
                  <a:lnTo>
                    <a:pt x="86139" y="38426"/>
                  </a:lnTo>
                  <a:lnTo>
                    <a:pt x="85660" y="38426"/>
                  </a:lnTo>
                  <a:lnTo>
                    <a:pt x="85019" y="38264"/>
                  </a:lnTo>
                  <a:lnTo>
                    <a:pt x="84378" y="38104"/>
                  </a:lnTo>
                  <a:lnTo>
                    <a:pt x="80857" y="38104"/>
                  </a:lnTo>
                  <a:lnTo>
                    <a:pt x="80216" y="38264"/>
                  </a:lnTo>
                  <a:lnTo>
                    <a:pt x="79575" y="38264"/>
                  </a:lnTo>
                  <a:lnTo>
                    <a:pt x="78936" y="38426"/>
                  </a:lnTo>
                  <a:lnTo>
                    <a:pt x="78455" y="38586"/>
                  </a:lnTo>
                  <a:lnTo>
                    <a:pt x="77814" y="38745"/>
                  </a:lnTo>
                  <a:lnTo>
                    <a:pt x="77173" y="38745"/>
                  </a:lnTo>
                  <a:lnTo>
                    <a:pt x="76535" y="39065"/>
                  </a:lnTo>
                  <a:lnTo>
                    <a:pt x="76053" y="39227"/>
                  </a:lnTo>
                  <a:lnTo>
                    <a:pt x="75412" y="39386"/>
                  </a:lnTo>
                  <a:lnTo>
                    <a:pt x="74771" y="39706"/>
                  </a:lnTo>
                  <a:lnTo>
                    <a:pt x="74130" y="39865"/>
                  </a:lnTo>
                  <a:lnTo>
                    <a:pt x="73652" y="40187"/>
                  </a:lnTo>
                  <a:lnTo>
                    <a:pt x="73011" y="40347"/>
                  </a:lnTo>
                  <a:lnTo>
                    <a:pt x="72370" y="40668"/>
                  </a:lnTo>
                  <a:lnTo>
                    <a:pt x="71729" y="40988"/>
                  </a:lnTo>
                  <a:lnTo>
                    <a:pt x="71250" y="41307"/>
                  </a:lnTo>
                  <a:lnTo>
                    <a:pt x="70609" y="41628"/>
                  </a:lnTo>
                  <a:lnTo>
                    <a:pt x="69968" y="41948"/>
                  </a:lnTo>
                  <a:lnTo>
                    <a:pt x="69327" y="42267"/>
                  </a:lnTo>
                  <a:lnTo>
                    <a:pt x="68848" y="42748"/>
                  </a:lnTo>
                  <a:lnTo>
                    <a:pt x="68207" y="43070"/>
                  </a:lnTo>
                  <a:lnTo>
                    <a:pt x="67566" y="43389"/>
                  </a:lnTo>
                  <a:lnTo>
                    <a:pt x="66925" y="43868"/>
                  </a:lnTo>
                  <a:lnTo>
                    <a:pt x="66447" y="44190"/>
                  </a:lnTo>
                  <a:lnTo>
                    <a:pt x="65806" y="44668"/>
                  </a:lnTo>
                  <a:lnTo>
                    <a:pt x="65165" y="45150"/>
                  </a:lnTo>
                  <a:lnTo>
                    <a:pt x="64524" y="45472"/>
                  </a:lnTo>
                  <a:lnTo>
                    <a:pt x="64045" y="45950"/>
                  </a:lnTo>
                  <a:lnTo>
                    <a:pt x="63404" y="46432"/>
                  </a:lnTo>
                  <a:lnTo>
                    <a:pt x="62763" y="46751"/>
                  </a:lnTo>
                  <a:lnTo>
                    <a:pt x="62122" y="47232"/>
                  </a:lnTo>
                  <a:lnTo>
                    <a:pt x="61643" y="47711"/>
                  </a:lnTo>
                  <a:lnTo>
                    <a:pt x="61002" y="48193"/>
                  </a:lnTo>
                  <a:lnTo>
                    <a:pt x="60361" y="48671"/>
                  </a:lnTo>
                  <a:lnTo>
                    <a:pt x="59720" y="48993"/>
                  </a:lnTo>
                  <a:lnTo>
                    <a:pt x="59242" y="49474"/>
                  </a:lnTo>
                  <a:lnTo>
                    <a:pt x="58601" y="49953"/>
                  </a:lnTo>
                  <a:lnTo>
                    <a:pt x="57960" y="50435"/>
                  </a:lnTo>
                  <a:lnTo>
                    <a:pt x="57319" y="50913"/>
                  </a:lnTo>
                  <a:lnTo>
                    <a:pt x="56840" y="51235"/>
                  </a:lnTo>
                  <a:lnTo>
                    <a:pt x="56199" y="51714"/>
                  </a:lnTo>
                  <a:lnTo>
                    <a:pt x="55558" y="52195"/>
                  </a:lnTo>
                  <a:lnTo>
                    <a:pt x="54917" y="52674"/>
                  </a:lnTo>
                  <a:lnTo>
                    <a:pt x="54438" y="52996"/>
                  </a:lnTo>
                  <a:lnTo>
                    <a:pt x="53797" y="53475"/>
                  </a:lnTo>
                  <a:lnTo>
                    <a:pt x="53156" y="53956"/>
                  </a:lnTo>
                  <a:lnTo>
                    <a:pt x="52518" y="54435"/>
                  </a:lnTo>
                  <a:lnTo>
                    <a:pt x="52037" y="54757"/>
                  </a:lnTo>
                  <a:lnTo>
                    <a:pt x="51396" y="55238"/>
                  </a:lnTo>
                  <a:lnTo>
                    <a:pt x="50755" y="55557"/>
                  </a:lnTo>
                  <a:lnTo>
                    <a:pt x="50116" y="56039"/>
                  </a:lnTo>
                  <a:lnTo>
                    <a:pt x="49635" y="56358"/>
                  </a:lnTo>
                  <a:lnTo>
                    <a:pt x="48994" y="56836"/>
                  </a:lnTo>
                  <a:lnTo>
                    <a:pt x="48353" y="57158"/>
                  </a:lnTo>
                  <a:lnTo>
                    <a:pt x="47715" y="57477"/>
                  </a:lnTo>
                  <a:lnTo>
                    <a:pt x="47233" y="57959"/>
                  </a:lnTo>
                  <a:lnTo>
                    <a:pt x="46592" y="58281"/>
                  </a:lnTo>
                  <a:lnTo>
                    <a:pt x="45951" y="58600"/>
                  </a:lnTo>
                  <a:lnTo>
                    <a:pt x="45313" y="58919"/>
                  </a:lnTo>
                  <a:lnTo>
                    <a:pt x="44831" y="59241"/>
                  </a:lnTo>
                  <a:lnTo>
                    <a:pt x="44191" y="59560"/>
                  </a:lnTo>
                  <a:lnTo>
                    <a:pt x="43550" y="59879"/>
                  </a:lnTo>
                  <a:lnTo>
                    <a:pt x="42909" y="60201"/>
                  </a:lnTo>
                  <a:lnTo>
                    <a:pt x="42430" y="60520"/>
                  </a:lnTo>
                  <a:lnTo>
                    <a:pt x="41789" y="60842"/>
                  </a:lnTo>
                  <a:lnTo>
                    <a:pt x="41148" y="61161"/>
                  </a:lnTo>
                  <a:lnTo>
                    <a:pt x="40507" y="61480"/>
                  </a:lnTo>
                  <a:lnTo>
                    <a:pt x="40028" y="61802"/>
                  </a:lnTo>
                  <a:lnTo>
                    <a:pt x="39387" y="61962"/>
                  </a:lnTo>
                  <a:lnTo>
                    <a:pt x="38746" y="62281"/>
                  </a:lnTo>
                  <a:lnTo>
                    <a:pt x="38105" y="62443"/>
                  </a:lnTo>
                  <a:lnTo>
                    <a:pt x="37626" y="62762"/>
                  </a:lnTo>
                  <a:lnTo>
                    <a:pt x="36986" y="63084"/>
                  </a:lnTo>
                  <a:lnTo>
                    <a:pt x="36345" y="63241"/>
                  </a:lnTo>
                  <a:lnTo>
                    <a:pt x="35704" y="63403"/>
                  </a:lnTo>
                  <a:lnTo>
                    <a:pt x="35225" y="63722"/>
                  </a:lnTo>
                  <a:lnTo>
                    <a:pt x="34584" y="63882"/>
                  </a:lnTo>
                  <a:lnTo>
                    <a:pt x="33943" y="64044"/>
                  </a:lnTo>
                  <a:lnTo>
                    <a:pt x="33302" y="64363"/>
                  </a:lnTo>
                  <a:lnTo>
                    <a:pt x="32823" y="64523"/>
                  </a:lnTo>
                  <a:lnTo>
                    <a:pt x="32182" y="64682"/>
                  </a:lnTo>
                  <a:lnTo>
                    <a:pt x="31541" y="64845"/>
                  </a:lnTo>
                  <a:lnTo>
                    <a:pt x="30900" y="65004"/>
                  </a:lnTo>
                  <a:lnTo>
                    <a:pt x="30421" y="65164"/>
                  </a:lnTo>
                  <a:lnTo>
                    <a:pt x="29780" y="65323"/>
                  </a:lnTo>
                  <a:lnTo>
                    <a:pt x="29140" y="65486"/>
                  </a:lnTo>
                  <a:lnTo>
                    <a:pt x="28499" y="65643"/>
                  </a:lnTo>
                  <a:lnTo>
                    <a:pt x="28020" y="65805"/>
                  </a:lnTo>
                  <a:lnTo>
                    <a:pt x="27379" y="65964"/>
                  </a:lnTo>
                  <a:lnTo>
                    <a:pt x="26738" y="66124"/>
                  </a:lnTo>
                  <a:lnTo>
                    <a:pt x="26097" y="66124"/>
                  </a:lnTo>
                  <a:lnTo>
                    <a:pt x="25618" y="66284"/>
                  </a:lnTo>
                  <a:lnTo>
                    <a:pt x="24977" y="66446"/>
                  </a:lnTo>
                  <a:lnTo>
                    <a:pt x="24336" y="66446"/>
                  </a:lnTo>
                  <a:lnTo>
                    <a:pt x="23695" y="66605"/>
                  </a:lnTo>
                  <a:lnTo>
                    <a:pt x="23216" y="66605"/>
                  </a:lnTo>
                  <a:lnTo>
                    <a:pt x="22575" y="66765"/>
                  </a:lnTo>
                  <a:lnTo>
                    <a:pt x="21295" y="66765"/>
                  </a:lnTo>
                  <a:lnTo>
                    <a:pt x="20815" y="66925"/>
                  </a:lnTo>
                  <a:lnTo>
                    <a:pt x="18893" y="66925"/>
                  </a:lnTo>
                  <a:lnTo>
                    <a:pt x="18413" y="67084"/>
                  </a:lnTo>
                  <a:lnTo>
                    <a:pt x="15371" y="67084"/>
                  </a:lnTo>
                  <a:lnTo>
                    <a:pt x="14730" y="66925"/>
                  </a:lnTo>
                  <a:lnTo>
                    <a:pt x="12328" y="66925"/>
                  </a:lnTo>
                  <a:lnTo>
                    <a:pt x="11688" y="66765"/>
                  </a:lnTo>
                  <a:lnTo>
                    <a:pt x="11207" y="66765"/>
                  </a:lnTo>
                  <a:lnTo>
                    <a:pt x="10567" y="66605"/>
                  </a:lnTo>
                  <a:lnTo>
                    <a:pt x="9927" y="66605"/>
                  </a:lnTo>
                  <a:lnTo>
                    <a:pt x="9286" y="66446"/>
                  </a:lnTo>
                  <a:lnTo>
                    <a:pt x="8806" y="66446"/>
                  </a:lnTo>
                  <a:lnTo>
                    <a:pt x="8166" y="66284"/>
                  </a:lnTo>
                  <a:lnTo>
                    <a:pt x="7525" y="66284"/>
                  </a:lnTo>
                  <a:lnTo>
                    <a:pt x="6884" y="66124"/>
                  </a:lnTo>
                  <a:lnTo>
                    <a:pt x="6404" y="65964"/>
                  </a:lnTo>
                  <a:lnTo>
                    <a:pt x="5764" y="65805"/>
                  </a:lnTo>
                  <a:lnTo>
                    <a:pt x="5124" y="65805"/>
                  </a:lnTo>
                  <a:lnTo>
                    <a:pt x="4483" y="65643"/>
                  </a:lnTo>
                  <a:lnTo>
                    <a:pt x="4003" y="65486"/>
                  </a:lnTo>
                  <a:lnTo>
                    <a:pt x="3362" y="65323"/>
                  </a:lnTo>
                  <a:lnTo>
                    <a:pt x="2722" y="65164"/>
                  </a:lnTo>
                  <a:lnTo>
                    <a:pt x="2081" y="65004"/>
                  </a:lnTo>
                  <a:lnTo>
                    <a:pt x="1601" y="64845"/>
                  </a:lnTo>
                  <a:lnTo>
                    <a:pt x="960" y="64523"/>
                  </a:lnTo>
                  <a:lnTo>
                    <a:pt x="320" y="64363"/>
                  </a:lnTo>
                  <a:lnTo>
                    <a:pt x="0" y="64363"/>
                  </a:lnTo>
                </a:path>
              </a:pathLst>
            </a:custGeom>
            <a:ln w="48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2628021" y="1493885"/>
              <a:ext cx="1601470" cy="1120775"/>
            </a:xfrm>
            <a:custGeom>
              <a:avLst/>
              <a:gdLst/>
              <a:ahLst/>
              <a:cxnLst/>
              <a:rect l="l" t="t" r="r" b="b"/>
              <a:pathLst>
                <a:path w="1601470" h="1120775">
                  <a:moveTo>
                    <a:pt x="0" y="1120780"/>
                  </a:moveTo>
                  <a:lnTo>
                    <a:pt x="1601114" y="1120780"/>
                  </a:lnTo>
                </a:path>
                <a:path w="1601470" h="1120775">
                  <a:moveTo>
                    <a:pt x="0" y="0"/>
                  </a:moveTo>
                  <a:lnTo>
                    <a:pt x="1601114" y="0"/>
                  </a:lnTo>
                </a:path>
                <a:path w="1601470" h="1120775">
                  <a:moveTo>
                    <a:pt x="100069" y="1120780"/>
                  </a:moveTo>
                  <a:lnTo>
                    <a:pt x="100069" y="1112774"/>
                  </a:lnTo>
                </a:path>
                <a:path w="1601470" h="1120775">
                  <a:moveTo>
                    <a:pt x="100069" y="0"/>
                  </a:moveTo>
                  <a:lnTo>
                    <a:pt x="100069" y="8006"/>
                  </a:lnTo>
                </a:path>
                <a:path w="1601470" h="1120775">
                  <a:moveTo>
                    <a:pt x="300208" y="1120780"/>
                  </a:moveTo>
                  <a:lnTo>
                    <a:pt x="300208" y="1112774"/>
                  </a:lnTo>
                </a:path>
                <a:path w="1601470" h="1120775">
                  <a:moveTo>
                    <a:pt x="300208" y="0"/>
                  </a:moveTo>
                  <a:lnTo>
                    <a:pt x="300208" y="8006"/>
                  </a:lnTo>
                </a:path>
                <a:path w="1601470" h="1120775">
                  <a:moveTo>
                    <a:pt x="500348" y="1120780"/>
                  </a:moveTo>
                  <a:lnTo>
                    <a:pt x="500348" y="1112774"/>
                  </a:lnTo>
                </a:path>
                <a:path w="1601470" h="1120775">
                  <a:moveTo>
                    <a:pt x="500348" y="0"/>
                  </a:moveTo>
                  <a:lnTo>
                    <a:pt x="500348" y="8006"/>
                  </a:lnTo>
                </a:path>
                <a:path w="1601470" h="1120775">
                  <a:moveTo>
                    <a:pt x="700487" y="1120780"/>
                  </a:moveTo>
                  <a:lnTo>
                    <a:pt x="700487" y="1112774"/>
                  </a:lnTo>
                </a:path>
                <a:path w="1601470" h="1120775">
                  <a:moveTo>
                    <a:pt x="700487" y="0"/>
                  </a:moveTo>
                  <a:lnTo>
                    <a:pt x="700487" y="8006"/>
                  </a:lnTo>
                </a:path>
                <a:path w="1601470" h="1120775">
                  <a:moveTo>
                    <a:pt x="900626" y="1120780"/>
                  </a:moveTo>
                  <a:lnTo>
                    <a:pt x="900626" y="1112774"/>
                  </a:lnTo>
                </a:path>
                <a:path w="1601470" h="1120775">
                  <a:moveTo>
                    <a:pt x="900626" y="0"/>
                  </a:moveTo>
                  <a:lnTo>
                    <a:pt x="900626" y="8006"/>
                  </a:lnTo>
                </a:path>
                <a:path w="1601470" h="1120775">
                  <a:moveTo>
                    <a:pt x="1100766" y="1120780"/>
                  </a:moveTo>
                  <a:lnTo>
                    <a:pt x="1100766" y="1112774"/>
                  </a:lnTo>
                </a:path>
                <a:path w="1601470" h="1120775">
                  <a:moveTo>
                    <a:pt x="1100766" y="0"/>
                  </a:moveTo>
                  <a:lnTo>
                    <a:pt x="1100766" y="8006"/>
                  </a:lnTo>
                </a:path>
                <a:path w="1601470" h="1120775">
                  <a:moveTo>
                    <a:pt x="1300905" y="1120780"/>
                  </a:moveTo>
                  <a:lnTo>
                    <a:pt x="1300905" y="1112774"/>
                  </a:lnTo>
                </a:path>
                <a:path w="1601470" h="1120775">
                  <a:moveTo>
                    <a:pt x="1300905" y="0"/>
                  </a:moveTo>
                  <a:lnTo>
                    <a:pt x="1300905" y="8006"/>
                  </a:lnTo>
                </a:path>
                <a:path w="1601470" h="1120775">
                  <a:moveTo>
                    <a:pt x="1501044" y="1120780"/>
                  </a:moveTo>
                  <a:lnTo>
                    <a:pt x="1501044" y="1112774"/>
                  </a:lnTo>
                </a:path>
                <a:path w="1601470" h="1120775">
                  <a:moveTo>
                    <a:pt x="1501044" y="0"/>
                  </a:moveTo>
                  <a:lnTo>
                    <a:pt x="1501044" y="8006"/>
                  </a:lnTo>
                </a:path>
                <a:path w="1601470" h="1120775">
                  <a:moveTo>
                    <a:pt x="0" y="1120780"/>
                  </a:moveTo>
                  <a:lnTo>
                    <a:pt x="0" y="1104768"/>
                  </a:lnTo>
                </a:path>
                <a:path w="1601470" h="1120775">
                  <a:moveTo>
                    <a:pt x="0" y="0"/>
                  </a:moveTo>
                  <a:lnTo>
                    <a:pt x="0" y="16010"/>
                  </a:lnTo>
                </a:path>
                <a:path w="1601470" h="1120775">
                  <a:moveTo>
                    <a:pt x="200139" y="1120780"/>
                  </a:moveTo>
                  <a:lnTo>
                    <a:pt x="200139" y="1104768"/>
                  </a:lnTo>
                </a:path>
                <a:path w="1601470" h="1120775">
                  <a:moveTo>
                    <a:pt x="200139" y="0"/>
                  </a:moveTo>
                  <a:lnTo>
                    <a:pt x="200139" y="16010"/>
                  </a:lnTo>
                </a:path>
                <a:path w="1601470" h="1120775">
                  <a:moveTo>
                    <a:pt x="400278" y="1120780"/>
                  </a:moveTo>
                  <a:lnTo>
                    <a:pt x="400278" y="1104768"/>
                  </a:lnTo>
                </a:path>
                <a:path w="1601470" h="1120775">
                  <a:moveTo>
                    <a:pt x="400278" y="0"/>
                  </a:moveTo>
                  <a:lnTo>
                    <a:pt x="400278" y="16010"/>
                  </a:lnTo>
                </a:path>
                <a:path w="1601470" h="1120775">
                  <a:moveTo>
                    <a:pt x="600417" y="1120780"/>
                  </a:moveTo>
                  <a:lnTo>
                    <a:pt x="600417" y="1104768"/>
                  </a:lnTo>
                </a:path>
                <a:path w="1601470" h="1120775">
                  <a:moveTo>
                    <a:pt x="600417" y="0"/>
                  </a:moveTo>
                  <a:lnTo>
                    <a:pt x="600417" y="16010"/>
                  </a:lnTo>
                </a:path>
                <a:path w="1601470" h="1120775">
                  <a:moveTo>
                    <a:pt x="800557" y="1120780"/>
                  </a:moveTo>
                  <a:lnTo>
                    <a:pt x="800557" y="1104768"/>
                  </a:lnTo>
                </a:path>
                <a:path w="1601470" h="1120775">
                  <a:moveTo>
                    <a:pt x="800557" y="0"/>
                  </a:moveTo>
                  <a:lnTo>
                    <a:pt x="800557" y="16010"/>
                  </a:lnTo>
                </a:path>
                <a:path w="1601470" h="1120775">
                  <a:moveTo>
                    <a:pt x="1000696" y="1120780"/>
                  </a:moveTo>
                  <a:lnTo>
                    <a:pt x="1000696" y="1104768"/>
                  </a:lnTo>
                </a:path>
                <a:path w="1601470" h="1120775">
                  <a:moveTo>
                    <a:pt x="1000696" y="0"/>
                  </a:moveTo>
                  <a:lnTo>
                    <a:pt x="1000696" y="16010"/>
                  </a:lnTo>
                </a:path>
                <a:path w="1601470" h="1120775">
                  <a:moveTo>
                    <a:pt x="1200835" y="1120780"/>
                  </a:moveTo>
                  <a:lnTo>
                    <a:pt x="1200835" y="1104768"/>
                  </a:lnTo>
                </a:path>
                <a:path w="1601470" h="1120775">
                  <a:moveTo>
                    <a:pt x="1200835" y="0"/>
                  </a:moveTo>
                  <a:lnTo>
                    <a:pt x="1200835" y="16010"/>
                  </a:lnTo>
                </a:path>
                <a:path w="1601470" h="1120775">
                  <a:moveTo>
                    <a:pt x="1400975" y="1120780"/>
                  </a:moveTo>
                  <a:lnTo>
                    <a:pt x="1400975" y="1104768"/>
                  </a:lnTo>
                </a:path>
                <a:path w="1601470" h="1120775">
                  <a:moveTo>
                    <a:pt x="1400975" y="0"/>
                  </a:moveTo>
                  <a:lnTo>
                    <a:pt x="1400975" y="16010"/>
                  </a:lnTo>
                </a:path>
                <a:path w="1601470" h="1120775">
                  <a:moveTo>
                    <a:pt x="1601114" y="1120780"/>
                  </a:moveTo>
                  <a:lnTo>
                    <a:pt x="1601114" y="1104768"/>
                  </a:lnTo>
                </a:path>
                <a:path w="1601470" h="1120775">
                  <a:moveTo>
                    <a:pt x="1601114" y="0"/>
                  </a:moveTo>
                  <a:lnTo>
                    <a:pt x="1601114" y="1601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8" name="object 78" descr=""/>
          <p:cNvSpPr txBox="1"/>
          <p:nvPr/>
        </p:nvSpPr>
        <p:spPr>
          <a:xfrm>
            <a:off x="2597068" y="2603887"/>
            <a:ext cx="855980" cy="79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6850" algn="l"/>
                <a:tab pos="414655" algn="l"/>
                <a:tab pos="596900" algn="l"/>
                <a:tab pos="820419" algn="l"/>
              </a:tabLst>
            </a:pPr>
            <a:r>
              <a:rPr dirty="0" sz="350">
                <a:latin typeface="Times New Roman"/>
                <a:cs typeface="Times New Roman"/>
              </a:rPr>
              <a:t>-</a:t>
            </a:r>
            <a:r>
              <a:rPr dirty="0" sz="350" spc="-50">
                <a:latin typeface="Times New Roman"/>
                <a:cs typeface="Times New Roman"/>
              </a:rPr>
              <a:t>2</a:t>
            </a:r>
            <a:r>
              <a:rPr dirty="0" sz="350">
                <a:latin typeface="Times New Roman"/>
                <a:cs typeface="Times New Roman"/>
              </a:rPr>
              <a:t>	-</a:t>
            </a:r>
            <a:r>
              <a:rPr dirty="0" sz="350" spc="-25">
                <a:latin typeface="Times New Roman"/>
                <a:cs typeface="Times New Roman"/>
              </a:rPr>
              <a:t>1.5</a:t>
            </a:r>
            <a:r>
              <a:rPr dirty="0" sz="350">
                <a:latin typeface="Times New Roman"/>
                <a:cs typeface="Times New Roman"/>
              </a:rPr>
              <a:t>	-</a:t>
            </a:r>
            <a:r>
              <a:rPr dirty="0" sz="350" spc="-50">
                <a:latin typeface="Times New Roman"/>
                <a:cs typeface="Times New Roman"/>
              </a:rPr>
              <a:t>1</a:t>
            </a:r>
            <a:r>
              <a:rPr dirty="0" sz="350">
                <a:latin typeface="Times New Roman"/>
                <a:cs typeface="Times New Roman"/>
              </a:rPr>
              <a:t>	-</a:t>
            </a:r>
            <a:r>
              <a:rPr dirty="0" sz="350" spc="-25">
                <a:latin typeface="Times New Roman"/>
                <a:cs typeface="Times New Roman"/>
              </a:rPr>
              <a:t>0.5</a:t>
            </a:r>
            <a:r>
              <a:rPr dirty="0" sz="350">
                <a:latin typeface="Times New Roman"/>
                <a:cs typeface="Times New Roman"/>
              </a:rPr>
              <a:t>	</a:t>
            </a:r>
            <a:r>
              <a:rPr dirty="0" sz="350" spc="-50">
                <a:latin typeface="Times New Roman"/>
                <a:cs typeface="Times New Roman"/>
              </a:rPr>
              <a:t>0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79" name="object 79" descr=""/>
          <p:cNvSpPr txBox="1"/>
          <p:nvPr/>
        </p:nvSpPr>
        <p:spPr>
          <a:xfrm>
            <a:off x="3589278" y="2603887"/>
            <a:ext cx="81915" cy="79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" spc="-25">
                <a:latin typeface="Times New Roman"/>
                <a:cs typeface="Times New Roman"/>
              </a:rPr>
              <a:t>0.5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80" name="object 80" descr=""/>
          <p:cNvSpPr txBox="1"/>
          <p:nvPr/>
        </p:nvSpPr>
        <p:spPr>
          <a:xfrm>
            <a:off x="3807350" y="2603247"/>
            <a:ext cx="48260" cy="79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" spc="-50">
                <a:latin typeface="Times New Roman"/>
                <a:cs typeface="Times New Roman"/>
              </a:rPr>
              <a:t>1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81" name="object 81" descr=""/>
          <p:cNvSpPr txBox="1"/>
          <p:nvPr/>
        </p:nvSpPr>
        <p:spPr>
          <a:xfrm>
            <a:off x="3989557" y="2603887"/>
            <a:ext cx="81915" cy="79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" spc="-25">
                <a:latin typeface="Times New Roman"/>
                <a:cs typeface="Times New Roman"/>
              </a:rPr>
              <a:t>1.5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82" name="object 82" descr=""/>
          <p:cNvSpPr txBox="1"/>
          <p:nvPr/>
        </p:nvSpPr>
        <p:spPr>
          <a:xfrm>
            <a:off x="4205708" y="2603247"/>
            <a:ext cx="48260" cy="79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" spc="-50">
                <a:latin typeface="Times New Roman"/>
                <a:cs typeface="Times New Roman"/>
              </a:rPr>
              <a:t>2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83" name="object 83" descr=""/>
          <p:cNvSpPr txBox="1"/>
          <p:nvPr/>
        </p:nvSpPr>
        <p:spPr>
          <a:xfrm>
            <a:off x="1327186" y="2643915"/>
            <a:ext cx="2132965" cy="1066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84705" algn="l"/>
              </a:tabLst>
            </a:pPr>
            <a:r>
              <a:rPr dirty="0" sz="500" spc="-50">
                <a:latin typeface="Symbol"/>
                <a:cs typeface="Symbol"/>
              </a:rPr>
              <a:t></a:t>
            </a:r>
            <a:r>
              <a:rPr dirty="0" sz="500">
                <a:latin typeface="Times New Roman"/>
                <a:cs typeface="Times New Roman"/>
              </a:rPr>
              <a:t>	</a:t>
            </a:r>
            <a:r>
              <a:rPr dirty="0" sz="500" spc="-50">
                <a:latin typeface="Symbol"/>
                <a:cs typeface="Symbol"/>
              </a:rPr>
              <a:t></a:t>
            </a:r>
            <a:endParaRPr sz="500">
              <a:latin typeface="Symbol"/>
              <a:cs typeface="Symbol"/>
            </a:endParaRPr>
          </a:p>
        </p:txBody>
      </p:sp>
      <p:sp>
        <p:nvSpPr>
          <p:cNvPr id="84" name="object 84" descr=""/>
          <p:cNvSpPr/>
          <p:nvPr/>
        </p:nvSpPr>
        <p:spPr>
          <a:xfrm>
            <a:off x="2628021" y="1493885"/>
            <a:ext cx="1601470" cy="1120775"/>
          </a:xfrm>
          <a:custGeom>
            <a:avLst/>
            <a:gdLst/>
            <a:ahLst/>
            <a:cxnLst/>
            <a:rect l="l" t="t" r="r" b="b"/>
            <a:pathLst>
              <a:path w="1601470" h="1120775">
                <a:moveTo>
                  <a:pt x="0" y="1120780"/>
                </a:moveTo>
                <a:lnTo>
                  <a:pt x="0" y="0"/>
                </a:lnTo>
              </a:path>
              <a:path w="1601470" h="1120775">
                <a:moveTo>
                  <a:pt x="1601114" y="1120780"/>
                </a:moveTo>
                <a:lnTo>
                  <a:pt x="1601114" y="0"/>
                </a:lnTo>
              </a:path>
              <a:path w="1601470" h="1120775">
                <a:moveTo>
                  <a:pt x="0" y="965152"/>
                </a:moveTo>
                <a:lnTo>
                  <a:pt x="16010" y="965152"/>
                </a:lnTo>
              </a:path>
              <a:path w="1601470" h="1120775">
                <a:moveTo>
                  <a:pt x="1601114" y="965152"/>
                </a:moveTo>
                <a:lnTo>
                  <a:pt x="1585103" y="965152"/>
                </a:lnTo>
              </a:path>
              <a:path w="1601470" h="1120775">
                <a:moveTo>
                  <a:pt x="0" y="653736"/>
                </a:moveTo>
                <a:lnTo>
                  <a:pt x="16010" y="653736"/>
                </a:lnTo>
              </a:path>
              <a:path w="1601470" h="1120775">
                <a:moveTo>
                  <a:pt x="1601114" y="653736"/>
                </a:moveTo>
                <a:lnTo>
                  <a:pt x="1585103" y="653736"/>
                </a:lnTo>
              </a:path>
              <a:path w="1601470" h="1120775">
                <a:moveTo>
                  <a:pt x="0" y="342478"/>
                </a:moveTo>
                <a:lnTo>
                  <a:pt x="16010" y="342478"/>
                </a:lnTo>
              </a:path>
              <a:path w="1601470" h="1120775">
                <a:moveTo>
                  <a:pt x="1601114" y="342478"/>
                </a:moveTo>
                <a:lnTo>
                  <a:pt x="1585103" y="342478"/>
                </a:lnTo>
              </a:path>
              <a:path w="1601470" h="1120775">
                <a:moveTo>
                  <a:pt x="0" y="31062"/>
                </a:moveTo>
                <a:lnTo>
                  <a:pt x="16010" y="31062"/>
                </a:lnTo>
              </a:path>
              <a:path w="1601470" h="1120775">
                <a:moveTo>
                  <a:pt x="1601114" y="31062"/>
                </a:moveTo>
                <a:lnTo>
                  <a:pt x="1585103" y="31062"/>
                </a:lnTo>
              </a:path>
              <a:path w="1601470" h="1120775">
                <a:moveTo>
                  <a:pt x="0" y="1120780"/>
                </a:moveTo>
                <a:lnTo>
                  <a:pt x="32022" y="1120780"/>
                </a:lnTo>
              </a:path>
              <a:path w="1601470" h="1120775">
                <a:moveTo>
                  <a:pt x="1601114" y="1120780"/>
                </a:moveTo>
                <a:lnTo>
                  <a:pt x="1569092" y="1120780"/>
                </a:lnTo>
              </a:path>
              <a:path w="1601470" h="1120775">
                <a:moveTo>
                  <a:pt x="0" y="809522"/>
                </a:moveTo>
                <a:lnTo>
                  <a:pt x="32022" y="809522"/>
                </a:lnTo>
              </a:path>
              <a:path w="1601470" h="1120775">
                <a:moveTo>
                  <a:pt x="1601114" y="809522"/>
                </a:moveTo>
                <a:lnTo>
                  <a:pt x="1569092" y="809522"/>
                </a:lnTo>
              </a:path>
              <a:path w="1601470" h="1120775">
                <a:moveTo>
                  <a:pt x="0" y="498106"/>
                </a:moveTo>
                <a:lnTo>
                  <a:pt x="32022" y="498106"/>
                </a:lnTo>
              </a:path>
              <a:path w="1601470" h="1120775">
                <a:moveTo>
                  <a:pt x="1601114" y="498106"/>
                </a:moveTo>
                <a:lnTo>
                  <a:pt x="1569092" y="498106"/>
                </a:lnTo>
              </a:path>
              <a:path w="1601470" h="1120775">
                <a:moveTo>
                  <a:pt x="0" y="186849"/>
                </a:moveTo>
                <a:lnTo>
                  <a:pt x="32022" y="186849"/>
                </a:lnTo>
              </a:path>
              <a:path w="1601470" h="1120775">
                <a:moveTo>
                  <a:pt x="1601114" y="186849"/>
                </a:moveTo>
                <a:lnTo>
                  <a:pt x="1569092" y="18684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 txBox="1"/>
          <p:nvPr/>
        </p:nvSpPr>
        <p:spPr>
          <a:xfrm>
            <a:off x="2578014" y="2571863"/>
            <a:ext cx="48260" cy="79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" spc="-50">
                <a:latin typeface="Times New Roman"/>
                <a:cs typeface="Times New Roman"/>
              </a:rPr>
              <a:t>0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86" name="object 86" descr=""/>
          <p:cNvSpPr txBox="1"/>
          <p:nvPr/>
        </p:nvSpPr>
        <p:spPr>
          <a:xfrm>
            <a:off x="2545992" y="2260928"/>
            <a:ext cx="81915" cy="79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" spc="-25">
                <a:latin typeface="Times New Roman"/>
                <a:cs typeface="Times New Roman"/>
              </a:rPr>
              <a:t>0.5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87" name="object 87" descr=""/>
          <p:cNvSpPr txBox="1"/>
          <p:nvPr/>
        </p:nvSpPr>
        <p:spPr>
          <a:xfrm>
            <a:off x="2581698" y="1949511"/>
            <a:ext cx="48260" cy="79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" spc="-50">
                <a:latin typeface="Times New Roman"/>
                <a:cs typeface="Times New Roman"/>
              </a:rPr>
              <a:t>1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88" name="object 88" descr=""/>
          <p:cNvSpPr txBox="1"/>
          <p:nvPr/>
        </p:nvSpPr>
        <p:spPr>
          <a:xfrm>
            <a:off x="2545992" y="1638254"/>
            <a:ext cx="81915" cy="79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" spc="-25">
                <a:latin typeface="Times New Roman"/>
                <a:cs typeface="Times New Roman"/>
              </a:rPr>
              <a:t>1.5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89" name="object 89" descr=""/>
          <p:cNvSpPr txBox="1"/>
          <p:nvPr/>
        </p:nvSpPr>
        <p:spPr>
          <a:xfrm>
            <a:off x="2425983" y="1946973"/>
            <a:ext cx="140335" cy="211454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46355">
              <a:lnSpc>
                <a:spcPts val="295"/>
              </a:lnSpc>
              <a:spcBef>
                <a:spcPts val="35"/>
              </a:spcBef>
            </a:pPr>
            <a:r>
              <a:rPr dirty="0" sz="350" spc="-50">
                <a:latin typeface="Times New Roman"/>
                <a:cs typeface="Times New Roman"/>
              </a:rPr>
              <a:t>2</a:t>
            </a:r>
            <a:endParaRPr sz="350">
              <a:latin typeface="Times New Roman"/>
              <a:cs typeface="Times New Roman"/>
            </a:endParaRPr>
          </a:p>
          <a:p>
            <a:pPr marL="12700">
              <a:lnSpc>
                <a:spcPts val="475"/>
              </a:lnSpc>
            </a:pPr>
            <a:r>
              <a:rPr dirty="0" sz="500">
                <a:latin typeface="Times New Roman"/>
                <a:cs typeface="Times New Roman"/>
              </a:rPr>
              <a:t>g</a:t>
            </a:r>
            <a:r>
              <a:rPr dirty="0" sz="500" spc="75">
                <a:latin typeface="Times New Roman"/>
                <a:cs typeface="Times New Roman"/>
              </a:rPr>
              <a:t> </a:t>
            </a:r>
            <a:r>
              <a:rPr dirty="0" baseline="-31746" sz="525" spc="-15">
                <a:latin typeface="Times New Roman"/>
                <a:cs typeface="Times New Roman"/>
              </a:rPr>
              <a:t>34</a:t>
            </a:r>
            <a:r>
              <a:rPr dirty="0" sz="500" spc="-10">
                <a:latin typeface="Times New Roman"/>
                <a:cs typeface="Times New Roman"/>
              </a:rPr>
              <a:t>(</a:t>
            </a:r>
            <a:r>
              <a:rPr dirty="0" sz="500" spc="-10">
                <a:latin typeface="Symbol"/>
                <a:cs typeface="Symbol"/>
              </a:rPr>
              <a:t></a:t>
            </a:r>
            <a:r>
              <a:rPr dirty="0" sz="500" spc="-10">
                <a:latin typeface="Times New Roman"/>
                <a:cs typeface="Times New Roman"/>
              </a:rPr>
              <a:t>)</a:t>
            </a:r>
            <a:endParaRPr sz="500">
              <a:latin typeface="Times New Roman"/>
              <a:cs typeface="Times New Roman"/>
            </a:endParaRPr>
          </a:p>
        </p:txBody>
      </p:sp>
      <p:grpSp>
        <p:nvGrpSpPr>
          <p:cNvPr id="90" name="object 90" descr=""/>
          <p:cNvGrpSpPr/>
          <p:nvPr/>
        </p:nvGrpSpPr>
        <p:grpSpPr>
          <a:xfrm>
            <a:off x="2626820" y="1492685"/>
            <a:ext cx="1604010" cy="1123315"/>
            <a:chOff x="2626820" y="1492685"/>
            <a:chExt cx="1604010" cy="1123315"/>
          </a:xfrm>
        </p:grpSpPr>
        <p:sp>
          <p:nvSpPr>
            <p:cNvPr id="91" name="object 91" descr=""/>
            <p:cNvSpPr/>
            <p:nvPr/>
          </p:nvSpPr>
          <p:spPr>
            <a:xfrm>
              <a:off x="2628021" y="1493885"/>
              <a:ext cx="1601470" cy="1120775"/>
            </a:xfrm>
            <a:custGeom>
              <a:avLst/>
              <a:gdLst/>
              <a:ahLst/>
              <a:cxnLst/>
              <a:rect l="l" t="t" r="r" b="b"/>
              <a:pathLst>
                <a:path w="1601470" h="1120775">
                  <a:moveTo>
                    <a:pt x="0" y="0"/>
                  </a:moveTo>
                  <a:lnTo>
                    <a:pt x="0" y="1120780"/>
                  </a:lnTo>
                  <a:lnTo>
                    <a:pt x="1601114" y="1120780"/>
                  </a:lnTo>
                  <a:lnTo>
                    <a:pt x="1601114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3748801" y="2214387"/>
              <a:ext cx="248285" cy="160020"/>
            </a:xfrm>
            <a:custGeom>
              <a:avLst/>
              <a:gdLst/>
              <a:ahLst/>
              <a:cxnLst/>
              <a:rect l="l" t="t" r="r" b="b"/>
              <a:pathLst>
                <a:path w="248285" h="160019">
                  <a:moveTo>
                    <a:pt x="247852" y="159470"/>
                  </a:moveTo>
                  <a:lnTo>
                    <a:pt x="247852" y="0"/>
                  </a:lnTo>
                  <a:lnTo>
                    <a:pt x="0" y="0"/>
                  </a:lnTo>
                  <a:lnTo>
                    <a:pt x="0" y="159470"/>
                  </a:lnTo>
                  <a:lnTo>
                    <a:pt x="247852" y="1594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3767214" y="2294123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 h="0">
                  <a:moveTo>
                    <a:pt x="0" y="0"/>
                  </a:moveTo>
                  <a:lnTo>
                    <a:pt x="64044" y="0"/>
                  </a:lnTo>
                </a:path>
              </a:pathLst>
            </a:custGeom>
            <a:ln w="48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4" name="object 94" descr=""/>
          <p:cNvSpPr txBox="1"/>
          <p:nvPr/>
        </p:nvSpPr>
        <p:spPr>
          <a:xfrm>
            <a:off x="3748801" y="2214387"/>
            <a:ext cx="248285" cy="16002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1905" rIns="0" bIns="0" rtlCol="0" vert="horz">
            <a:spAutoFit/>
          </a:bodyPr>
          <a:lstStyle/>
          <a:p>
            <a:pPr marL="114300">
              <a:lnSpc>
                <a:spcPts val="395"/>
              </a:lnSpc>
              <a:spcBef>
                <a:spcPts val="15"/>
              </a:spcBef>
            </a:pPr>
            <a:r>
              <a:rPr dirty="0" sz="350">
                <a:latin typeface="Times New Roman"/>
                <a:cs typeface="Times New Roman"/>
              </a:rPr>
              <a:t>60%</a:t>
            </a:r>
            <a:r>
              <a:rPr dirty="0" sz="350" spc="5">
                <a:latin typeface="Times New Roman"/>
                <a:cs typeface="Times New Roman"/>
              </a:rPr>
              <a:t> </a:t>
            </a:r>
            <a:r>
              <a:rPr dirty="0" sz="350" spc="-50">
                <a:latin typeface="Symbol"/>
                <a:cs typeface="Symbol"/>
              </a:rPr>
              <a:t></a:t>
            </a:r>
            <a:endParaRPr sz="350">
              <a:latin typeface="Symbol"/>
              <a:cs typeface="Symbol"/>
            </a:endParaRPr>
          </a:p>
          <a:p>
            <a:pPr marL="114300">
              <a:lnSpc>
                <a:spcPts val="375"/>
              </a:lnSpc>
            </a:pPr>
            <a:r>
              <a:rPr dirty="0" sz="350">
                <a:latin typeface="Times New Roman"/>
                <a:cs typeface="Times New Roman"/>
              </a:rPr>
              <a:t>80%</a:t>
            </a:r>
            <a:r>
              <a:rPr dirty="0" sz="350" spc="5">
                <a:latin typeface="Times New Roman"/>
                <a:cs typeface="Times New Roman"/>
              </a:rPr>
              <a:t> </a:t>
            </a:r>
            <a:r>
              <a:rPr dirty="0" sz="350" spc="-50">
                <a:latin typeface="Symbol"/>
                <a:cs typeface="Symbol"/>
              </a:rPr>
              <a:t></a:t>
            </a:r>
            <a:endParaRPr sz="350">
              <a:latin typeface="Symbol"/>
              <a:cs typeface="Symbol"/>
            </a:endParaRPr>
          </a:p>
          <a:p>
            <a:pPr marL="114300">
              <a:lnSpc>
                <a:spcPts val="400"/>
              </a:lnSpc>
            </a:pPr>
            <a:r>
              <a:rPr dirty="0" sz="350">
                <a:latin typeface="Times New Roman"/>
                <a:cs typeface="Times New Roman"/>
              </a:rPr>
              <a:t>95%</a:t>
            </a:r>
            <a:r>
              <a:rPr dirty="0" sz="350" spc="5">
                <a:latin typeface="Times New Roman"/>
                <a:cs typeface="Times New Roman"/>
              </a:rPr>
              <a:t> </a:t>
            </a:r>
            <a:r>
              <a:rPr dirty="0" sz="350" spc="-50">
                <a:latin typeface="Symbol"/>
                <a:cs typeface="Symbol"/>
              </a:rPr>
              <a:t></a:t>
            </a:r>
            <a:endParaRPr sz="350">
              <a:latin typeface="Symbol"/>
              <a:cs typeface="Symbol"/>
            </a:endParaRPr>
          </a:p>
        </p:txBody>
      </p:sp>
      <p:sp>
        <p:nvSpPr>
          <p:cNvPr id="95" name="object 95" descr=""/>
          <p:cNvSpPr txBox="1"/>
          <p:nvPr/>
        </p:nvSpPr>
        <p:spPr>
          <a:xfrm>
            <a:off x="2920655" y="1491593"/>
            <a:ext cx="105029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ts val="480"/>
              </a:lnSpc>
              <a:spcBef>
                <a:spcPts val="130"/>
              </a:spcBef>
            </a:pPr>
            <a:r>
              <a:rPr dirty="0" sz="500">
                <a:solidFill>
                  <a:srgbClr val="660748"/>
                </a:solidFill>
                <a:latin typeface="Symbol"/>
                <a:cs typeface="Symbol"/>
              </a:rPr>
              <a:t></a:t>
            </a:r>
            <a:r>
              <a:rPr dirty="0" sz="500" spc="229">
                <a:solidFill>
                  <a:srgbClr val="660748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660748"/>
                </a:solidFill>
                <a:latin typeface="Times New Roman"/>
                <a:cs typeface="Times New Roman"/>
              </a:rPr>
              <a:t>=</a:t>
            </a:r>
            <a:r>
              <a:rPr dirty="0" sz="500" spc="15">
                <a:solidFill>
                  <a:srgbClr val="660748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660748"/>
                </a:solidFill>
                <a:latin typeface="Times New Roman"/>
                <a:cs typeface="Times New Roman"/>
              </a:rPr>
              <a:t>4.0,</a:t>
            </a:r>
            <a:r>
              <a:rPr dirty="0" sz="500" spc="165">
                <a:solidFill>
                  <a:srgbClr val="660748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660748"/>
                </a:solidFill>
                <a:latin typeface="Symbol"/>
                <a:cs typeface="Symbol"/>
              </a:rPr>
              <a:t></a:t>
            </a:r>
            <a:r>
              <a:rPr dirty="0" sz="500" spc="229">
                <a:solidFill>
                  <a:srgbClr val="660748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660748"/>
                </a:solidFill>
                <a:latin typeface="Times New Roman"/>
                <a:cs typeface="Times New Roman"/>
              </a:rPr>
              <a:t>=</a:t>
            </a:r>
            <a:r>
              <a:rPr dirty="0" sz="500" spc="20">
                <a:solidFill>
                  <a:srgbClr val="660748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660748"/>
                </a:solidFill>
                <a:latin typeface="Times New Roman"/>
                <a:cs typeface="Times New Roman"/>
              </a:rPr>
              <a:t>-4.0,</a:t>
            </a:r>
            <a:r>
              <a:rPr dirty="0" sz="500" spc="20">
                <a:solidFill>
                  <a:srgbClr val="660748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660748"/>
                </a:solidFill>
                <a:latin typeface="Symbol"/>
                <a:cs typeface="Symbol"/>
              </a:rPr>
              <a:t></a:t>
            </a:r>
            <a:r>
              <a:rPr dirty="0" sz="500" spc="20">
                <a:solidFill>
                  <a:srgbClr val="660748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660748"/>
                </a:solidFill>
                <a:latin typeface="Times New Roman"/>
                <a:cs typeface="Times New Roman"/>
              </a:rPr>
              <a:t>=</a:t>
            </a:r>
            <a:r>
              <a:rPr dirty="0" sz="500" spc="20">
                <a:solidFill>
                  <a:srgbClr val="660748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660748"/>
                </a:solidFill>
                <a:latin typeface="Times New Roman"/>
                <a:cs typeface="Times New Roman"/>
              </a:rPr>
              <a:t>0.3,</a:t>
            </a:r>
            <a:r>
              <a:rPr dirty="0" sz="500" spc="160">
                <a:solidFill>
                  <a:srgbClr val="660748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660748"/>
                </a:solidFill>
                <a:latin typeface="Symbol"/>
                <a:cs typeface="Symbol"/>
              </a:rPr>
              <a:t></a:t>
            </a:r>
            <a:r>
              <a:rPr dirty="0" sz="500" spc="20">
                <a:solidFill>
                  <a:srgbClr val="660748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660748"/>
                </a:solidFill>
                <a:latin typeface="Times New Roman"/>
                <a:cs typeface="Times New Roman"/>
              </a:rPr>
              <a:t>=</a:t>
            </a:r>
            <a:r>
              <a:rPr dirty="0" sz="500" spc="20">
                <a:solidFill>
                  <a:srgbClr val="660748"/>
                </a:solidFill>
                <a:latin typeface="Times New Roman"/>
                <a:cs typeface="Times New Roman"/>
              </a:rPr>
              <a:t> </a:t>
            </a:r>
            <a:r>
              <a:rPr dirty="0" sz="500" spc="-20">
                <a:solidFill>
                  <a:srgbClr val="660748"/>
                </a:solidFill>
                <a:latin typeface="Times New Roman"/>
                <a:cs typeface="Times New Roman"/>
              </a:rPr>
              <a:t>30.0</a:t>
            </a:r>
            <a:endParaRPr sz="500">
              <a:latin typeface="Times New Roman"/>
              <a:cs typeface="Times New Roman"/>
            </a:endParaRPr>
          </a:p>
          <a:p>
            <a:pPr marL="53975">
              <a:lnSpc>
                <a:spcPts val="300"/>
              </a:lnSpc>
              <a:tabLst>
                <a:tab pos="325120" algn="l"/>
              </a:tabLst>
            </a:pPr>
            <a:r>
              <a:rPr dirty="0" sz="350" spc="-50">
                <a:solidFill>
                  <a:srgbClr val="660748"/>
                </a:solidFill>
                <a:latin typeface="Times New Roman"/>
                <a:cs typeface="Times New Roman"/>
              </a:rPr>
              <a:t>1</a:t>
            </a:r>
            <a:r>
              <a:rPr dirty="0" sz="350">
                <a:solidFill>
                  <a:srgbClr val="660748"/>
                </a:solidFill>
                <a:latin typeface="Times New Roman"/>
                <a:cs typeface="Times New Roman"/>
              </a:rPr>
              <a:t>	</a:t>
            </a:r>
            <a:r>
              <a:rPr dirty="0" sz="350" spc="-50">
                <a:solidFill>
                  <a:srgbClr val="660748"/>
                </a:solidFill>
                <a:latin typeface="Times New Roman"/>
                <a:cs typeface="Times New Roman"/>
              </a:rPr>
              <a:t>2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96" name="object 96" descr=""/>
          <p:cNvSpPr txBox="1"/>
          <p:nvPr/>
        </p:nvSpPr>
        <p:spPr>
          <a:xfrm>
            <a:off x="614870" y="2855466"/>
            <a:ext cx="3378200" cy="36385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650875" marR="5080" indent="-638810">
              <a:lnSpc>
                <a:spcPct val="102600"/>
              </a:lnSpc>
              <a:spcBef>
                <a:spcPts val="55"/>
              </a:spcBef>
            </a:pPr>
            <a:r>
              <a:rPr dirty="0" sz="1100" b="1">
                <a:latin typeface="Gill Sans MT"/>
                <a:cs typeface="Gill Sans MT"/>
              </a:rPr>
              <a:t>Pulse</a:t>
            </a:r>
            <a:r>
              <a:rPr dirty="0" sz="1100" spc="-20" b="1">
                <a:latin typeface="Gill Sans MT"/>
                <a:cs typeface="Gill Sans MT"/>
              </a:rPr>
              <a:t> </a:t>
            </a:r>
            <a:r>
              <a:rPr dirty="0" sz="1100" spc="-25" b="1">
                <a:latin typeface="Gill Sans MT"/>
                <a:cs typeface="Gill Sans MT"/>
              </a:rPr>
              <a:t>sequence</a:t>
            </a:r>
            <a:r>
              <a:rPr dirty="0" sz="1100" spc="-20" b="1">
                <a:latin typeface="Gill Sans MT"/>
                <a:cs typeface="Gill Sans MT"/>
              </a:rPr>
              <a:t> </a:t>
            </a:r>
            <a:r>
              <a:rPr dirty="0" sz="1100" spc="-10" b="1">
                <a:latin typeface="Gill Sans MT"/>
                <a:cs typeface="Gill Sans MT"/>
              </a:rPr>
              <a:t>effective</a:t>
            </a:r>
            <a:r>
              <a:rPr dirty="0" sz="1100" spc="-15" b="1">
                <a:latin typeface="Gill Sans MT"/>
                <a:cs typeface="Gill Sans MT"/>
              </a:rPr>
              <a:t> </a:t>
            </a:r>
            <a:r>
              <a:rPr dirty="0" sz="1100" spc="-10" b="1">
                <a:latin typeface="Gill Sans MT"/>
                <a:cs typeface="Gill Sans MT"/>
              </a:rPr>
              <a:t>even</a:t>
            </a:r>
            <a:r>
              <a:rPr dirty="0" sz="1100" spc="-20" b="1">
                <a:latin typeface="Gill Sans MT"/>
                <a:cs typeface="Gill Sans MT"/>
              </a:rPr>
              <a:t> </a:t>
            </a:r>
            <a:r>
              <a:rPr dirty="0" sz="1100" spc="-10" b="1">
                <a:latin typeface="Gill Sans MT"/>
                <a:cs typeface="Gill Sans MT"/>
              </a:rPr>
              <a:t>when</a:t>
            </a:r>
            <a:r>
              <a:rPr dirty="0" sz="1100" spc="-15" b="1">
                <a:latin typeface="Gill Sans MT"/>
                <a:cs typeface="Gill Sans MT"/>
              </a:rPr>
              <a:t> </a:t>
            </a:r>
            <a:r>
              <a:rPr dirty="0" sz="1100" b="1">
                <a:latin typeface="Gill Sans MT"/>
                <a:cs typeface="Gill Sans MT"/>
              </a:rPr>
              <a:t>highly</a:t>
            </a:r>
            <a:r>
              <a:rPr dirty="0" sz="1100" spc="-20" b="1">
                <a:latin typeface="Gill Sans MT"/>
                <a:cs typeface="Gill Sans MT"/>
              </a:rPr>
              <a:t> </a:t>
            </a:r>
            <a:r>
              <a:rPr dirty="0" sz="1100" spc="-30" b="1">
                <a:latin typeface="Gill Sans MT"/>
                <a:cs typeface="Gill Sans MT"/>
              </a:rPr>
              <a:t>non-</a:t>
            </a:r>
            <a:r>
              <a:rPr dirty="0" sz="1100" spc="-10" b="1">
                <a:latin typeface="Gill Sans MT"/>
                <a:cs typeface="Gill Sans MT"/>
              </a:rPr>
              <a:t>ideal: </a:t>
            </a:r>
            <a:r>
              <a:rPr dirty="0" sz="1100" spc="-10" b="1">
                <a:solidFill>
                  <a:srgbClr val="0000FF"/>
                </a:solidFill>
                <a:latin typeface="Gill Sans MT"/>
                <a:cs typeface="Gill Sans MT"/>
              </a:rPr>
              <a:t>Finite</a:t>
            </a:r>
            <a:r>
              <a:rPr dirty="0" sz="1100" spc="-5" b="1">
                <a:solidFill>
                  <a:srgbClr val="0000FF"/>
                </a:solidFill>
                <a:latin typeface="Gill Sans MT"/>
                <a:cs typeface="Gill Sans MT"/>
              </a:rPr>
              <a:t> </a:t>
            </a:r>
            <a:r>
              <a:rPr dirty="0" sz="1100" b="1">
                <a:solidFill>
                  <a:srgbClr val="0000FF"/>
                </a:solidFill>
                <a:latin typeface="Gill Sans MT"/>
                <a:cs typeface="Gill Sans MT"/>
              </a:rPr>
              <a:t>width, </a:t>
            </a:r>
            <a:r>
              <a:rPr dirty="0" sz="1100" spc="-30" b="1">
                <a:solidFill>
                  <a:srgbClr val="0000FF"/>
                </a:solidFill>
                <a:latin typeface="Gill Sans MT"/>
                <a:cs typeface="Gill Sans MT"/>
              </a:rPr>
              <a:t>Imperfect</a:t>
            </a:r>
            <a:r>
              <a:rPr dirty="0" sz="1100" b="1">
                <a:solidFill>
                  <a:srgbClr val="0000FF"/>
                </a:solidFill>
                <a:latin typeface="Gill Sans MT"/>
                <a:cs typeface="Gill Sans MT"/>
              </a:rPr>
              <a:t> </a:t>
            </a:r>
            <a:r>
              <a:rPr dirty="0" sz="1100" spc="-10" b="1">
                <a:solidFill>
                  <a:srgbClr val="0000FF"/>
                </a:solidFill>
                <a:latin typeface="Gill Sans MT"/>
                <a:cs typeface="Gill Sans MT"/>
              </a:rPr>
              <a:t>rotations</a:t>
            </a:r>
            <a:endParaRPr sz="1100">
              <a:latin typeface="Gill Sans MT"/>
              <a:cs typeface="Gill Sans MT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sz="1400"/>
              <a:t>Explicitly</a:t>
            </a:r>
            <a:r>
              <a:rPr dirty="0" sz="1400" spc="-80"/>
              <a:t> </a:t>
            </a:r>
            <a:r>
              <a:rPr dirty="0" sz="1400" spc="-10"/>
              <a:t>Noisy</a:t>
            </a:r>
            <a:r>
              <a:rPr dirty="0" sz="1400" spc="-75"/>
              <a:t> </a:t>
            </a:r>
            <a:r>
              <a:rPr dirty="0" sz="1400" spc="-20"/>
              <a:t>Quantum</a:t>
            </a:r>
            <a:r>
              <a:rPr dirty="0" sz="1400" spc="-75"/>
              <a:t> </a:t>
            </a:r>
            <a:r>
              <a:rPr dirty="0" sz="1400" spc="-10"/>
              <a:t>Emitters</a:t>
            </a:r>
            <a:endParaRPr sz="1400"/>
          </a:p>
        </p:txBody>
      </p:sp>
      <p:grpSp>
        <p:nvGrpSpPr>
          <p:cNvPr id="3" name="object 3" descr=""/>
          <p:cNvGrpSpPr/>
          <p:nvPr/>
        </p:nvGrpSpPr>
        <p:grpSpPr>
          <a:xfrm>
            <a:off x="359994" y="356110"/>
            <a:ext cx="3888104" cy="2933700"/>
            <a:chOff x="359994" y="356110"/>
            <a:chExt cx="3888104" cy="2933700"/>
          </a:xfrm>
        </p:grpSpPr>
        <p:sp>
          <p:nvSpPr>
            <p:cNvPr id="4" name="object 4" descr=""/>
            <p:cNvSpPr/>
            <p:nvPr/>
          </p:nvSpPr>
          <p:spPr>
            <a:xfrm>
              <a:off x="359994" y="356110"/>
              <a:ext cx="3888104" cy="2933700"/>
            </a:xfrm>
            <a:custGeom>
              <a:avLst/>
              <a:gdLst/>
              <a:ahLst/>
              <a:cxnLst/>
              <a:rect l="l" t="t" r="r" b="b"/>
              <a:pathLst>
                <a:path w="3888104" h="2933700">
                  <a:moveTo>
                    <a:pt x="3834051" y="0"/>
                  </a:moveTo>
                  <a:lnTo>
                    <a:pt x="54000" y="0"/>
                  </a:lnTo>
                  <a:lnTo>
                    <a:pt x="32980" y="4243"/>
                  </a:lnTo>
                  <a:lnTo>
                    <a:pt x="15816" y="15816"/>
                  </a:lnTo>
                  <a:lnTo>
                    <a:pt x="4243" y="32980"/>
                  </a:lnTo>
                  <a:lnTo>
                    <a:pt x="0" y="54000"/>
                  </a:lnTo>
                  <a:lnTo>
                    <a:pt x="0" y="2879113"/>
                  </a:lnTo>
                  <a:lnTo>
                    <a:pt x="4243" y="2900132"/>
                  </a:lnTo>
                  <a:lnTo>
                    <a:pt x="15816" y="2917297"/>
                  </a:lnTo>
                  <a:lnTo>
                    <a:pt x="32980" y="2928869"/>
                  </a:lnTo>
                  <a:lnTo>
                    <a:pt x="54000" y="2933113"/>
                  </a:lnTo>
                  <a:lnTo>
                    <a:pt x="3834051" y="2933113"/>
                  </a:lnTo>
                  <a:lnTo>
                    <a:pt x="3855070" y="2928869"/>
                  </a:lnTo>
                  <a:lnTo>
                    <a:pt x="3872235" y="2917297"/>
                  </a:lnTo>
                  <a:lnTo>
                    <a:pt x="3883807" y="2900132"/>
                  </a:lnTo>
                  <a:lnTo>
                    <a:pt x="3888051" y="2879113"/>
                  </a:lnTo>
                  <a:lnTo>
                    <a:pt x="3888051" y="54000"/>
                  </a:lnTo>
                  <a:lnTo>
                    <a:pt x="3883807" y="32980"/>
                  </a:lnTo>
                  <a:lnTo>
                    <a:pt x="3872235" y="15816"/>
                  </a:lnTo>
                  <a:lnTo>
                    <a:pt x="3855070" y="4243"/>
                  </a:lnTo>
                  <a:lnTo>
                    <a:pt x="3834051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377994" y="374110"/>
              <a:ext cx="3852545" cy="2897505"/>
            </a:xfrm>
            <a:custGeom>
              <a:avLst/>
              <a:gdLst/>
              <a:ahLst/>
              <a:cxnLst/>
              <a:rect l="l" t="t" r="r" b="b"/>
              <a:pathLst>
                <a:path w="3852545" h="2897504">
                  <a:moveTo>
                    <a:pt x="3816051" y="0"/>
                  </a:moveTo>
                  <a:lnTo>
                    <a:pt x="36000" y="0"/>
                  </a:lnTo>
                  <a:lnTo>
                    <a:pt x="21987" y="2829"/>
                  </a:lnTo>
                  <a:lnTo>
                    <a:pt x="10544" y="10544"/>
                  </a:lnTo>
                  <a:lnTo>
                    <a:pt x="2829" y="21987"/>
                  </a:lnTo>
                  <a:lnTo>
                    <a:pt x="0" y="36000"/>
                  </a:lnTo>
                  <a:lnTo>
                    <a:pt x="0" y="2861113"/>
                  </a:lnTo>
                  <a:lnTo>
                    <a:pt x="2829" y="2875125"/>
                  </a:lnTo>
                  <a:lnTo>
                    <a:pt x="10544" y="2886569"/>
                  </a:lnTo>
                  <a:lnTo>
                    <a:pt x="21987" y="2894284"/>
                  </a:lnTo>
                  <a:lnTo>
                    <a:pt x="36000" y="2897113"/>
                  </a:lnTo>
                  <a:lnTo>
                    <a:pt x="3816051" y="2897113"/>
                  </a:lnTo>
                  <a:lnTo>
                    <a:pt x="3830064" y="2894284"/>
                  </a:lnTo>
                  <a:lnTo>
                    <a:pt x="3841507" y="2886569"/>
                  </a:lnTo>
                  <a:lnTo>
                    <a:pt x="3849222" y="2875125"/>
                  </a:lnTo>
                  <a:lnTo>
                    <a:pt x="3852051" y="2861113"/>
                  </a:lnTo>
                  <a:lnTo>
                    <a:pt x="3852051" y="36000"/>
                  </a:lnTo>
                  <a:lnTo>
                    <a:pt x="3849222" y="21987"/>
                  </a:lnTo>
                  <a:lnTo>
                    <a:pt x="3841507" y="10544"/>
                  </a:lnTo>
                  <a:lnTo>
                    <a:pt x="3830064" y="2829"/>
                  </a:lnTo>
                  <a:lnTo>
                    <a:pt x="3816051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1236700" y="427112"/>
            <a:ext cx="2134870" cy="191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spc="-10" b="1">
                <a:solidFill>
                  <a:srgbClr val="0000FF"/>
                </a:solidFill>
                <a:latin typeface="Gill Sans MT"/>
                <a:cs typeface="Gill Sans MT"/>
              </a:rPr>
              <a:t>Spectral</a:t>
            </a:r>
            <a:r>
              <a:rPr dirty="0" sz="1100" spc="-25" b="1">
                <a:solidFill>
                  <a:srgbClr val="0000FF"/>
                </a:solidFill>
                <a:latin typeface="Gill Sans MT"/>
                <a:cs typeface="Gill Sans MT"/>
              </a:rPr>
              <a:t> </a:t>
            </a:r>
            <a:r>
              <a:rPr dirty="0" sz="1100" b="1">
                <a:solidFill>
                  <a:srgbClr val="0000FF"/>
                </a:solidFill>
                <a:latin typeface="Gill Sans MT"/>
                <a:cs typeface="Gill Sans MT"/>
              </a:rPr>
              <a:t>Diffusion:</a:t>
            </a:r>
            <a:r>
              <a:rPr dirty="0" sz="1100" spc="65" b="1">
                <a:solidFill>
                  <a:srgbClr val="0000FF"/>
                </a:solidFill>
                <a:latin typeface="Gill Sans MT"/>
                <a:cs typeface="Gill Sans MT"/>
              </a:rPr>
              <a:t> </a:t>
            </a:r>
            <a:r>
              <a:rPr dirty="0" sz="1100" spc="-10" b="1">
                <a:solidFill>
                  <a:srgbClr val="0000FF"/>
                </a:solidFill>
                <a:latin typeface="Gill Sans MT"/>
                <a:cs typeface="Gill Sans MT"/>
              </a:rPr>
              <a:t>Explicit</a:t>
            </a:r>
            <a:r>
              <a:rPr dirty="0" sz="1100" spc="-25" b="1">
                <a:solidFill>
                  <a:srgbClr val="0000FF"/>
                </a:solidFill>
                <a:latin typeface="Gill Sans MT"/>
                <a:cs typeface="Gill Sans MT"/>
              </a:rPr>
              <a:t> </a:t>
            </a:r>
            <a:r>
              <a:rPr dirty="0" sz="1100" spc="-20" b="1">
                <a:solidFill>
                  <a:srgbClr val="0000FF"/>
                </a:solidFill>
                <a:latin typeface="Gill Sans MT"/>
                <a:cs typeface="Gill Sans MT"/>
              </a:rPr>
              <a:t>Noise</a:t>
            </a:r>
            <a:endParaRPr sz="1100">
              <a:latin typeface="Gill Sans MT"/>
              <a:cs typeface="Gill Sans MT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1364480" y="689840"/>
            <a:ext cx="1929764" cy="661035"/>
            <a:chOff x="1364480" y="689840"/>
            <a:chExt cx="1929764" cy="661035"/>
          </a:xfrm>
        </p:grpSpPr>
        <p:sp>
          <p:nvSpPr>
            <p:cNvPr id="8" name="object 8" descr=""/>
            <p:cNvSpPr/>
            <p:nvPr/>
          </p:nvSpPr>
          <p:spPr>
            <a:xfrm>
              <a:off x="1424049" y="828802"/>
              <a:ext cx="1684020" cy="0"/>
            </a:xfrm>
            <a:custGeom>
              <a:avLst/>
              <a:gdLst/>
              <a:ahLst/>
              <a:cxnLst/>
              <a:rect l="l" t="t" r="r" b="b"/>
              <a:pathLst>
                <a:path w="1684020" h="0">
                  <a:moveTo>
                    <a:pt x="0" y="0"/>
                  </a:moveTo>
                  <a:lnTo>
                    <a:pt x="1683495" y="0"/>
                  </a:lnTo>
                </a:path>
              </a:pathLst>
            </a:custGeom>
            <a:ln w="5030">
              <a:solidFill>
                <a:srgbClr val="A9A9A9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367020" y="1333517"/>
              <a:ext cx="1924050" cy="0"/>
            </a:xfrm>
            <a:custGeom>
              <a:avLst/>
              <a:gdLst/>
              <a:ahLst/>
              <a:cxnLst/>
              <a:rect l="l" t="t" r="r" b="b"/>
              <a:pathLst>
                <a:path w="1924050" h="0">
                  <a:moveTo>
                    <a:pt x="0" y="0"/>
                  </a:moveTo>
                  <a:lnTo>
                    <a:pt x="1923995" y="0"/>
                  </a:lnTo>
                </a:path>
              </a:pathLst>
            </a:custGeom>
            <a:ln w="50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240911" y="1319557"/>
              <a:ext cx="50165" cy="27940"/>
            </a:xfrm>
            <a:custGeom>
              <a:avLst/>
              <a:gdLst/>
              <a:ahLst/>
              <a:cxnLst/>
              <a:rect l="l" t="t" r="r" b="b"/>
              <a:pathLst>
                <a:path w="50164" h="27940">
                  <a:moveTo>
                    <a:pt x="0" y="0"/>
                  </a:moveTo>
                  <a:lnTo>
                    <a:pt x="0" y="27918"/>
                  </a:lnTo>
                  <a:lnTo>
                    <a:pt x="50104" y="13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3240911" y="1319557"/>
              <a:ext cx="50165" cy="27940"/>
            </a:xfrm>
            <a:custGeom>
              <a:avLst/>
              <a:gdLst/>
              <a:ahLst/>
              <a:cxnLst/>
              <a:rect l="l" t="t" r="r" b="b"/>
              <a:pathLst>
                <a:path w="50164" h="27940">
                  <a:moveTo>
                    <a:pt x="50104" y="13959"/>
                  </a:moveTo>
                  <a:lnTo>
                    <a:pt x="0" y="0"/>
                  </a:lnTo>
                  <a:lnTo>
                    <a:pt x="0" y="27918"/>
                  </a:lnTo>
                  <a:lnTo>
                    <a:pt x="50104" y="13959"/>
                  </a:lnTo>
                  <a:close/>
                </a:path>
              </a:pathLst>
            </a:custGeom>
            <a:ln w="526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444719" y="917560"/>
              <a:ext cx="331470" cy="12700"/>
            </a:xfrm>
            <a:custGeom>
              <a:avLst/>
              <a:gdLst/>
              <a:ahLst/>
              <a:cxnLst/>
              <a:rect l="l" t="t" r="r" b="b"/>
              <a:pathLst>
                <a:path w="331469" h="12700">
                  <a:moveTo>
                    <a:pt x="331314" y="0"/>
                  </a:moveTo>
                  <a:lnTo>
                    <a:pt x="0" y="0"/>
                  </a:lnTo>
                  <a:lnTo>
                    <a:pt x="0" y="12119"/>
                  </a:lnTo>
                  <a:lnTo>
                    <a:pt x="331314" y="12119"/>
                  </a:lnTo>
                  <a:lnTo>
                    <a:pt x="331314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444719" y="917560"/>
              <a:ext cx="331470" cy="12700"/>
            </a:xfrm>
            <a:custGeom>
              <a:avLst/>
              <a:gdLst/>
              <a:ahLst/>
              <a:cxnLst/>
              <a:rect l="l" t="t" r="r" b="b"/>
              <a:pathLst>
                <a:path w="331469" h="12700">
                  <a:moveTo>
                    <a:pt x="0" y="0"/>
                  </a:moveTo>
                  <a:lnTo>
                    <a:pt x="0" y="12119"/>
                  </a:lnTo>
                  <a:lnTo>
                    <a:pt x="331314" y="12119"/>
                  </a:lnTo>
                  <a:lnTo>
                    <a:pt x="331314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838053" y="740573"/>
              <a:ext cx="331470" cy="12700"/>
            </a:xfrm>
            <a:custGeom>
              <a:avLst/>
              <a:gdLst/>
              <a:ahLst/>
              <a:cxnLst/>
              <a:rect l="l" t="t" r="r" b="b"/>
              <a:pathLst>
                <a:path w="331469" h="12700">
                  <a:moveTo>
                    <a:pt x="331312" y="0"/>
                  </a:moveTo>
                  <a:lnTo>
                    <a:pt x="0" y="0"/>
                  </a:lnTo>
                  <a:lnTo>
                    <a:pt x="0" y="12119"/>
                  </a:lnTo>
                  <a:lnTo>
                    <a:pt x="331312" y="12119"/>
                  </a:lnTo>
                  <a:lnTo>
                    <a:pt x="331312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838053" y="740573"/>
              <a:ext cx="331470" cy="12700"/>
            </a:xfrm>
            <a:custGeom>
              <a:avLst/>
              <a:gdLst/>
              <a:ahLst/>
              <a:cxnLst/>
              <a:rect l="l" t="t" r="r" b="b"/>
              <a:pathLst>
                <a:path w="331469" h="12700">
                  <a:moveTo>
                    <a:pt x="0" y="0"/>
                  </a:moveTo>
                  <a:lnTo>
                    <a:pt x="0" y="12119"/>
                  </a:lnTo>
                  <a:lnTo>
                    <a:pt x="331312" y="12119"/>
                  </a:lnTo>
                  <a:lnTo>
                    <a:pt x="3313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2244607" y="690792"/>
              <a:ext cx="331470" cy="12700"/>
            </a:xfrm>
            <a:custGeom>
              <a:avLst/>
              <a:gdLst/>
              <a:ahLst/>
              <a:cxnLst/>
              <a:rect l="l" t="t" r="r" b="b"/>
              <a:pathLst>
                <a:path w="331469" h="12700">
                  <a:moveTo>
                    <a:pt x="331312" y="0"/>
                  </a:moveTo>
                  <a:lnTo>
                    <a:pt x="0" y="0"/>
                  </a:lnTo>
                  <a:lnTo>
                    <a:pt x="0" y="12119"/>
                  </a:lnTo>
                  <a:lnTo>
                    <a:pt x="331312" y="12119"/>
                  </a:lnTo>
                  <a:lnTo>
                    <a:pt x="331312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2244607" y="690792"/>
              <a:ext cx="331470" cy="12700"/>
            </a:xfrm>
            <a:custGeom>
              <a:avLst/>
              <a:gdLst/>
              <a:ahLst/>
              <a:cxnLst/>
              <a:rect l="l" t="t" r="r" b="b"/>
              <a:pathLst>
                <a:path w="331469" h="12700">
                  <a:moveTo>
                    <a:pt x="0" y="0"/>
                  </a:moveTo>
                  <a:lnTo>
                    <a:pt x="0" y="12119"/>
                  </a:lnTo>
                  <a:lnTo>
                    <a:pt x="331312" y="12119"/>
                  </a:lnTo>
                  <a:lnTo>
                    <a:pt x="3313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654468" y="895434"/>
              <a:ext cx="331470" cy="12700"/>
            </a:xfrm>
            <a:custGeom>
              <a:avLst/>
              <a:gdLst/>
              <a:ahLst/>
              <a:cxnLst/>
              <a:rect l="l" t="t" r="r" b="b"/>
              <a:pathLst>
                <a:path w="331469" h="12700">
                  <a:moveTo>
                    <a:pt x="331312" y="0"/>
                  </a:moveTo>
                  <a:lnTo>
                    <a:pt x="0" y="0"/>
                  </a:lnTo>
                  <a:lnTo>
                    <a:pt x="0" y="12119"/>
                  </a:lnTo>
                  <a:lnTo>
                    <a:pt x="331312" y="12119"/>
                  </a:lnTo>
                  <a:lnTo>
                    <a:pt x="331312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2654468" y="895434"/>
              <a:ext cx="331470" cy="12700"/>
            </a:xfrm>
            <a:custGeom>
              <a:avLst/>
              <a:gdLst/>
              <a:ahLst/>
              <a:cxnLst/>
              <a:rect l="l" t="t" r="r" b="b"/>
              <a:pathLst>
                <a:path w="331469" h="12700">
                  <a:moveTo>
                    <a:pt x="0" y="0"/>
                  </a:moveTo>
                  <a:lnTo>
                    <a:pt x="0" y="12119"/>
                  </a:lnTo>
                  <a:lnTo>
                    <a:pt x="331312" y="12119"/>
                  </a:lnTo>
                  <a:lnTo>
                    <a:pt x="3313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3089483" y="1329479"/>
            <a:ext cx="155575" cy="755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00" spc="55" b="1">
                <a:latin typeface="Cambria"/>
                <a:cs typeface="Cambria"/>
              </a:rPr>
              <a:t>Time</a:t>
            </a:r>
            <a:endParaRPr sz="300">
              <a:latin typeface="Cambria"/>
              <a:cs typeface="Cambria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301305" y="1210565"/>
            <a:ext cx="132715" cy="1123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550" spc="25">
                <a:solidFill>
                  <a:srgbClr val="8A0000"/>
                </a:solidFill>
                <a:latin typeface="Cambria"/>
                <a:cs typeface="Cambria"/>
              </a:rPr>
              <a:t>|</a:t>
            </a:r>
            <a:r>
              <a:rPr dirty="0" sz="550" spc="25" b="1">
                <a:solidFill>
                  <a:srgbClr val="8A0000"/>
                </a:solidFill>
                <a:latin typeface="Book Antiqua"/>
                <a:cs typeface="Book Antiqua"/>
              </a:rPr>
              <a:t>g</a:t>
            </a:r>
            <a:r>
              <a:rPr dirty="0" sz="550" spc="25">
                <a:solidFill>
                  <a:srgbClr val="8A0000"/>
                </a:solidFill>
                <a:latin typeface="Cambria"/>
                <a:cs typeface="Cambria"/>
              </a:rPr>
              <a:t>)</a:t>
            </a:r>
            <a:endParaRPr sz="550">
              <a:latin typeface="Cambria"/>
              <a:cs typeface="Cambria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311221" y="859354"/>
            <a:ext cx="127635" cy="1123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550" spc="-25">
                <a:solidFill>
                  <a:srgbClr val="000080"/>
                </a:solidFill>
                <a:latin typeface="Cambria"/>
                <a:cs typeface="Cambria"/>
              </a:rPr>
              <a:t>|</a:t>
            </a:r>
            <a:r>
              <a:rPr dirty="0" sz="550" spc="-25" b="1">
                <a:solidFill>
                  <a:srgbClr val="000080"/>
                </a:solidFill>
                <a:latin typeface="Book Antiqua"/>
                <a:cs typeface="Book Antiqua"/>
              </a:rPr>
              <a:t>e</a:t>
            </a:r>
            <a:r>
              <a:rPr dirty="0" sz="550" spc="-25">
                <a:solidFill>
                  <a:srgbClr val="000080"/>
                </a:solidFill>
                <a:latin typeface="Cambria"/>
                <a:cs typeface="Cambria"/>
              </a:rPr>
              <a:t>)</a:t>
            </a:r>
            <a:endParaRPr sz="550">
              <a:latin typeface="Cambria"/>
              <a:cs typeface="Cambria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2815212" y="826815"/>
            <a:ext cx="25400" cy="72390"/>
            <a:chOff x="2815212" y="826815"/>
            <a:chExt cx="25400" cy="72390"/>
          </a:xfrm>
        </p:grpSpPr>
        <p:sp>
          <p:nvSpPr>
            <p:cNvPr id="24" name="object 24" descr=""/>
            <p:cNvSpPr/>
            <p:nvPr/>
          </p:nvSpPr>
          <p:spPr>
            <a:xfrm>
              <a:off x="2827844" y="828085"/>
              <a:ext cx="0" cy="69850"/>
            </a:xfrm>
            <a:custGeom>
              <a:avLst/>
              <a:gdLst/>
              <a:ahLst/>
              <a:cxnLst/>
              <a:rect l="l" t="t" r="r" b="b"/>
              <a:pathLst>
                <a:path w="0" h="69850">
                  <a:moveTo>
                    <a:pt x="0" y="0"/>
                  </a:moveTo>
                  <a:lnTo>
                    <a:pt x="0" y="6985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2816164" y="868597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4" h="29844">
                  <a:moveTo>
                    <a:pt x="23358" y="0"/>
                  </a:moveTo>
                  <a:lnTo>
                    <a:pt x="0" y="0"/>
                  </a:lnTo>
                  <a:lnTo>
                    <a:pt x="11679" y="29344"/>
                  </a:lnTo>
                  <a:lnTo>
                    <a:pt x="233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2816164" y="868597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4" h="29844">
                  <a:moveTo>
                    <a:pt x="11679" y="29344"/>
                  </a:moveTo>
                  <a:lnTo>
                    <a:pt x="23358" y="0"/>
                  </a:lnTo>
                  <a:lnTo>
                    <a:pt x="0" y="0"/>
                  </a:lnTo>
                  <a:lnTo>
                    <a:pt x="11679" y="293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2816164" y="828085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4" h="29844">
                  <a:moveTo>
                    <a:pt x="11679" y="0"/>
                  </a:moveTo>
                  <a:lnTo>
                    <a:pt x="0" y="29344"/>
                  </a:lnTo>
                  <a:lnTo>
                    <a:pt x="23358" y="29344"/>
                  </a:lnTo>
                  <a:lnTo>
                    <a:pt x="116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2816164" y="828085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4" h="29844">
                  <a:moveTo>
                    <a:pt x="11679" y="0"/>
                  </a:moveTo>
                  <a:lnTo>
                    <a:pt x="0" y="29344"/>
                  </a:lnTo>
                  <a:lnTo>
                    <a:pt x="23358" y="29344"/>
                  </a:lnTo>
                  <a:lnTo>
                    <a:pt x="11679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 txBox="1"/>
          <p:nvPr/>
        </p:nvSpPr>
        <p:spPr>
          <a:xfrm>
            <a:off x="1596521" y="833615"/>
            <a:ext cx="156845" cy="857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6944" sz="600" spc="135" b="1">
                <a:latin typeface="Book Antiqua"/>
                <a:cs typeface="Book Antiqua"/>
              </a:rPr>
              <a:t>∆</a:t>
            </a:r>
            <a:r>
              <a:rPr dirty="0" sz="250" spc="90" b="1">
                <a:latin typeface="Comic Sans MS"/>
                <a:cs typeface="Comic Sans MS"/>
              </a:rPr>
              <a:t>1</a:t>
            </a:r>
            <a:endParaRPr sz="250">
              <a:latin typeface="Comic Sans MS"/>
              <a:cs typeface="Comic Sans MS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2399719" y="734059"/>
            <a:ext cx="156845" cy="857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6944" sz="600" spc="135" b="1">
                <a:latin typeface="Book Antiqua"/>
                <a:cs typeface="Book Antiqua"/>
              </a:rPr>
              <a:t>∆</a:t>
            </a:r>
            <a:r>
              <a:rPr dirty="0" sz="250" spc="90" b="1">
                <a:latin typeface="Comic Sans MS"/>
                <a:cs typeface="Comic Sans MS"/>
              </a:rPr>
              <a:t>3</a:t>
            </a:r>
            <a:endParaRPr sz="250">
              <a:latin typeface="Comic Sans MS"/>
              <a:cs typeface="Comic Sans MS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2829406" y="817023"/>
            <a:ext cx="156845" cy="857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6944" sz="600" spc="135" b="1">
                <a:latin typeface="Book Antiqua"/>
                <a:cs typeface="Book Antiqua"/>
              </a:rPr>
              <a:t>∆</a:t>
            </a:r>
            <a:r>
              <a:rPr dirty="0" sz="250" spc="90" b="1">
                <a:latin typeface="Comic Sans MS"/>
                <a:cs typeface="Comic Sans MS"/>
              </a:rPr>
              <a:t>4</a:t>
            </a:r>
            <a:endParaRPr sz="250">
              <a:latin typeface="Comic Sans MS"/>
              <a:cs typeface="Comic Sans MS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2006382" y="747884"/>
            <a:ext cx="156845" cy="857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6944" sz="600" spc="135" b="1">
                <a:latin typeface="Book Antiqua"/>
                <a:cs typeface="Book Antiqua"/>
              </a:rPr>
              <a:t>∆</a:t>
            </a:r>
            <a:r>
              <a:rPr dirty="0" sz="250" spc="90" b="1">
                <a:latin typeface="Comic Sans MS"/>
                <a:cs typeface="Comic Sans MS"/>
              </a:rPr>
              <a:t>2</a:t>
            </a:r>
            <a:endParaRPr sz="250">
              <a:latin typeface="Comic Sans MS"/>
              <a:cs typeface="Comic Sans MS"/>
            </a:endParaRPr>
          </a:p>
        </p:txBody>
      </p:sp>
      <p:grpSp>
        <p:nvGrpSpPr>
          <p:cNvPr id="33" name="object 33" descr=""/>
          <p:cNvGrpSpPr/>
          <p:nvPr/>
        </p:nvGrpSpPr>
        <p:grpSpPr>
          <a:xfrm>
            <a:off x="1588936" y="704215"/>
            <a:ext cx="1637664" cy="568960"/>
            <a:chOff x="1588936" y="704215"/>
            <a:chExt cx="1637664" cy="568960"/>
          </a:xfrm>
        </p:grpSpPr>
        <p:sp>
          <p:nvSpPr>
            <p:cNvPr id="34" name="object 34" descr=""/>
            <p:cNvSpPr/>
            <p:nvPr/>
          </p:nvSpPr>
          <p:spPr>
            <a:xfrm>
              <a:off x="2371706" y="705485"/>
              <a:ext cx="0" cy="120650"/>
            </a:xfrm>
            <a:custGeom>
              <a:avLst/>
              <a:gdLst/>
              <a:ahLst/>
              <a:cxnLst/>
              <a:rect l="l" t="t" r="r" b="b"/>
              <a:pathLst>
                <a:path w="0" h="120650">
                  <a:moveTo>
                    <a:pt x="0" y="0"/>
                  </a:moveTo>
                  <a:lnTo>
                    <a:pt x="0" y="12059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2360027" y="796737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4" h="29844">
                  <a:moveTo>
                    <a:pt x="23358" y="0"/>
                  </a:moveTo>
                  <a:lnTo>
                    <a:pt x="0" y="0"/>
                  </a:lnTo>
                  <a:lnTo>
                    <a:pt x="11679" y="29344"/>
                  </a:lnTo>
                  <a:lnTo>
                    <a:pt x="233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2360027" y="796737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4" h="29844">
                  <a:moveTo>
                    <a:pt x="11679" y="29344"/>
                  </a:moveTo>
                  <a:lnTo>
                    <a:pt x="23358" y="0"/>
                  </a:lnTo>
                  <a:lnTo>
                    <a:pt x="0" y="0"/>
                  </a:lnTo>
                  <a:lnTo>
                    <a:pt x="11679" y="293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2360027" y="705485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4" h="29845">
                  <a:moveTo>
                    <a:pt x="11679" y="0"/>
                  </a:moveTo>
                  <a:lnTo>
                    <a:pt x="0" y="29344"/>
                  </a:lnTo>
                  <a:lnTo>
                    <a:pt x="23358" y="29344"/>
                  </a:lnTo>
                  <a:lnTo>
                    <a:pt x="116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601568" y="705485"/>
              <a:ext cx="782320" cy="213995"/>
            </a:xfrm>
            <a:custGeom>
              <a:avLst/>
              <a:gdLst/>
              <a:ahLst/>
              <a:cxnLst/>
              <a:rect l="l" t="t" r="r" b="b"/>
              <a:pathLst>
                <a:path w="782319" h="213994">
                  <a:moveTo>
                    <a:pt x="770138" y="0"/>
                  </a:moveTo>
                  <a:lnTo>
                    <a:pt x="758458" y="29344"/>
                  </a:lnTo>
                  <a:lnTo>
                    <a:pt x="781817" y="29344"/>
                  </a:lnTo>
                  <a:lnTo>
                    <a:pt x="770138" y="0"/>
                  </a:lnTo>
                  <a:close/>
                </a:path>
                <a:path w="782319" h="213994">
                  <a:moveTo>
                    <a:pt x="0" y="128133"/>
                  </a:moveTo>
                  <a:lnTo>
                    <a:pt x="0" y="213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589889" y="890005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4" h="29844">
                  <a:moveTo>
                    <a:pt x="23358" y="0"/>
                  </a:moveTo>
                  <a:lnTo>
                    <a:pt x="0" y="0"/>
                  </a:lnTo>
                  <a:lnTo>
                    <a:pt x="11679" y="29344"/>
                  </a:lnTo>
                  <a:lnTo>
                    <a:pt x="233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589889" y="890005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4" h="29844">
                  <a:moveTo>
                    <a:pt x="11679" y="29344"/>
                  </a:moveTo>
                  <a:lnTo>
                    <a:pt x="23358" y="0"/>
                  </a:lnTo>
                  <a:lnTo>
                    <a:pt x="0" y="0"/>
                  </a:lnTo>
                  <a:lnTo>
                    <a:pt x="11679" y="293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1589889" y="833619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4" h="29844">
                  <a:moveTo>
                    <a:pt x="11679" y="0"/>
                  </a:moveTo>
                  <a:lnTo>
                    <a:pt x="0" y="29344"/>
                  </a:lnTo>
                  <a:lnTo>
                    <a:pt x="23358" y="29344"/>
                  </a:lnTo>
                  <a:lnTo>
                    <a:pt x="116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1589889" y="753421"/>
              <a:ext cx="375285" cy="109855"/>
            </a:xfrm>
            <a:custGeom>
              <a:avLst/>
              <a:gdLst/>
              <a:ahLst/>
              <a:cxnLst/>
              <a:rect l="l" t="t" r="r" b="b"/>
              <a:pathLst>
                <a:path w="375285" h="109855">
                  <a:moveTo>
                    <a:pt x="11679" y="80197"/>
                  </a:moveTo>
                  <a:lnTo>
                    <a:pt x="0" y="109541"/>
                  </a:lnTo>
                  <a:lnTo>
                    <a:pt x="23358" y="109541"/>
                  </a:lnTo>
                  <a:lnTo>
                    <a:pt x="11679" y="80197"/>
                  </a:lnTo>
                  <a:close/>
                </a:path>
                <a:path w="375285" h="109855">
                  <a:moveTo>
                    <a:pt x="375263" y="0"/>
                  </a:moveTo>
                  <a:lnTo>
                    <a:pt x="375263" y="8573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1953473" y="809808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4" h="29844">
                  <a:moveTo>
                    <a:pt x="23358" y="0"/>
                  </a:moveTo>
                  <a:lnTo>
                    <a:pt x="0" y="0"/>
                  </a:lnTo>
                  <a:lnTo>
                    <a:pt x="11679" y="29344"/>
                  </a:lnTo>
                  <a:lnTo>
                    <a:pt x="233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1953473" y="809808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4" h="29844">
                  <a:moveTo>
                    <a:pt x="11679" y="29344"/>
                  </a:moveTo>
                  <a:lnTo>
                    <a:pt x="23358" y="0"/>
                  </a:lnTo>
                  <a:lnTo>
                    <a:pt x="0" y="0"/>
                  </a:lnTo>
                  <a:lnTo>
                    <a:pt x="11679" y="293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1953473" y="753421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4" h="29845">
                  <a:moveTo>
                    <a:pt x="11679" y="0"/>
                  </a:moveTo>
                  <a:lnTo>
                    <a:pt x="0" y="29344"/>
                  </a:lnTo>
                  <a:lnTo>
                    <a:pt x="23358" y="29344"/>
                  </a:lnTo>
                  <a:lnTo>
                    <a:pt x="116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953473" y="753421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4" h="29845">
                  <a:moveTo>
                    <a:pt x="11679" y="0"/>
                  </a:moveTo>
                  <a:lnTo>
                    <a:pt x="0" y="29344"/>
                  </a:lnTo>
                  <a:lnTo>
                    <a:pt x="23358" y="29344"/>
                  </a:lnTo>
                  <a:lnTo>
                    <a:pt x="11679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3103456" y="1060805"/>
              <a:ext cx="22860" cy="24130"/>
            </a:xfrm>
            <a:custGeom>
              <a:avLst/>
              <a:gdLst/>
              <a:ahLst/>
              <a:cxnLst/>
              <a:rect l="l" t="t" r="r" b="b"/>
              <a:pathLst>
                <a:path w="22860" h="24130">
                  <a:moveTo>
                    <a:pt x="17396" y="0"/>
                  </a:moveTo>
                  <a:lnTo>
                    <a:pt x="5015" y="0"/>
                  </a:lnTo>
                  <a:lnTo>
                    <a:pt x="0" y="5323"/>
                  </a:lnTo>
                  <a:lnTo>
                    <a:pt x="0" y="18461"/>
                  </a:lnTo>
                  <a:lnTo>
                    <a:pt x="5015" y="23789"/>
                  </a:lnTo>
                  <a:lnTo>
                    <a:pt x="17396" y="23789"/>
                  </a:lnTo>
                  <a:lnTo>
                    <a:pt x="22411" y="18461"/>
                  </a:lnTo>
                  <a:lnTo>
                    <a:pt x="22411" y="11892"/>
                  </a:lnTo>
                  <a:lnTo>
                    <a:pt x="22411" y="5323"/>
                  </a:lnTo>
                  <a:lnTo>
                    <a:pt x="173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3103456" y="1060805"/>
              <a:ext cx="22860" cy="24130"/>
            </a:xfrm>
            <a:custGeom>
              <a:avLst/>
              <a:gdLst/>
              <a:ahLst/>
              <a:cxnLst/>
              <a:rect l="l" t="t" r="r" b="b"/>
              <a:pathLst>
                <a:path w="22860" h="24130">
                  <a:moveTo>
                    <a:pt x="22411" y="11892"/>
                  </a:moveTo>
                  <a:lnTo>
                    <a:pt x="22411" y="5323"/>
                  </a:lnTo>
                  <a:lnTo>
                    <a:pt x="17396" y="0"/>
                  </a:lnTo>
                  <a:lnTo>
                    <a:pt x="11208" y="0"/>
                  </a:lnTo>
                  <a:lnTo>
                    <a:pt x="5015" y="0"/>
                  </a:lnTo>
                  <a:lnTo>
                    <a:pt x="0" y="5323"/>
                  </a:lnTo>
                  <a:lnTo>
                    <a:pt x="0" y="11892"/>
                  </a:lnTo>
                  <a:lnTo>
                    <a:pt x="0" y="18461"/>
                  </a:lnTo>
                  <a:lnTo>
                    <a:pt x="5015" y="23789"/>
                  </a:lnTo>
                  <a:lnTo>
                    <a:pt x="11208" y="23789"/>
                  </a:lnTo>
                  <a:lnTo>
                    <a:pt x="17396" y="23789"/>
                  </a:lnTo>
                  <a:lnTo>
                    <a:pt x="22411" y="18461"/>
                  </a:lnTo>
                  <a:lnTo>
                    <a:pt x="22411" y="118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3202617" y="1058038"/>
              <a:ext cx="22860" cy="24130"/>
            </a:xfrm>
            <a:custGeom>
              <a:avLst/>
              <a:gdLst/>
              <a:ahLst/>
              <a:cxnLst/>
              <a:rect l="l" t="t" r="r" b="b"/>
              <a:pathLst>
                <a:path w="22860" h="24130">
                  <a:moveTo>
                    <a:pt x="17396" y="0"/>
                  </a:moveTo>
                  <a:lnTo>
                    <a:pt x="5015" y="0"/>
                  </a:lnTo>
                  <a:lnTo>
                    <a:pt x="0" y="5323"/>
                  </a:lnTo>
                  <a:lnTo>
                    <a:pt x="0" y="18461"/>
                  </a:lnTo>
                  <a:lnTo>
                    <a:pt x="5015" y="23789"/>
                  </a:lnTo>
                  <a:lnTo>
                    <a:pt x="17396" y="23789"/>
                  </a:lnTo>
                  <a:lnTo>
                    <a:pt x="22411" y="18461"/>
                  </a:lnTo>
                  <a:lnTo>
                    <a:pt x="22411" y="11892"/>
                  </a:lnTo>
                  <a:lnTo>
                    <a:pt x="22411" y="5323"/>
                  </a:lnTo>
                  <a:lnTo>
                    <a:pt x="173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3202617" y="1058038"/>
              <a:ext cx="22860" cy="24130"/>
            </a:xfrm>
            <a:custGeom>
              <a:avLst/>
              <a:gdLst/>
              <a:ahLst/>
              <a:cxnLst/>
              <a:rect l="l" t="t" r="r" b="b"/>
              <a:pathLst>
                <a:path w="22860" h="24130">
                  <a:moveTo>
                    <a:pt x="22411" y="11892"/>
                  </a:moveTo>
                  <a:lnTo>
                    <a:pt x="22411" y="5323"/>
                  </a:lnTo>
                  <a:lnTo>
                    <a:pt x="17396" y="0"/>
                  </a:lnTo>
                  <a:lnTo>
                    <a:pt x="11208" y="0"/>
                  </a:lnTo>
                  <a:lnTo>
                    <a:pt x="5015" y="0"/>
                  </a:lnTo>
                  <a:lnTo>
                    <a:pt x="0" y="5323"/>
                  </a:lnTo>
                  <a:lnTo>
                    <a:pt x="0" y="11892"/>
                  </a:lnTo>
                  <a:lnTo>
                    <a:pt x="0" y="18461"/>
                  </a:lnTo>
                  <a:lnTo>
                    <a:pt x="5015" y="23789"/>
                  </a:lnTo>
                  <a:lnTo>
                    <a:pt x="11208" y="23789"/>
                  </a:lnTo>
                  <a:lnTo>
                    <a:pt x="17396" y="23789"/>
                  </a:lnTo>
                  <a:lnTo>
                    <a:pt x="22411" y="18461"/>
                  </a:lnTo>
                  <a:lnTo>
                    <a:pt x="22411" y="118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3153034" y="1060805"/>
              <a:ext cx="22860" cy="24130"/>
            </a:xfrm>
            <a:custGeom>
              <a:avLst/>
              <a:gdLst/>
              <a:ahLst/>
              <a:cxnLst/>
              <a:rect l="l" t="t" r="r" b="b"/>
              <a:pathLst>
                <a:path w="22860" h="24130">
                  <a:moveTo>
                    <a:pt x="17396" y="0"/>
                  </a:moveTo>
                  <a:lnTo>
                    <a:pt x="5015" y="0"/>
                  </a:lnTo>
                  <a:lnTo>
                    <a:pt x="0" y="5323"/>
                  </a:lnTo>
                  <a:lnTo>
                    <a:pt x="0" y="18461"/>
                  </a:lnTo>
                  <a:lnTo>
                    <a:pt x="5015" y="23789"/>
                  </a:lnTo>
                  <a:lnTo>
                    <a:pt x="17396" y="23789"/>
                  </a:lnTo>
                  <a:lnTo>
                    <a:pt x="22411" y="18461"/>
                  </a:lnTo>
                  <a:lnTo>
                    <a:pt x="22411" y="11892"/>
                  </a:lnTo>
                  <a:lnTo>
                    <a:pt x="22411" y="5323"/>
                  </a:lnTo>
                  <a:lnTo>
                    <a:pt x="173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3153034" y="1060805"/>
              <a:ext cx="22860" cy="24130"/>
            </a:xfrm>
            <a:custGeom>
              <a:avLst/>
              <a:gdLst/>
              <a:ahLst/>
              <a:cxnLst/>
              <a:rect l="l" t="t" r="r" b="b"/>
              <a:pathLst>
                <a:path w="22860" h="24130">
                  <a:moveTo>
                    <a:pt x="22411" y="11892"/>
                  </a:moveTo>
                  <a:lnTo>
                    <a:pt x="22411" y="5323"/>
                  </a:lnTo>
                  <a:lnTo>
                    <a:pt x="17396" y="0"/>
                  </a:lnTo>
                  <a:lnTo>
                    <a:pt x="11208" y="0"/>
                  </a:lnTo>
                  <a:lnTo>
                    <a:pt x="5015" y="0"/>
                  </a:lnTo>
                  <a:lnTo>
                    <a:pt x="0" y="5323"/>
                  </a:lnTo>
                  <a:lnTo>
                    <a:pt x="0" y="11892"/>
                  </a:lnTo>
                  <a:lnTo>
                    <a:pt x="0" y="18461"/>
                  </a:lnTo>
                  <a:lnTo>
                    <a:pt x="5015" y="23789"/>
                  </a:lnTo>
                  <a:lnTo>
                    <a:pt x="11208" y="23789"/>
                  </a:lnTo>
                  <a:lnTo>
                    <a:pt x="17396" y="23789"/>
                  </a:lnTo>
                  <a:lnTo>
                    <a:pt x="22411" y="18461"/>
                  </a:lnTo>
                  <a:lnTo>
                    <a:pt x="22411" y="118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2229581" y="830852"/>
              <a:ext cx="3810" cy="437515"/>
            </a:xfrm>
            <a:custGeom>
              <a:avLst/>
              <a:gdLst/>
              <a:ahLst/>
              <a:cxnLst/>
              <a:rect l="l" t="t" r="r" b="b"/>
              <a:pathLst>
                <a:path w="3810" h="437515">
                  <a:moveTo>
                    <a:pt x="3301" y="0"/>
                  </a:moveTo>
                  <a:lnTo>
                    <a:pt x="0" y="436942"/>
                  </a:lnTo>
                </a:path>
              </a:pathLst>
            </a:custGeom>
            <a:ln w="10020">
              <a:solidFill>
                <a:srgbClr val="A9A9A9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2218122" y="1238387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4" h="29844">
                  <a:moveTo>
                    <a:pt x="0" y="0"/>
                  </a:moveTo>
                  <a:lnTo>
                    <a:pt x="11458" y="29406"/>
                  </a:lnTo>
                  <a:lnTo>
                    <a:pt x="23358" y="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2218122" y="1238387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4" h="29844">
                  <a:moveTo>
                    <a:pt x="11458" y="29406"/>
                  </a:moveTo>
                  <a:lnTo>
                    <a:pt x="23358" y="125"/>
                  </a:lnTo>
                  <a:lnTo>
                    <a:pt x="0" y="0"/>
                  </a:lnTo>
                  <a:lnTo>
                    <a:pt x="11458" y="29406"/>
                  </a:lnTo>
                  <a:close/>
                </a:path>
              </a:pathLst>
            </a:custGeom>
            <a:ln w="9387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2220983" y="830852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4" h="29844">
                  <a:moveTo>
                    <a:pt x="11899" y="0"/>
                  </a:moveTo>
                  <a:lnTo>
                    <a:pt x="0" y="29281"/>
                  </a:lnTo>
                  <a:lnTo>
                    <a:pt x="23358" y="29406"/>
                  </a:lnTo>
                  <a:lnTo>
                    <a:pt x="11899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2220983" y="830852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4" h="29844">
                  <a:moveTo>
                    <a:pt x="11899" y="0"/>
                  </a:moveTo>
                  <a:lnTo>
                    <a:pt x="0" y="29281"/>
                  </a:lnTo>
                  <a:lnTo>
                    <a:pt x="23358" y="29406"/>
                  </a:lnTo>
                  <a:lnTo>
                    <a:pt x="11899" y="0"/>
                  </a:lnTo>
                  <a:close/>
                </a:path>
              </a:pathLst>
            </a:custGeom>
            <a:ln w="9387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8" name="object 58" descr=""/>
          <p:cNvSpPr txBox="1"/>
          <p:nvPr/>
        </p:nvSpPr>
        <p:spPr>
          <a:xfrm>
            <a:off x="2211312" y="966975"/>
            <a:ext cx="162560" cy="1123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baseline="10101" sz="825" spc="-37" i="1">
                <a:solidFill>
                  <a:srgbClr val="A9A9A9"/>
                </a:solidFill>
                <a:latin typeface="Trebuchet MS"/>
                <a:cs typeface="Trebuchet MS"/>
              </a:rPr>
              <a:t>ω</a:t>
            </a:r>
            <a:r>
              <a:rPr dirty="0" sz="400" spc="-25" b="1">
                <a:solidFill>
                  <a:srgbClr val="A9A9A9"/>
                </a:solidFill>
                <a:latin typeface="Book Antiqua"/>
                <a:cs typeface="Book Antiqua"/>
              </a:rPr>
              <a:t>0</a:t>
            </a:r>
            <a:endParaRPr sz="400">
              <a:latin typeface="Book Antiqua"/>
              <a:cs typeface="Book Antiqua"/>
            </a:endParaRPr>
          </a:p>
        </p:txBody>
      </p:sp>
      <p:grpSp>
        <p:nvGrpSpPr>
          <p:cNvPr id="59" name="object 59" descr=""/>
          <p:cNvGrpSpPr/>
          <p:nvPr/>
        </p:nvGrpSpPr>
        <p:grpSpPr>
          <a:xfrm>
            <a:off x="1440462" y="1265052"/>
            <a:ext cx="1689735" cy="81915"/>
            <a:chOff x="1440462" y="1265052"/>
            <a:chExt cx="1689735" cy="81915"/>
          </a:xfrm>
        </p:grpSpPr>
        <p:sp>
          <p:nvSpPr>
            <p:cNvPr id="60" name="object 60" descr=""/>
            <p:cNvSpPr/>
            <p:nvPr/>
          </p:nvSpPr>
          <p:spPr>
            <a:xfrm>
              <a:off x="1441414" y="1268771"/>
              <a:ext cx="331470" cy="12700"/>
            </a:xfrm>
            <a:custGeom>
              <a:avLst/>
              <a:gdLst/>
              <a:ahLst/>
              <a:cxnLst/>
              <a:rect l="l" t="t" r="r" b="b"/>
              <a:pathLst>
                <a:path w="331469" h="12700">
                  <a:moveTo>
                    <a:pt x="331313" y="0"/>
                  </a:moveTo>
                  <a:lnTo>
                    <a:pt x="0" y="0"/>
                  </a:lnTo>
                  <a:lnTo>
                    <a:pt x="0" y="12119"/>
                  </a:lnTo>
                  <a:lnTo>
                    <a:pt x="331313" y="12119"/>
                  </a:lnTo>
                  <a:lnTo>
                    <a:pt x="331313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1441414" y="1268771"/>
              <a:ext cx="331470" cy="12700"/>
            </a:xfrm>
            <a:custGeom>
              <a:avLst/>
              <a:gdLst/>
              <a:ahLst/>
              <a:cxnLst/>
              <a:rect l="l" t="t" r="r" b="b"/>
              <a:pathLst>
                <a:path w="331469" h="12700">
                  <a:moveTo>
                    <a:pt x="0" y="0"/>
                  </a:moveTo>
                  <a:lnTo>
                    <a:pt x="0" y="12119"/>
                  </a:lnTo>
                  <a:lnTo>
                    <a:pt x="331313" y="12119"/>
                  </a:lnTo>
                  <a:lnTo>
                    <a:pt x="331313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1838053" y="1266004"/>
              <a:ext cx="331470" cy="12700"/>
            </a:xfrm>
            <a:custGeom>
              <a:avLst/>
              <a:gdLst/>
              <a:ahLst/>
              <a:cxnLst/>
              <a:rect l="l" t="t" r="r" b="b"/>
              <a:pathLst>
                <a:path w="331469" h="12700">
                  <a:moveTo>
                    <a:pt x="331312" y="0"/>
                  </a:moveTo>
                  <a:lnTo>
                    <a:pt x="0" y="0"/>
                  </a:lnTo>
                  <a:lnTo>
                    <a:pt x="0" y="12119"/>
                  </a:lnTo>
                  <a:lnTo>
                    <a:pt x="331312" y="12119"/>
                  </a:lnTo>
                  <a:lnTo>
                    <a:pt x="331312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1838053" y="1266004"/>
              <a:ext cx="331470" cy="12700"/>
            </a:xfrm>
            <a:custGeom>
              <a:avLst/>
              <a:gdLst/>
              <a:ahLst/>
              <a:cxnLst/>
              <a:rect l="l" t="t" r="r" b="b"/>
              <a:pathLst>
                <a:path w="331469" h="12700">
                  <a:moveTo>
                    <a:pt x="0" y="0"/>
                  </a:moveTo>
                  <a:lnTo>
                    <a:pt x="0" y="12119"/>
                  </a:lnTo>
                  <a:lnTo>
                    <a:pt x="331312" y="12119"/>
                  </a:lnTo>
                  <a:lnTo>
                    <a:pt x="3313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838053" y="1266004"/>
              <a:ext cx="331470" cy="12700"/>
            </a:xfrm>
            <a:custGeom>
              <a:avLst/>
              <a:gdLst/>
              <a:ahLst/>
              <a:cxnLst/>
              <a:rect l="l" t="t" r="r" b="b"/>
              <a:pathLst>
                <a:path w="331469" h="12700">
                  <a:moveTo>
                    <a:pt x="331312" y="0"/>
                  </a:moveTo>
                  <a:lnTo>
                    <a:pt x="0" y="0"/>
                  </a:lnTo>
                  <a:lnTo>
                    <a:pt x="0" y="12119"/>
                  </a:lnTo>
                  <a:lnTo>
                    <a:pt x="331312" y="12119"/>
                  </a:lnTo>
                  <a:lnTo>
                    <a:pt x="331312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1838053" y="1266004"/>
              <a:ext cx="331470" cy="12700"/>
            </a:xfrm>
            <a:custGeom>
              <a:avLst/>
              <a:gdLst/>
              <a:ahLst/>
              <a:cxnLst/>
              <a:rect l="l" t="t" r="r" b="b"/>
              <a:pathLst>
                <a:path w="331469" h="12700">
                  <a:moveTo>
                    <a:pt x="0" y="0"/>
                  </a:moveTo>
                  <a:lnTo>
                    <a:pt x="0" y="12119"/>
                  </a:lnTo>
                  <a:lnTo>
                    <a:pt x="331312" y="12119"/>
                  </a:lnTo>
                  <a:lnTo>
                    <a:pt x="3313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2254523" y="1266004"/>
              <a:ext cx="331470" cy="12700"/>
            </a:xfrm>
            <a:custGeom>
              <a:avLst/>
              <a:gdLst/>
              <a:ahLst/>
              <a:cxnLst/>
              <a:rect l="l" t="t" r="r" b="b"/>
              <a:pathLst>
                <a:path w="331469" h="12700">
                  <a:moveTo>
                    <a:pt x="331312" y="0"/>
                  </a:moveTo>
                  <a:lnTo>
                    <a:pt x="0" y="0"/>
                  </a:lnTo>
                  <a:lnTo>
                    <a:pt x="0" y="12119"/>
                  </a:lnTo>
                  <a:lnTo>
                    <a:pt x="331312" y="12119"/>
                  </a:lnTo>
                  <a:lnTo>
                    <a:pt x="331312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2254523" y="1266004"/>
              <a:ext cx="331470" cy="12700"/>
            </a:xfrm>
            <a:custGeom>
              <a:avLst/>
              <a:gdLst/>
              <a:ahLst/>
              <a:cxnLst/>
              <a:rect l="l" t="t" r="r" b="b"/>
              <a:pathLst>
                <a:path w="331469" h="12700">
                  <a:moveTo>
                    <a:pt x="0" y="0"/>
                  </a:moveTo>
                  <a:lnTo>
                    <a:pt x="0" y="12119"/>
                  </a:lnTo>
                  <a:lnTo>
                    <a:pt x="331312" y="12119"/>
                  </a:lnTo>
                  <a:lnTo>
                    <a:pt x="3313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2651162" y="1266004"/>
              <a:ext cx="331470" cy="12700"/>
            </a:xfrm>
            <a:custGeom>
              <a:avLst/>
              <a:gdLst/>
              <a:ahLst/>
              <a:cxnLst/>
              <a:rect l="l" t="t" r="r" b="b"/>
              <a:pathLst>
                <a:path w="331469" h="12700">
                  <a:moveTo>
                    <a:pt x="331312" y="0"/>
                  </a:moveTo>
                  <a:lnTo>
                    <a:pt x="0" y="0"/>
                  </a:lnTo>
                  <a:lnTo>
                    <a:pt x="0" y="12119"/>
                  </a:lnTo>
                  <a:lnTo>
                    <a:pt x="331312" y="12119"/>
                  </a:lnTo>
                  <a:lnTo>
                    <a:pt x="331312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2651162" y="1266004"/>
              <a:ext cx="331470" cy="12700"/>
            </a:xfrm>
            <a:custGeom>
              <a:avLst/>
              <a:gdLst/>
              <a:ahLst/>
              <a:cxnLst/>
              <a:rect l="l" t="t" r="r" b="b"/>
              <a:pathLst>
                <a:path w="331469" h="12700">
                  <a:moveTo>
                    <a:pt x="0" y="0"/>
                  </a:moveTo>
                  <a:lnTo>
                    <a:pt x="0" y="12119"/>
                  </a:lnTo>
                  <a:lnTo>
                    <a:pt x="331312" y="12119"/>
                  </a:lnTo>
                  <a:lnTo>
                    <a:pt x="33131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1443881" y="1276803"/>
              <a:ext cx="1684020" cy="0"/>
            </a:xfrm>
            <a:custGeom>
              <a:avLst/>
              <a:gdLst/>
              <a:ahLst/>
              <a:cxnLst/>
              <a:rect l="l" t="t" r="r" b="b"/>
              <a:pathLst>
                <a:path w="1684020" h="0">
                  <a:moveTo>
                    <a:pt x="0" y="0"/>
                  </a:moveTo>
                  <a:lnTo>
                    <a:pt x="1683494" y="0"/>
                  </a:lnTo>
                </a:path>
              </a:pathLst>
            </a:custGeom>
            <a:ln w="5030">
              <a:solidFill>
                <a:srgbClr val="8A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1597903" y="1317457"/>
              <a:ext cx="1219835" cy="26670"/>
            </a:xfrm>
            <a:custGeom>
              <a:avLst/>
              <a:gdLst/>
              <a:ahLst/>
              <a:cxnLst/>
              <a:rect l="l" t="t" r="r" b="b"/>
              <a:pathLst>
                <a:path w="1219835" h="26669">
                  <a:moveTo>
                    <a:pt x="373502" y="2766"/>
                  </a:moveTo>
                  <a:lnTo>
                    <a:pt x="389841" y="26246"/>
                  </a:lnTo>
                  <a:lnTo>
                    <a:pt x="389841" y="26246"/>
                  </a:lnTo>
                </a:path>
                <a:path w="1219835" h="26669">
                  <a:moveTo>
                    <a:pt x="373502" y="26246"/>
                  </a:moveTo>
                  <a:lnTo>
                    <a:pt x="389841" y="2766"/>
                  </a:lnTo>
                </a:path>
                <a:path w="1219835" h="26669">
                  <a:moveTo>
                    <a:pt x="796581" y="2762"/>
                  </a:moveTo>
                  <a:lnTo>
                    <a:pt x="812925" y="26242"/>
                  </a:lnTo>
                  <a:lnTo>
                    <a:pt x="812925" y="26242"/>
                  </a:lnTo>
                </a:path>
                <a:path w="1219835" h="26669">
                  <a:moveTo>
                    <a:pt x="796581" y="26242"/>
                  </a:moveTo>
                  <a:lnTo>
                    <a:pt x="812925" y="2762"/>
                  </a:lnTo>
                </a:path>
                <a:path w="1219835" h="26669">
                  <a:moveTo>
                    <a:pt x="1203135" y="2762"/>
                  </a:moveTo>
                  <a:lnTo>
                    <a:pt x="1219479" y="26242"/>
                  </a:lnTo>
                  <a:lnTo>
                    <a:pt x="1219479" y="26242"/>
                  </a:lnTo>
                </a:path>
                <a:path w="1219835" h="26669">
                  <a:moveTo>
                    <a:pt x="1203135" y="26242"/>
                  </a:moveTo>
                  <a:lnTo>
                    <a:pt x="1219479" y="2762"/>
                  </a:lnTo>
                </a:path>
                <a:path w="1219835" h="26669">
                  <a:moveTo>
                    <a:pt x="0" y="0"/>
                  </a:moveTo>
                  <a:lnTo>
                    <a:pt x="16343" y="23479"/>
                  </a:lnTo>
                  <a:lnTo>
                    <a:pt x="16343" y="23479"/>
                  </a:lnTo>
                </a:path>
                <a:path w="1219835" h="26669">
                  <a:moveTo>
                    <a:pt x="0" y="23479"/>
                  </a:moveTo>
                  <a:lnTo>
                    <a:pt x="16343" y="0"/>
                  </a:lnTo>
                </a:path>
              </a:pathLst>
            </a:custGeom>
            <a:ln w="55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2" name="object 72" descr=""/>
          <p:cNvSpPr txBox="1"/>
          <p:nvPr/>
        </p:nvSpPr>
        <p:spPr>
          <a:xfrm>
            <a:off x="1545289" y="1322332"/>
            <a:ext cx="147955" cy="1123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baseline="10101" sz="825" spc="89" b="1">
                <a:latin typeface="Book Antiqua"/>
                <a:cs typeface="Book Antiqua"/>
              </a:rPr>
              <a:t>t</a:t>
            </a:r>
            <a:r>
              <a:rPr dirty="0" sz="400" spc="60" b="1">
                <a:latin typeface="Book Antiqua"/>
                <a:cs typeface="Book Antiqua"/>
              </a:rPr>
              <a:t>1</a:t>
            </a:r>
            <a:endParaRPr sz="400">
              <a:latin typeface="Book Antiqua"/>
              <a:cs typeface="Book Antiqua"/>
            </a:endParaRPr>
          </a:p>
        </p:txBody>
      </p:sp>
      <p:sp>
        <p:nvSpPr>
          <p:cNvPr id="73" name="object 73" descr=""/>
          <p:cNvSpPr txBox="1"/>
          <p:nvPr/>
        </p:nvSpPr>
        <p:spPr>
          <a:xfrm>
            <a:off x="2345175" y="1319566"/>
            <a:ext cx="147955" cy="1123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baseline="10101" sz="825" spc="89" b="1">
                <a:latin typeface="Book Antiqua"/>
                <a:cs typeface="Book Antiqua"/>
              </a:rPr>
              <a:t>t</a:t>
            </a:r>
            <a:r>
              <a:rPr dirty="0" sz="400" spc="60" b="1">
                <a:latin typeface="Book Antiqua"/>
                <a:cs typeface="Book Antiqua"/>
              </a:rPr>
              <a:t>3</a:t>
            </a:r>
            <a:endParaRPr sz="400">
              <a:latin typeface="Book Antiqua"/>
              <a:cs typeface="Book Antiqua"/>
            </a:endParaRPr>
          </a:p>
        </p:txBody>
      </p:sp>
      <p:sp>
        <p:nvSpPr>
          <p:cNvPr id="74" name="object 74" descr=""/>
          <p:cNvSpPr txBox="1"/>
          <p:nvPr/>
        </p:nvSpPr>
        <p:spPr>
          <a:xfrm>
            <a:off x="1925399" y="1316803"/>
            <a:ext cx="147955" cy="1123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baseline="10101" sz="825" spc="89" b="1">
                <a:latin typeface="Book Antiqua"/>
                <a:cs typeface="Book Antiqua"/>
              </a:rPr>
              <a:t>t</a:t>
            </a:r>
            <a:r>
              <a:rPr dirty="0" sz="400" spc="60" b="1">
                <a:latin typeface="Book Antiqua"/>
                <a:cs typeface="Book Antiqua"/>
              </a:rPr>
              <a:t>2</a:t>
            </a:r>
            <a:endParaRPr sz="400">
              <a:latin typeface="Book Antiqua"/>
              <a:cs typeface="Book Antiqua"/>
            </a:endParaRPr>
          </a:p>
        </p:txBody>
      </p:sp>
      <p:sp>
        <p:nvSpPr>
          <p:cNvPr id="75" name="object 75" descr=""/>
          <p:cNvSpPr txBox="1"/>
          <p:nvPr/>
        </p:nvSpPr>
        <p:spPr>
          <a:xfrm>
            <a:off x="2748428" y="1325099"/>
            <a:ext cx="147955" cy="1123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baseline="10101" sz="825" spc="89" b="1">
                <a:latin typeface="Book Antiqua"/>
                <a:cs typeface="Book Antiqua"/>
              </a:rPr>
              <a:t>t</a:t>
            </a:r>
            <a:r>
              <a:rPr dirty="0" sz="400" spc="60" b="1">
                <a:latin typeface="Book Antiqua"/>
                <a:cs typeface="Book Antiqua"/>
              </a:rPr>
              <a:t>4</a:t>
            </a:r>
            <a:endParaRPr sz="400">
              <a:latin typeface="Book Antiqua"/>
              <a:cs typeface="Book Antiqua"/>
            </a:endParaRPr>
          </a:p>
        </p:txBody>
      </p:sp>
      <p:grpSp>
        <p:nvGrpSpPr>
          <p:cNvPr id="76" name="object 76" descr=""/>
          <p:cNvGrpSpPr/>
          <p:nvPr/>
        </p:nvGrpSpPr>
        <p:grpSpPr>
          <a:xfrm>
            <a:off x="1316908" y="1498728"/>
            <a:ext cx="1974214" cy="711200"/>
            <a:chOff x="1316908" y="1498728"/>
            <a:chExt cx="1974214" cy="711200"/>
          </a:xfrm>
        </p:grpSpPr>
        <p:sp>
          <p:nvSpPr>
            <p:cNvPr id="77" name="object 77" descr=""/>
            <p:cNvSpPr/>
            <p:nvPr/>
          </p:nvSpPr>
          <p:spPr>
            <a:xfrm>
              <a:off x="3145408" y="1919889"/>
              <a:ext cx="32384" cy="29209"/>
            </a:xfrm>
            <a:custGeom>
              <a:avLst/>
              <a:gdLst/>
              <a:ahLst/>
              <a:cxnLst/>
              <a:rect l="l" t="t" r="r" b="b"/>
              <a:pathLst>
                <a:path w="32385" h="29210">
                  <a:moveTo>
                    <a:pt x="24900" y="0"/>
                  </a:moveTo>
                  <a:lnTo>
                    <a:pt x="7179" y="0"/>
                  </a:lnTo>
                  <a:lnTo>
                    <a:pt x="0" y="6441"/>
                  </a:lnTo>
                  <a:lnTo>
                    <a:pt x="0" y="22341"/>
                  </a:lnTo>
                  <a:lnTo>
                    <a:pt x="7179" y="28783"/>
                  </a:lnTo>
                  <a:lnTo>
                    <a:pt x="24900" y="28783"/>
                  </a:lnTo>
                  <a:lnTo>
                    <a:pt x="32079" y="22341"/>
                  </a:lnTo>
                  <a:lnTo>
                    <a:pt x="32079" y="14389"/>
                  </a:lnTo>
                  <a:lnTo>
                    <a:pt x="32079" y="6441"/>
                  </a:lnTo>
                  <a:lnTo>
                    <a:pt x="249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3145408" y="1919889"/>
              <a:ext cx="32384" cy="29209"/>
            </a:xfrm>
            <a:custGeom>
              <a:avLst/>
              <a:gdLst/>
              <a:ahLst/>
              <a:cxnLst/>
              <a:rect l="l" t="t" r="r" b="b"/>
              <a:pathLst>
                <a:path w="32385" h="29210">
                  <a:moveTo>
                    <a:pt x="32079" y="14389"/>
                  </a:moveTo>
                  <a:lnTo>
                    <a:pt x="32079" y="6441"/>
                  </a:lnTo>
                  <a:lnTo>
                    <a:pt x="24900" y="0"/>
                  </a:lnTo>
                  <a:lnTo>
                    <a:pt x="16036" y="0"/>
                  </a:lnTo>
                  <a:lnTo>
                    <a:pt x="7179" y="0"/>
                  </a:lnTo>
                  <a:lnTo>
                    <a:pt x="0" y="6441"/>
                  </a:lnTo>
                  <a:lnTo>
                    <a:pt x="0" y="14389"/>
                  </a:lnTo>
                  <a:lnTo>
                    <a:pt x="0" y="22341"/>
                  </a:lnTo>
                  <a:lnTo>
                    <a:pt x="7179" y="28783"/>
                  </a:lnTo>
                  <a:lnTo>
                    <a:pt x="16036" y="28783"/>
                  </a:lnTo>
                  <a:lnTo>
                    <a:pt x="24900" y="28783"/>
                  </a:lnTo>
                  <a:lnTo>
                    <a:pt x="32079" y="22341"/>
                  </a:lnTo>
                  <a:lnTo>
                    <a:pt x="32079" y="1438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3201555" y="1919883"/>
              <a:ext cx="32384" cy="29209"/>
            </a:xfrm>
            <a:custGeom>
              <a:avLst/>
              <a:gdLst/>
              <a:ahLst/>
              <a:cxnLst/>
              <a:rect l="l" t="t" r="r" b="b"/>
              <a:pathLst>
                <a:path w="32385" h="29210">
                  <a:moveTo>
                    <a:pt x="24900" y="0"/>
                  </a:moveTo>
                  <a:lnTo>
                    <a:pt x="7179" y="0"/>
                  </a:lnTo>
                  <a:lnTo>
                    <a:pt x="0" y="6447"/>
                  </a:lnTo>
                  <a:lnTo>
                    <a:pt x="0" y="22341"/>
                  </a:lnTo>
                  <a:lnTo>
                    <a:pt x="7179" y="28788"/>
                  </a:lnTo>
                  <a:lnTo>
                    <a:pt x="24900" y="28788"/>
                  </a:lnTo>
                  <a:lnTo>
                    <a:pt x="32079" y="22341"/>
                  </a:lnTo>
                  <a:lnTo>
                    <a:pt x="32079" y="14394"/>
                  </a:lnTo>
                  <a:lnTo>
                    <a:pt x="32079" y="6447"/>
                  </a:lnTo>
                  <a:lnTo>
                    <a:pt x="249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3201555" y="1919883"/>
              <a:ext cx="32384" cy="29209"/>
            </a:xfrm>
            <a:custGeom>
              <a:avLst/>
              <a:gdLst/>
              <a:ahLst/>
              <a:cxnLst/>
              <a:rect l="l" t="t" r="r" b="b"/>
              <a:pathLst>
                <a:path w="32385" h="29210">
                  <a:moveTo>
                    <a:pt x="32079" y="14394"/>
                  </a:moveTo>
                  <a:lnTo>
                    <a:pt x="32079" y="6447"/>
                  </a:lnTo>
                  <a:lnTo>
                    <a:pt x="24900" y="0"/>
                  </a:lnTo>
                  <a:lnTo>
                    <a:pt x="16036" y="0"/>
                  </a:lnTo>
                  <a:lnTo>
                    <a:pt x="7179" y="0"/>
                  </a:lnTo>
                  <a:lnTo>
                    <a:pt x="0" y="6447"/>
                  </a:lnTo>
                  <a:lnTo>
                    <a:pt x="0" y="14394"/>
                  </a:lnTo>
                  <a:lnTo>
                    <a:pt x="0" y="22341"/>
                  </a:lnTo>
                  <a:lnTo>
                    <a:pt x="7179" y="28788"/>
                  </a:lnTo>
                  <a:lnTo>
                    <a:pt x="16036" y="28788"/>
                  </a:lnTo>
                  <a:lnTo>
                    <a:pt x="24900" y="28788"/>
                  </a:lnTo>
                  <a:lnTo>
                    <a:pt x="32079" y="22341"/>
                  </a:lnTo>
                  <a:lnTo>
                    <a:pt x="32079" y="143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3257696" y="1919883"/>
              <a:ext cx="32384" cy="29209"/>
            </a:xfrm>
            <a:custGeom>
              <a:avLst/>
              <a:gdLst/>
              <a:ahLst/>
              <a:cxnLst/>
              <a:rect l="l" t="t" r="r" b="b"/>
              <a:pathLst>
                <a:path w="32385" h="29210">
                  <a:moveTo>
                    <a:pt x="24900" y="0"/>
                  </a:moveTo>
                  <a:lnTo>
                    <a:pt x="7185" y="0"/>
                  </a:lnTo>
                  <a:lnTo>
                    <a:pt x="0" y="6447"/>
                  </a:lnTo>
                  <a:lnTo>
                    <a:pt x="0" y="22341"/>
                  </a:lnTo>
                  <a:lnTo>
                    <a:pt x="7185" y="28788"/>
                  </a:lnTo>
                  <a:lnTo>
                    <a:pt x="24900" y="28788"/>
                  </a:lnTo>
                  <a:lnTo>
                    <a:pt x="32085" y="22341"/>
                  </a:lnTo>
                  <a:lnTo>
                    <a:pt x="32085" y="14394"/>
                  </a:lnTo>
                  <a:lnTo>
                    <a:pt x="32085" y="6447"/>
                  </a:lnTo>
                  <a:lnTo>
                    <a:pt x="249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3257696" y="1919883"/>
              <a:ext cx="32384" cy="29209"/>
            </a:xfrm>
            <a:custGeom>
              <a:avLst/>
              <a:gdLst/>
              <a:ahLst/>
              <a:cxnLst/>
              <a:rect l="l" t="t" r="r" b="b"/>
              <a:pathLst>
                <a:path w="32385" h="29210">
                  <a:moveTo>
                    <a:pt x="32085" y="14394"/>
                  </a:moveTo>
                  <a:lnTo>
                    <a:pt x="32085" y="6447"/>
                  </a:lnTo>
                  <a:lnTo>
                    <a:pt x="24900" y="0"/>
                  </a:lnTo>
                  <a:lnTo>
                    <a:pt x="16042" y="0"/>
                  </a:lnTo>
                  <a:lnTo>
                    <a:pt x="7185" y="0"/>
                  </a:lnTo>
                  <a:lnTo>
                    <a:pt x="0" y="6447"/>
                  </a:lnTo>
                  <a:lnTo>
                    <a:pt x="0" y="14394"/>
                  </a:lnTo>
                  <a:lnTo>
                    <a:pt x="0" y="22341"/>
                  </a:lnTo>
                  <a:lnTo>
                    <a:pt x="7185" y="28788"/>
                  </a:lnTo>
                  <a:lnTo>
                    <a:pt x="16042" y="28788"/>
                  </a:lnTo>
                  <a:lnTo>
                    <a:pt x="24900" y="28788"/>
                  </a:lnTo>
                  <a:lnTo>
                    <a:pt x="32085" y="22341"/>
                  </a:lnTo>
                  <a:lnTo>
                    <a:pt x="32085" y="143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1319448" y="1775986"/>
              <a:ext cx="302260" cy="427355"/>
            </a:xfrm>
            <a:custGeom>
              <a:avLst/>
              <a:gdLst/>
              <a:ahLst/>
              <a:cxnLst/>
              <a:rect l="l" t="t" r="r" b="b"/>
              <a:pathLst>
                <a:path w="302259" h="427355">
                  <a:moveTo>
                    <a:pt x="0" y="427271"/>
                  </a:moveTo>
                  <a:lnTo>
                    <a:pt x="56356" y="399089"/>
                  </a:lnTo>
                  <a:lnTo>
                    <a:pt x="80100" y="332722"/>
                  </a:lnTo>
                  <a:lnTo>
                    <a:pt x="88289" y="293291"/>
                  </a:lnTo>
                  <a:lnTo>
                    <a:pt x="95835" y="251814"/>
                  </a:lnTo>
                  <a:lnTo>
                    <a:pt x="102951" y="208974"/>
                  </a:lnTo>
                  <a:lnTo>
                    <a:pt x="109852" y="165454"/>
                  </a:lnTo>
                  <a:lnTo>
                    <a:pt x="116718" y="122271"/>
                  </a:lnTo>
                  <a:lnTo>
                    <a:pt x="123584" y="81815"/>
                  </a:lnTo>
                  <a:lnTo>
                    <a:pt x="137316" y="19998"/>
                  </a:lnTo>
                  <a:lnTo>
                    <a:pt x="151047" y="0"/>
                  </a:lnTo>
                  <a:lnTo>
                    <a:pt x="157913" y="9772"/>
                  </a:lnTo>
                  <a:lnTo>
                    <a:pt x="164779" y="34545"/>
                  </a:lnTo>
                  <a:lnTo>
                    <a:pt x="171645" y="74318"/>
                  </a:lnTo>
                  <a:lnTo>
                    <a:pt x="178510" y="123635"/>
                  </a:lnTo>
                  <a:lnTo>
                    <a:pt x="185376" y="175679"/>
                  </a:lnTo>
                  <a:lnTo>
                    <a:pt x="192242" y="223632"/>
                  </a:lnTo>
                  <a:lnTo>
                    <a:pt x="199108" y="262269"/>
                  </a:lnTo>
                  <a:lnTo>
                    <a:pt x="212840" y="317724"/>
                  </a:lnTo>
                  <a:lnTo>
                    <a:pt x="226714" y="361588"/>
                  </a:lnTo>
                  <a:lnTo>
                    <a:pt x="244165" y="399314"/>
                  </a:lnTo>
                  <a:lnTo>
                    <a:pt x="286076" y="425452"/>
                  </a:lnTo>
                  <a:lnTo>
                    <a:pt x="297520" y="427043"/>
                  </a:lnTo>
                  <a:lnTo>
                    <a:pt x="302097" y="427271"/>
                  </a:lnTo>
                </a:path>
              </a:pathLst>
            </a:custGeom>
            <a:ln w="4696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1471607" y="1505078"/>
              <a:ext cx="0" cy="698500"/>
            </a:xfrm>
            <a:custGeom>
              <a:avLst/>
              <a:gdLst/>
              <a:ahLst/>
              <a:cxnLst/>
              <a:rect l="l" t="t" r="r" b="b"/>
              <a:pathLst>
                <a:path w="0" h="698500">
                  <a:moveTo>
                    <a:pt x="0" y="0"/>
                  </a:moveTo>
                  <a:lnTo>
                    <a:pt x="0" y="698178"/>
                  </a:lnTo>
                  <a:lnTo>
                    <a:pt x="0" y="698178"/>
                  </a:lnTo>
                </a:path>
              </a:pathLst>
            </a:custGeom>
            <a:ln w="7294">
              <a:solidFill>
                <a:srgbClr val="00008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1603947" y="1505078"/>
              <a:ext cx="0" cy="698500"/>
            </a:xfrm>
            <a:custGeom>
              <a:avLst/>
              <a:gdLst/>
              <a:ahLst/>
              <a:cxnLst/>
              <a:rect l="l" t="t" r="r" b="b"/>
              <a:pathLst>
                <a:path w="0" h="698500">
                  <a:moveTo>
                    <a:pt x="0" y="0"/>
                  </a:moveTo>
                  <a:lnTo>
                    <a:pt x="0" y="698178"/>
                  </a:lnTo>
                  <a:lnTo>
                    <a:pt x="0" y="698178"/>
                  </a:lnTo>
                </a:path>
              </a:pathLst>
            </a:custGeom>
            <a:ln w="12158">
              <a:solidFill>
                <a:srgbClr val="A9A9A9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6" name="object 86" descr=""/>
          <p:cNvSpPr txBox="1"/>
          <p:nvPr/>
        </p:nvSpPr>
        <p:spPr>
          <a:xfrm>
            <a:off x="1515201" y="2147917"/>
            <a:ext cx="180975" cy="1384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dirty="0" sz="700" spc="-25" i="1">
                <a:solidFill>
                  <a:srgbClr val="A9A9A9"/>
                </a:solidFill>
                <a:latin typeface="Trebuchet MS"/>
                <a:cs typeface="Trebuchet MS"/>
              </a:rPr>
              <a:t>ω</a:t>
            </a:r>
            <a:r>
              <a:rPr dirty="0" baseline="-11111" sz="750" spc="-37" b="1">
                <a:solidFill>
                  <a:srgbClr val="A9A9A9"/>
                </a:solidFill>
                <a:latin typeface="Arial"/>
                <a:cs typeface="Arial"/>
              </a:rPr>
              <a:t>0</a:t>
            </a:r>
            <a:endParaRPr baseline="-11111" sz="750">
              <a:latin typeface="Arial"/>
              <a:cs typeface="Arial"/>
            </a:endParaRPr>
          </a:p>
        </p:txBody>
      </p:sp>
      <p:grpSp>
        <p:nvGrpSpPr>
          <p:cNvPr id="87" name="object 87" descr=""/>
          <p:cNvGrpSpPr/>
          <p:nvPr/>
        </p:nvGrpSpPr>
        <p:grpSpPr>
          <a:xfrm>
            <a:off x="1471825" y="1633631"/>
            <a:ext cx="131445" cy="29209"/>
            <a:chOff x="1471825" y="1633631"/>
            <a:chExt cx="131445" cy="29209"/>
          </a:xfrm>
        </p:grpSpPr>
        <p:sp>
          <p:nvSpPr>
            <p:cNvPr id="88" name="object 88" descr=""/>
            <p:cNvSpPr/>
            <p:nvPr/>
          </p:nvSpPr>
          <p:spPr>
            <a:xfrm>
              <a:off x="1473095" y="1646415"/>
              <a:ext cx="128905" cy="3810"/>
            </a:xfrm>
            <a:custGeom>
              <a:avLst/>
              <a:gdLst/>
              <a:ahLst/>
              <a:cxnLst/>
              <a:rect l="l" t="t" r="r" b="b"/>
              <a:pathLst>
                <a:path w="128905" h="3810">
                  <a:moveTo>
                    <a:pt x="0" y="3599"/>
                  </a:moveTo>
                  <a:lnTo>
                    <a:pt x="1283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1558449" y="1634901"/>
              <a:ext cx="43180" cy="26034"/>
            </a:xfrm>
            <a:custGeom>
              <a:avLst/>
              <a:gdLst/>
              <a:ahLst/>
              <a:cxnLst/>
              <a:rect l="l" t="t" r="r" b="b"/>
              <a:pathLst>
                <a:path w="43180" h="26035">
                  <a:moveTo>
                    <a:pt x="0" y="0"/>
                  </a:moveTo>
                  <a:lnTo>
                    <a:pt x="885" y="25412"/>
                  </a:lnTo>
                  <a:lnTo>
                    <a:pt x="42975" y="115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1558449" y="1634901"/>
              <a:ext cx="43180" cy="26034"/>
            </a:xfrm>
            <a:custGeom>
              <a:avLst/>
              <a:gdLst/>
              <a:ahLst/>
              <a:cxnLst/>
              <a:rect l="l" t="t" r="r" b="b"/>
              <a:pathLst>
                <a:path w="43180" h="26035">
                  <a:moveTo>
                    <a:pt x="42975" y="11514"/>
                  </a:moveTo>
                  <a:lnTo>
                    <a:pt x="0" y="0"/>
                  </a:lnTo>
                  <a:lnTo>
                    <a:pt x="885" y="25412"/>
                  </a:lnTo>
                  <a:lnTo>
                    <a:pt x="42975" y="1151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473095" y="1636112"/>
              <a:ext cx="43180" cy="26034"/>
            </a:xfrm>
            <a:custGeom>
              <a:avLst/>
              <a:gdLst/>
              <a:ahLst/>
              <a:cxnLst/>
              <a:rect l="l" t="t" r="r" b="b"/>
              <a:pathLst>
                <a:path w="43180" h="26035">
                  <a:moveTo>
                    <a:pt x="42090" y="0"/>
                  </a:moveTo>
                  <a:lnTo>
                    <a:pt x="0" y="13903"/>
                  </a:lnTo>
                  <a:lnTo>
                    <a:pt x="42976" y="25418"/>
                  </a:lnTo>
                  <a:lnTo>
                    <a:pt x="420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1473095" y="1636112"/>
              <a:ext cx="43180" cy="26034"/>
            </a:xfrm>
            <a:custGeom>
              <a:avLst/>
              <a:gdLst/>
              <a:ahLst/>
              <a:cxnLst/>
              <a:rect l="l" t="t" r="r" b="b"/>
              <a:pathLst>
                <a:path w="43180" h="26035">
                  <a:moveTo>
                    <a:pt x="0" y="13903"/>
                  </a:moveTo>
                  <a:lnTo>
                    <a:pt x="42976" y="25418"/>
                  </a:lnTo>
                  <a:lnTo>
                    <a:pt x="42090" y="0"/>
                  </a:lnTo>
                  <a:lnTo>
                    <a:pt x="0" y="1390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3" name="object 93" descr=""/>
          <p:cNvSpPr txBox="1"/>
          <p:nvPr/>
        </p:nvSpPr>
        <p:spPr>
          <a:xfrm>
            <a:off x="1451036" y="1544323"/>
            <a:ext cx="161925" cy="908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dirty="0" baseline="6944" sz="600" spc="135" b="1">
                <a:latin typeface="Gill Sans MT"/>
                <a:cs typeface="Gill Sans MT"/>
              </a:rPr>
              <a:t>∆</a:t>
            </a:r>
            <a:r>
              <a:rPr dirty="0" sz="300" spc="90" b="1">
                <a:latin typeface="Lucida Sans"/>
                <a:cs typeface="Lucida Sans"/>
              </a:rPr>
              <a:t>1</a:t>
            </a:r>
            <a:endParaRPr sz="300">
              <a:latin typeface="Lucida Sans"/>
              <a:cs typeface="Lucida Sans"/>
            </a:endParaRPr>
          </a:p>
        </p:txBody>
      </p:sp>
      <p:grpSp>
        <p:nvGrpSpPr>
          <p:cNvPr id="94" name="object 94" descr=""/>
          <p:cNvGrpSpPr/>
          <p:nvPr/>
        </p:nvGrpSpPr>
        <p:grpSpPr>
          <a:xfrm>
            <a:off x="1838310" y="1494068"/>
            <a:ext cx="307340" cy="712470"/>
            <a:chOff x="1838310" y="1494068"/>
            <a:chExt cx="307340" cy="712470"/>
          </a:xfrm>
        </p:grpSpPr>
        <p:sp>
          <p:nvSpPr>
            <p:cNvPr id="95" name="object 95" descr=""/>
            <p:cNvSpPr/>
            <p:nvPr/>
          </p:nvSpPr>
          <p:spPr>
            <a:xfrm>
              <a:off x="1840850" y="1768786"/>
              <a:ext cx="302260" cy="427355"/>
            </a:xfrm>
            <a:custGeom>
              <a:avLst/>
              <a:gdLst/>
              <a:ahLst/>
              <a:cxnLst/>
              <a:rect l="l" t="t" r="r" b="b"/>
              <a:pathLst>
                <a:path w="302260" h="427355">
                  <a:moveTo>
                    <a:pt x="0" y="427270"/>
                  </a:moveTo>
                  <a:lnTo>
                    <a:pt x="56358" y="399089"/>
                  </a:lnTo>
                  <a:lnTo>
                    <a:pt x="80104" y="332727"/>
                  </a:lnTo>
                  <a:lnTo>
                    <a:pt x="88292" y="293296"/>
                  </a:lnTo>
                  <a:lnTo>
                    <a:pt x="95837" y="251818"/>
                  </a:lnTo>
                  <a:lnTo>
                    <a:pt x="102953" y="208977"/>
                  </a:lnTo>
                  <a:lnTo>
                    <a:pt x="109855" y="165453"/>
                  </a:lnTo>
                  <a:lnTo>
                    <a:pt x="116721" y="122273"/>
                  </a:lnTo>
                  <a:lnTo>
                    <a:pt x="123588" y="81819"/>
                  </a:lnTo>
                  <a:lnTo>
                    <a:pt x="137320" y="20003"/>
                  </a:lnTo>
                  <a:lnTo>
                    <a:pt x="151048" y="0"/>
                  </a:lnTo>
                  <a:lnTo>
                    <a:pt x="157914" y="9772"/>
                  </a:lnTo>
                  <a:lnTo>
                    <a:pt x="164780" y="34544"/>
                  </a:lnTo>
                  <a:lnTo>
                    <a:pt x="171646" y="74317"/>
                  </a:lnTo>
                  <a:lnTo>
                    <a:pt x="178513" y="123635"/>
                  </a:lnTo>
                  <a:lnTo>
                    <a:pt x="185379" y="175681"/>
                  </a:lnTo>
                  <a:lnTo>
                    <a:pt x="192245" y="223636"/>
                  </a:lnTo>
                  <a:lnTo>
                    <a:pt x="199112" y="262273"/>
                  </a:lnTo>
                  <a:lnTo>
                    <a:pt x="212844" y="317726"/>
                  </a:lnTo>
                  <a:lnTo>
                    <a:pt x="226717" y="361590"/>
                  </a:lnTo>
                  <a:lnTo>
                    <a:pt x="244166" y="399318"/>
                  </a:lnTo>
                  <a:lnTo>
                    <a:pt x="286079" y="425452"/>
                  </a:lnTo>
                  <a:lnTo>
                    <a:pt x="297523" y="427043"/>
                  </a:lnTo>
                  <a:lnTo>
                    <a:pt x="302101" y="427270"/>
                  </a:lnTo>
                </a:path>
              </a:pathLst>
            </a:custGeom>
            <a:ln w="4696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1992949" y="1497878"/>
              <a:ext cx="0" cy="698500"/>
            </a:xfrm>
            <a:custGeom>
              <a:avLst/>
              <a:gdLst/>
              <a:ahLst/>
              <a:cxnLst/>
              <a:rect l="l" t="t" r="r" b="b"/>
              <a:pathLst>
                <a:path w="0" h="698500">
                  <a:moveTo>
                    <a:pt x="0" y="0"/>
                  </a:moveTo>
                  <a:lnTo>
                    <a:pt x="0" y="698178"/>
                  </a:lnTo>
                  <a:lnTo>
                    <a:pt x="0" y="698178"/>
                  </a:lnTo>
                </a:path>
              </a:pathLst>
            </a:custGeom>
            <a:ln w="7294">
              <a:solidFill>
                <a:srgbClr val="00008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1848577" y="1501478"/>
              <a:ext cx="0" cy="698500"/>
            </a:xfrm>
            <a:custGeom>
              <a:avLst/>
              <a:gdLst/>
              <a:ahLst/>
              <a:cxnLst/>
              <a:rect l="l" t="t" r="r" b="b"/>
              <a:pathLst>
                <a:path w="0" h="698500">
                  <a:moveTo>
                    <a:pt x="0" y="0"/>
                  </a:moveTo>
                  <a:lnTo>
                    <a:pt x="0" y="698178"/>
                  </a:lnTo>
                  <a:lnTo>
                    <a:pt x="0" y="698178"/>
                  </a:lnTo>
                </a:path>
              </a:pathLst>
            </a:custGeom>
            <a:ln w="12158">
              <a:solidFill>
                <a:srgbClr val="A9A9A9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8" name="object 98" descr=""/>
          <p:cNvSpPr txBox="1"/>
          <p:nvPr/>
        </p:nvSpPr>
        <p:spPr>
          <a:xfrm>
            <a:off x="1767850" y="2133522"/>
            <a:ext cx="180975" cy="1384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dirty="0" sz="700" spc="-25" i="1">
                <a:solidFill>
                  <a:srgbClr val="A9A9A9"/>
                </a:solidFill>
                <a:latin typeface="Trebuchet MS"/>
                <a:cs typeface="Trebuchet MS"/>
              </a:rPr>
              <a:t>ω</a:t>
            </a:r>
            <a:r>
              <a:rPr dirty="0" baseline="-11111" sz="750" spc="-37" b="1">
                <a:solidFill>
                  <a:srgbClr val="A9A9A9"/>
                </a:solidFill>
                <a:latin typeface="Arial"/>
                <a:cs typeface="Arial"/>
              </a:rPr>
              <a:t>0</a:t>
            </a:r>
            <a:endParaRPr baseline="-11111" sz="750">
              <a:latin typeface="Arial"/>
              <a:cs typeface="Arial"/>
            </a:endParaRPr>
          </a:p>
        </p:txBody>
      </p:sp>
      <p:grpSp>
        <p:nvGrpSpPr>
          <p:cNvPr id="99" name="object 99" descr=""/>
          <p:cNvGrpSpPr/>
          <p:nvPr/>
        </p:nvGrpSpPr>
        <p:grpSpPr>
          <a:xfrm>
            <a:off x="1841531" y="1629807"/>
            <a:ext cx="160655" cy="29845"/>
            <a:chOff x="1841531" y="1629807"/>
            <a:chExt cx="160655" cy="29845"/>
          </a:xfrm>
        </p:grpSpPr>
        <p:sp>
          <p:nvSpPr>
            <p:cNvPr id="100" name="object 100" descr=""/>
            <p:cNvSpPr/>
            <p:nvPr/>
          </p:nvSpPr>
          <p:spPr>
            <a:xfrm>
              <a:off x="1842801" y="1642816"/>
              <a:ext cx="158115" cy="3810"/>
            </a:xfrm>
            <a:custGeom>
              <a:avLst/>
              <a:gdLst/>
              <a:ahLst/>
              <a:cxnLst/>
              <a:rect l="l" t="t" r="r" b="b"/>
              <a:pathLst>
                <a:path w="158114" h="3810">
                  <a:moveTo>
                    <a:pt x="0" y="3599"/>
                  </a:moveTo>
                  <a:lnTo>
                    <a:pt x="1577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1957690" y="1631077"/>
              <a:ext cx="43180" cy="26034"/>
            </a:xfrm>
            <a:custGeom>
              <a:avLst/>
              <a:gdLst/>
              <a:ahLst/>
              <a:cxnLst/>
              <a:rect l="l" t="t" r="r" b="b"/>
              <a:pathLst>
                <a:path w="43180" h="26035">
                  <a:moveTo>
                    <a:pt x="0" y="0"/>
                  </a:moveTo>
                  <a:lnTo>
                    <a:pt x="717" y="25418"/>
                  </a:lnTo>
                  <a:lnTo>
                    <a:pt x="42900" y="11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1957690" y="1631077"/>
              <a:ext cx="43180" cy="26034"/>
            </a:xfrm>
            <a:custGeom>
              <a:avLst/>
              <a:gdLst/>
              <a:ahLst/>
              <a:cxnLst/>
              <a:rect l="l" t="t" r="r" b="b"/>
              <a:pathLst>
                <a:path w="43180" h="26035">
                  <a:moveTo>
                    <a:pt x="42900" y="11738"/>
                  </a:moveTo>
                  <a:lnTo>
                    <a:pt x="0" y="0"/>
                  </a:lnTo>
                  <a:lnTo>
                    <a:pt x="717" y="25418"/>
                  </a:lnTo>
                  <a:lnTo>
                    <a:pt x="42900" y="1173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1842801" y="1632736"/>
              <a:ext cx="43180" cy="26034"/>
            </a:xfrm>
            <a:custGeom>
              <a:avLst/>
              <a:gdLst/>
              <a:ahLst/>
              <a:cxnLst/>
              <a:rect l="l" t="t" r="r" b="b"/>
              <a:pathLst>
                <a:path w="43180" h="26035">
                  <a:moveTo>
                    <a:pt x="42182" y="0"/>
                  </a:moveTo>
                  <a:lnTo>
                    <a:pt x="0" y="13679"/>
                  </a:lnTo>
                  <a:lnTo>
                    <a:pt x="42900" y="25418"/>
                  </a:lnTo>
                  <a:lnTo>
                    <a:pt x="421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1842801" y="1632736"/>
              <a:ext cx="43180" cy="26034"/>
            </a:xfrm>
            <a:custGeom>
              <a:avLst/>
              <a:gdLst/>
              <a:ahLst/>
              <a:cxnLst/>
              <a:rect l="l" t="t" r="r" b="b"/>
              <a:pathLst>
                <a:path w="43180" h="26035">
                  <a:moveTo>
                    <a:pt x="0" y="13679"/>
                  </a:moveTo>
                  <a:lnTo>
                    <a:pt x="42900" y="25418"/>
                  </a:lnTo>
                  <a:lnTo>
                    <a:pt x="42182" y="0"/>
                  </a:lnTo>
                  <a:lnTo>
                    <a:pt x="0" y="1367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5" name="object 105" descr=""/>
          <p:cNvSpPr txBox="1"/>
          <p:nvPr/>
        </p:nvSpPr>
        <p:spPr>
          <a:xfrm>
            <a:off x="1840039" y="1537129"/>
            <a:ext cx="161925" cy="908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dirty="0" baseline="6944" sz="600" spc="135" b="1">
                <a:latin typeface="Gill Sans MT"/>
                <a:cs typeface="Gill Sans MT"/>
              </a:rPr>
              <a:t>∆</a:t>
            </a:r>
            <a:r>
              <a:rPr dirty="0" sz="300" spc="90" b="1">
                <a:latin typeface="Lucida Sans"/>
                <a:cs typeface="Lucida Sans"/>
              </a:rPr>
              <a:t>2</a:t>
            </a:r>
            <a:endParaRPr sz="300">
              <a:latin typeface="Lucida Sans"/>
              <a:cs typeface="Lucida Sans"/>
            </a:endParaRPr>
          </a:p>
        </p:txBody>
      </p:sp>
      <p:grpSp>
        <p:nvGrpSpPr>
          <p:cNvPr id="106" name="object 106" descr=""/>
          <p:cNvGrpSpPr/>
          <p:nvPr/>
        </p:nvGrpSpPr>
        <p:grpSpPr>
          <a:xfrm>
            <a:off x="2283363" y="1501268"/>
            <a:ext cx="351790" cy="715645"/>
            <a:chOff x="2283363" y="1501268"/>
            <a:chExt cx="351790" cy="715645"/>
          </a:xfrm>
        </p:grpSpPr>
        <p:sp>
          <p:nvSpPr>
            <p:cNvPr id="107" name="object 107" descr=""/>
            <p:cNvSpPr/>
            <p:nvPr/>
          </p:nvSpPr>
          <p:spPr>
            <a:xfrm>
              <a:off x="2330176" y="1775986"/>
              <a:ext cx="302260" cy="427355"/>
            </a:xfrm>
            <a:custGeom>
              <a:avLst/>
              <a:gdLst/>
              <a:ahLst/>
              <a:cxnLst/>
              <a:rect l="l" t="t" r="r" b="b"/>
              <a:pathLst>
                <a:path w="302260" h="427355">
                  <a:moveTo>
                    <a:pt x="0" y="427271"/>
                  </a:moveTo>
                  <a:lnTo>
                    <a:pt x="56355" y="399089"/>
                  </a:lnTo>
                  <a:lnTo>
                    <a:pt x="80098" y="332722"/>
                  </a:lnTo>
                  <a:lnTo>
                    <a:pt x="88286" y="293291"/>
                  </a:lnTo>
                  <a:lnTo>
                    <a:pt x="95831" y="251814"/>
                  </a:lnTo>
                  <a:lnTo>
                    <a:pt x="102947" y="208974"/>
                  </a:lnTo>
                  <a:lnTo>
                    <a:pt x="109849" y="165454"/>
                  </a:lnTo>
                  <a:lnTo>
                    <a:pt x="116715" y="122271"/>
                  </a:lnTo>
                  <a:lnTo>
                    <a:pt x="123582" y="81815"/>
                  </a:lnTo>
                  <a:lnTo>
                    <a:pt x="137314" y="19998"/>
                  </a:lnTo>
                  <a:lnTo>
                    <a:pt x="151047" y="0"/>
                  </a:lnTo>
                  <a:lnTo>
                    <a:pt x="157913" y="9772"/>
                  </a:lnTo>
                  <a:lnTo>
                    <a:pt x="164780" y="34545"/>
                  </a:lnTo>
                  <a:lnTo>
                    <a:pt x="171643" y="74318"/>
                  </a:lnTo>
                  <a:lnTo>
                    <a:pt x="178507" y="123635"/>
                  </a:lnTo>
                  <a:lnTo>
                    <a:pt x="185373" y="175679"/>
                  </a:lnTo>
                  <a:lnTo>
                    <a:pt x="192239" y="223632"/>
                  </a:lnTo>
                  <a:lnTo>
                    <a:pt x="199106" y="262269"/>
                  </a:lnTo>
                  <a:lnTo>
                    <a:pt x="212838" y="317724"/>
                  </a:lnTo>
                  <a:lnTo>
                    <a:pt x="226714" y="361588"/>
                  </a:lnTo>
                  <a:lnTo>
                    <a:pt x="244163" y="399314"/>
                  </a:lnTo>
                  <a:lnTo>
                    <a:pt x="286073" y="425452"/>
                  </a:lnTo>
                  <a:lnTo>
                    <a:pt x="297517" y="427043"/>
                  </a:lnTo>
                  <a:lnTo>
                    <a:pt x="302095" y="427271"/>
                  </a:lnTo>
                </a:path>
              </a:pathLst>
            </a:custGeom>
            <a:ln w="4696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2486220" y="1505078"/>
              <a:ext cx="0" cy="698500"/>
            </a:xfrm>
            <a:custGeom>
              <a:avLst/>
              <a:gdLst/>
              <a:ahLst/>
              <a:cxnLst/>
              <a:rect l="l" t="t" r="r" b="b"/>
              <a:pathLst>
                <a:path w="0" h="698500">
                  <a:moveTo>
                    <a:pt x="0" y="0"/>
                  </a:moveTo>
                  <a:lnTo>
                    <a:pt x="0" y="698178"/>
                  </a:lnTo>
                  <a:lnTo>
                    <a:pt x="0" y="698178"/>
                  </a:lnTo>
                </a:path>
              </a:pathLst>
            </a:custGeom>
            <a:ln w="7294">
              <a:solidFill>
                <a:srgbClr val="00008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2289713" y="1512272"/>
              <a:ext cx="0" cy="698500"/>
            </a:xfrm>
            <a:custGeom>
              <a:avLst/>
              <a:gdLst/>
              <a:ahLst/>
              <a:cxnLst/>
              <a:rect l="l" t="t" r="r" b="b"/>
              <a:pathLst>
                <a:path w="0" h="698500">
                  <a:moveTo>
                    <a:pt x="0" y="0"/>
                  </a:moveTo>
                  <a:lnTo>
                    <a:pt x="0" y="698178"/>
                  </a:lnTo>
                  <a:lnTo>
                    <a:pt x="0" y="698178"/>
                  </a:lnTo>
                </a:path>
              </a:pathLst>
            </a:custGeom>
            <a:ln w="12158">
              <a:solidFill>
                <a:srgbClr val="A9A9A9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0" name="object 110" descr=""/>
          <p:cNvSpPr txBox="1"/>
          <p:nvPr/>
        </p:nvSpPr>
        <p:spPr>
          <a:xfrm>
            <a:off x="2229041" y="2147917"/>
            <a:ext cx="180975" cy="1384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dirty="0" sz="700" spc="-25" i="1">
                <a:solidFill>
                  <a:srgbClr val="A9A9A9"/>
                </a:solidFill>
                <a:latin typeface="Trebuchet MS"/>
                <a:cs typeface="Trebuchet MS"/>
              </a:rPr>
              <a:t>ω</a:t>
            </a:r>
            <a:r>
              <a:rPr dirty="0" baseline="-11111" sz="750" spc="-37" b="1">
                <a:solidFill>
                  <a:srgbClr val="A9A9A9"/>
                </a:solidFill>
                <a:latin typeface="Arial"/>
                <a:cs typeface="Arial"/>
              </a:rPr>
              <a:t>0</a:t>
            </a:r>
            <a:endParaRPr baseline="-11111" sz="750">
              <a:latin typeface="Arial"/>
              <a:cs typeface="Arial"/>
            </a:endParaRPr>
          </a:p>
        </p:txBody>
      </p:sp>
      <p:grpSp>
        <p:nvGrpSpPr>
          <p:cNvPr id="111" name="object 111" descr=""/>
          <p:cNvGrpSpPr/>
          <p:nvPr/>
        </p:nvGrpSpPr>
        <p:grpSpPr>
          <a:xfrm>
            <a:off x="2301963" y="1634100"/>
            <a:ext cx="187325" cy="32384"/>
            <a:chOff x="2301963" y="1634100"/>
            <a:chExt cx="187325" cy="32384"/>
          </a:xfrm>
        </p:grpSpPr>
        <p:sp>
          <p:nvSpPr>
            <p:cNvPr id="112" name="object 112" descr=""/>
            <p:cNvSpPr/>
            <p:nvPr/>
          </p:nvSpPr>
          <p:spPr>
            <a:xfrm>
              <a:off x="2303233" y="1646416"/>
              <a:ext cx="184785" cy="7620"/>
            </a:xfrm>
            <a:custGeom>
              <a:avLst/>
              <a:gdLst/>
              <a:ahLst/>
              <a:cxnLst/>
              <a:rect l="l" t="t" r="r" b="b"/>
              <a:pathLst>
                <a:path w="184785" h="7619">
                  <a:moveTo>
                    <a:pt x="0" y="7194"/>
                  </a:moveTo>
                  <a:lnTo>
                    <a:pt x="1844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2444578" y="1635370"/>
              <a:ext cx="43180" cy="26034"/>
            </a:xfrm>
            <a:custGeom>
              <a:avLst/>
              <a:gdLst/>
              <a:ahLst/>
              <a:cxnLst/>
              <a:rect l="l" t="t" r="r" b="b"/>
              <a:pathLst>
                <a:path w="43180" h="26035">
                  <a:moveTo>
                    <a:pt x="0" y="0"/>
                  </a:moveTo>
                  <a:lnTo>
                    <a:pt x="1234" y="25407"/>
                  </a:lnTo>
                  <a:lnTo>
                    <a:pt x="43131" y="110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2444578" y="1635370"/>
              <a:ext cx="43180" cy="26034"/>
            </a:xfrm>
            <a:custGeom>
              <a:avLst/>
              <a:gdLst/>
              <a:ahLst/>
              <a:cxnLst/>
              <a:rect l="l" t="t" r="r" b="b"/>
              <a:pathLst>
                <a:path w="43180" h="26035">
                  <a:moveTo>
                    <a:pt x="43131" y="11045"/>
                  </a:moveTo>
                  <a:lnTo>
                    <a:pt x="0" y="0"/>
                  </a:lnTo>
                  <a:lnTo>
                    <a:pt x="1234" y="25407"/>
                  </a:lnTo>
                  <a:lnTo>
                    <a:pt x="43131" y="1104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2303233" y="1639248"/>
              <a:ext cx="43180" cy="26034"/>
            </a:xfrm>
            <a:custGeom>
              <a:avLst/>
              <a:gdLst/>
              <a:ahLst/>
              <a:cxnLst/>
              <a:rect l="l" t="t" r="r" b="b"/>
              <a:pathLst>
                <a:path w="43180" h="26035">
                  <a:moveTo>
                    <a:pt x="41897" y="0"/>
                  </a:moveTo>
                  <a:lnTo>
                    <a:pt x="0" y="14361"/>
                  </a:lnTo>
                  <a:lnTo>
                    <a:pt x="43131" y="25407"/>
                  </a:lnTo>
                  <a:lnTo>
                    <a:pt x="418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2303233" y="1639248"/>
              <a:ext cx="43180" cy="26034"/>
            </a:xfrm>
            <a:custGeom>
              <a:avLst/>
              <a:gdLst/>
              <a:ahLst/>
              <a:cxnLst/>
              <a:rect l="l" t="t" r="r" b="b"/>
              <a:pathLst>
                <a:path w="43180" h="26035">
                  <a:moveTo>
                    <a:pt x="0" y="14361"/>
                  </a:moveTo>
                  <a:lnTo>
                    <a:pt x="43131" y="25407"/>
                  </a:lnTo>
                  <a:lnTo>
                    <a:pt x="41897" y="0"/>
                  </a:lnTo>
                  <a:lnTo>
                    <a:pt x="0" y="1436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7" name="object 117" descr=""/>
          <p:cNvSpPr txBox="1"/>
          <p:nvPr/>
        </p:nvSpPr>
        <p:spPr>
          <a:xfrm>
            <a:off x="2305237" y="1547923"/>
            <a:ext cx="161925" cy="908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dirty="0" baseline="6944" sz="600" spc="135" b="1">
                <a:latin typeface="Gill Sans MT"/>
                <a:cs typeface="Gill Sans MT"/>
              </a:rPr>
              <a:t>∆</a:t>
            </a:r>
            <a:r>
              <a:rPr dirty="0" sz="300" spc="90" b="1">
                <a:latin typeface="Lucida Sans"/>
                <a:cs typeface="Lucida Sans"/>
              </a:rPr>
              <a:t>3</a:t>
            </a:r>
            <a:endParaRPr sz="300">
              <a:latin typeface="Lucida Sans"/>
              <a:cs typeface="Lucida Sans"/>
            </a:endParaRPr>
          </a:p>
        </p:txBody>
      </p:sp>
      <p:grpSp>
        <p:nvGrpSpPr>
          <p:cNvPr id="118" name="object 118" descr=""/>
          <p:cNvGrpSpPr/>
          <p:nvPr/>
        </p:nvGrpSpPr>
        <p:grpSpPr>
          <a:xfrm>
            <a:off x="2732741" y="1505922"/>
            <a:ext cx="341630" cy="715645"/>
            <a:chOff x="2732741" y="1505922"/>
            <a:chExt cx="341630" cy="715645"/>
          </a:xfrm>
        </p:grpSpPr>
        <p:sp>
          <p:nvSpPr>
            <p:cNvPr id="119" name="object 119" descr=""/>
            <p:cNvSpPr/>
            <p:nvPr/>
          </p:nvSpPr>
          <p:spPr>
            <a:xfrm>
              <a:off x="2735281" y="1783180"/>
              <a:ext cx="302260" cy="427355"/>
            </a:xfrm>
            <a:custGeom>
              <a:avLst/>
              <a:gdLst/>
              <a:ahLst/>
              <a:cxnLst/>
              <a:rect l="l" t="t" r="r" b="b"/>
              <a:pathLst>
                <a:path w="302260" h="427355">
                  <a:moveTo>
                    <a:pt x="0" y="427271"/>
                  </a:moveTo>
                  <a:lnTo>
                    <a:pt x="56355" y="399089"/>
                  </a:lnTo>
                  <a:lnTo>
                    <a:pt x="80098" y="332727"/>
                  </a:lnTo>
                  <a:lnTo>
                    <a:pt x="88289" y="293294"/>
                  </a:lnTo>
                  <a:lnTo>
                    <a:pt x="95835" y="251817"/>
                  </a:lnTo>
                  <a:lnTo>
                    <a:pt x="102950" y="208977"/>
                  </a:lnTo>
                  <a:lnTo>
                    <a:pt x="109849" y="165454"/>
                  </a:lnTo>
                  <a:lnTo>
                    <a:pt x="116715" y="122271"/>
                  </a:lnTo>
                  <a:lnTo>
                    <a:pt x="123582" y="81817"/>
                  </a:lnTo>
                  <a:lnTo>
                    <a:pt x="137314" y="19998"/>
                  </a:lnTo>
                  <a:lnTo>
                    <a:pt x="151047" y="0"/>
                  </a:lnTo>
                  <a:lnTo>
                    <a:pt x="157913" y="9772"/>
                  </a:lnTo>
                  <a:lnTo>
                    <a:pt x="164780" y="34545"/>
                  </a:lnTo>
                  <a:lnTo>
                    <a:pt x="171646" y="74318"/>
                  </a:lnTo>
                  <a:lnTo>
                    <a:pt x="178512" y="123636"/>
                  </a:lnTo>
                  <a:lnTo>
                    <a:pt x="185376" y="175682"/>
                  </a:lnTo>
                  <a:lnTo>
                    <a:pt x="192239" y="223637"/>
                  </a:lnTo>
                  <a:lnTo>
                    <a:pt x="199106" y="262272"/>
                  </a:lnTo>
                  <a:lnTo>
                    <a:pt x="212838" y="317726"/>
                  </a:lnTo>
                  <a:lnTo>
                    <a:pt x="226714" y="361589"/>
                  </a:lnTo>
                  <a:lnTo>
                    <a:pt x="244166" y="399316"/>
                  </a:lnTo>
                  <a:lnTo>
                    <a:pt x="286074" y="425452"/>
                  </a:lnTo>
                  <a:lnTo>
                    <a:pt x="297517" y="427043"/>
                  </a:lnTo>
                  <a:lnTo>
                    <a:pt x="302095" y="427271"/>
                  </a:lnTo>
                </a:path>
              </a:pathLst>
            </a:custGeom>
            <a:ln w="4696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2887259" y="1519467"/>
              <a:ext cx="0" cy="698500"/>
            </a:xfrm>
            <a:custGeom>
              <a:avLst/>
              <a:gdLst/>
              <a:ahLst/>
              <a:cxnLst/>
              <a:rect l="l" t="t" r="r" b="b"/>
              <a:pathLst>
                <a:path w="0" h="698500">
                  <a:moveTo>
                    <a:pt x="0" y="0"/>
                  </a:moveTo>
                  <a:lnTo>
                    <a:pt x="0" y="698178"/>
                  </a:lnTo>
                  <a:lnTo>
                    <a:pt x="0" y="698178"/>
                  </a:lnTo>
                </a:path>
              </a:pathLst>
            </a:custGeom>
            <a:ln w="7294">
              <a:solidFill>
                <a:srgbClr val="00008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3067717" y="1512272"/>
              <a:ext cx="0" cy="698500"/>
            </a:xfrm>
            <a:custGeom>
              <a:avLst/>
              <a:gdLst/>
              <a:ahLst/>
              <a:cxnLst/>
              <a:rect l="l" t="t" r="r" b="b"/>
              <a:pathLst>
                <a:path w="0" h="698500">
                  <a:moveTo>
                    <a:pt x="0" y="0"/>
                  </a:moveTo>
                  <a:lnTo>
                    <a:pt x="0" y="698178"/>
                  </a:lnTo>
                  <a:lnTo>
                    <a:pt x="0" y="698178"/>
                  </a:lnTo>
                </a:path>
              </a:pathLst>
            </a:custGeom>
            <a:ln w="12158">
              <a:solidFill>
                <a:srgbClr val="A9A9A9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2" name="object 122" descr=""/>
          <p:cNvSpPr txBox="1"/>
          <p:nvPr/>
        </p:nvSpPr>
        <p:spPr>
          <a:xfrm>
            <a:off x="2982985" y="2165911"/>
            <a:ext cx="180975" cy="1384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dirty="0" sz="700" spc="-25" i="1">
                <a:solidFill>
                  <a:srgbClr val="A9A9A9"/>
                </a:solidFill>
                <a:latin typeface="Trebuchet MS"/>
                <a:cs typeface="Trebuchet MS"/>
              </a:rPr>
              <a:t>ω</a:t>
            </a:r>
            <a:r>
              <a:rPr dirty="0" baseline="-11111" sz="750" spc="-37" b="1">
                <a:solidFill>
                  <a:srgbClr val="A9A9A9"/>
                </a:solidFill>
                <a:latin typeface="Arial"/>
                <a:cs typeface="Arial"/>
              </a:rPr>
              <a:t>0</a:t>
            </a:r>
            <a:endParaRPr baseline="-11111" sz="750">
              <a:latin typeface="Arial"/>
              <a:cs typeface="Arial"/>
            </a:endParaRPr>
          </a:p>
        </p:txBody>
      </p:sp>
      <p:grpSp>
        <p:nvGrpSpPr>
          <p:cNvPr id="123" name="object 123" descr=""/>
          <p:cNvGrpSpPr/>
          <p:nvPr/>
        </p:nvGrpSpPr>
        <p:grpSpPr>
          <a:xfrm>
            <a:off x="2883607" y="1643803"/>
            <a:ext cx="178435" cy="29209"/>
            <a:chOff x="2883607" y="1643803"/>
            <a:chExt cx="178435" cy="29209"/>
          </a:xfrm>
        </p:grpSpPr>
        <p:sp>
          <p:nvSpPr>
            <p:cNvPr id="124" name="object 124" descr=""/>
            <p:cNvSpPr/>
            <p:nvPr/>
          </p:nvSpPr>
          <p:spPr>
            <a:xfrm>
              <a:off x="2884736" y="1657210"/>
              <a:ext cx="175895" cy="1905"/>
            </a:xfrm>
            <a:custGeom>
              <a:avLst/>
              <a:gdLst/>
              <a:ahLst/>
              <a:cxnLst/>
              <a:rect l="l" t="t" r="r" b="b"/>
              <a:pathLst>
                <a:path w="175894" h="1905">
                  <a:moveTo>
                    <a:pt x="0" y="1799"/>
                  </a:moveTo>
                  <a:lnTo>
                    <a:pt x="1758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3017881" y="1644932"/>
              <a:ext cx="43180" cy="26034"/>
            </a:xfrm>
            <a:custGeom>
              <a:avLst/>
              <a:gdLst/>
              <a:ahLst/>
              <a:cxnLst/>
              <a:rect l="l" t="t" r="r" b="b"/>
              <a:pathLst>
                <a:path w="43180" h="26035">
                  <a:moveTo>
                    <a:pt x="0" y="0"/>
                  </a:moveTo>
                  <a:lnTo>
                    <a:pt x="322" y="25428"/>
                  </a:lnTo>
                  <a:lnTo>
                    <a:pt x="42711" y="12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3017881" y="1644932"/>
              <a:ext cx="43180" cy="26034"/>
            </a:xfrm>
            <a:custGeom>
              <a:avLst/>
              <a:gdLst/>
              <a:ahLst/>
              <a:cxnLst/>
              <a:rect l="l" t="t" r="r" b="b"/>
              <a:pathLst>
                <a:path w="43180" h="26035">
                  <a:moveTo>
                    <a:pt x="42711" y="12278"/>
                  </a:moveTo>
                  <a:lnTo>
                    <a:pt x="0" y="0"/>
                  </a:lnTo>
                  <a:lnTo>
                    <a:pt x="322" y="25428"/>
                  </a:lnTo>
                  <a:lnTo>
                    <a:pt x="42711" y="1227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2884736" y="1645859"/>
              <a:ext cx="43180" cy="26034"/>
            </a:xfrm>
            <a:custGeom>
              <a:avLst/>
              <a:gdLst/>
              <a:ahLst/>
              <a:cxnLst/>
              <a:rect l="l" t="t" r="r" b="b"/>
              <a:pathLst>
                <a:path w="43180" h="26035">
                  <a:moveTo>
                    <a:pt x="42389" y="0"/>
                  </a:moveTo>
                  <a:lnTo>
                    <a:pt x="0" y="13150"/>
                  </a:lnTo>
                  <a:lnTo>
                    <a:pt x="42711" y="25428"/>
                  </a:lnTo>
                  <a:lnTo>
                    <a:pt x="423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2884736" y="1645859"/>
              <a:ext cx="43180" cy="26034"/>
            </a:xfrm>
            <a:custGeom>
              <a:avLst/>
              <a:gdLst/>
              <a:ahLst/>
              <a:cxnLst/>
              <a:rect l="l" t="t" r="r" b="b"/>
              <a:pathLst>
                <a:path w="43180" h="26035">
                  <a:moveTo>
                    <a:pt x="0" y="13150"/>
                  </a:moveTo>
                  <a:lnTo>
                    <a:pt x="42711" y="25428"/>
                  </a:lnTo>
                  <a:lnTo>
                    <a:pt x="42389" y="0"/>
                  </a:lnTo>
                  <a:lnTo>
                    <a:pt x="0" y="1315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9" name="object 129" descr=""/>
          <p:cNvSpPr txBox="1"/>
          <p:nvPr/>
        </p:nvSpPr>
        <p:spPr>
          <a:xfrm>
            <a:off x="2898771" y="1565912"/>
            <a:ext cx="161925" cy="908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dirty="0" baseline="6944" sz="600" spc="135" b="1">
                <a:latin typeface="Gill Sans MT"/>
                <a:cs typeface="Gill Sans MT"/>
              </a:rPr>
              <a:t>∆</a:t>
            </a:r>
            <a:r>
              <a:rPr dirty="0" sz="300" spc="90" b="1">
                <a:latin typeface="Lucida Sans"/>
                <a:cs typeface="Lucida Sans"/>
              </a:rPr>
              <a:t>4</a:t>
            </a:r>
            <a:endParaRPr sz="300">
              <a:latin typeface="Lucida Sans"/>
              <a:cs typeface="Lucida Sans"/>
            </a:endParaRPr>
          </a:p>
        </p:txBody>
      </p:sp>
      <p:sp>
        <p:nvSpPr>
          <p:cNvPr id="130" name="object 130" descr=""/>
          <p:cNvSpPr txBox="1"/>
          <p:nvPr/>
        </p:nvSpPr>
        <p:spPr>
          <a:xfrm>
            <a:off x="2225180" y="3061763"/>
            <a:ext cx="1022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5" i="1">
                <a:latin typeface="Trebuchet MS"/>
                <a:cs typeface="Trebuchet MS"/>
              </a:rPr>
              <a:t>ω</a:t>
            </a:r>
            <a:endParaRPr sz="700">
              <a:latin typeface="Trebuchet MS"/>
              <a:cs typeface="Trebuchet MS"/>
            </a:endParaRPr>
          </a:p>
        </p:txBody>
      </p:sp>
      <p:sp>
        <p:nvSpPr>
          <p:cNvPr id="131" name="object 131" descr=""/>
          <p:cNvSpPr txBox="1"/>
          <p:nvPr/>
        </p:nvSpPr>
        <p:spPr>
          <a:xfrm>
            <a:off x="1507494" y="2686954"/>
            <a:ext cx="25844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65" i="1">
                <a:latin typeface="Trebuchet MS"/>
                <a:cs typeface="Trebuchet MS"/>
              </a:rPr>
              <a:t>ρ</a:t>
            </a:r>
            <a:r>
              <a:rPr dirty="0" sz="700" spc="65">
                <a:latin typeface="Tahoma"/>
                <a:cs typeface="Tahoma"/>
              </a:rPr>
              <a:t>(</a:t>
            </a:r>
            <a:r>
              <a:rPr dirty="0" sz="700" spc="65" i="1">
                <a:latin typeface="Trebuchet MS"/>
                <a:cs typeface="Trebuchet MS"/>
              </a:rPr>
              <a:t>ω</a:t>
            </a:r>
            <a:r>
              <a:rPr dirty="0" sz="700" spc="65">
                <a:latin typeface="Tahoma"/>
                <a:cs typeface="Tahoma"/>
              </a:rPr>
              <a:t>)</a:t>
            </a:r>
            <a:endParaRPr sz="700">
              <a:latin typeface="Tahoma"/>
              <a:cs typeface="Tahoma"/>
            </a:endParaRPr>
          </a:p>
        </p:txBody>
      </p:sp>
      <p:grpSp>
        <p:nvGrpSpPr>
          <p:cNvPr id="132" name="object 132" descr=""/>
          <p:cNvGrpSpPr/>
          <p:nvPr/>
        </p:nvGrpSpPr>
        <p:grpSpPr>
          <a:xfrm>
            <a:off x="1317825" y="2375238"/>
            <a:ext cx="1972945" cy="718820"/>
            <a:chOff x="1317825" y="2375238"/>
            <a:chExt cx="1972945" cy="718820"/>
          </a:xfrm>
        </p:grpSpPr>
        <p:sp>
          <p:nvSpPr>
            <p:cNvPr id="133" name="object 133" descr=""/>
            <p:cNvSpPr/>
            <p:nvPr/>
          </p:nvSpPr>
          <p:spPr>
            <a:xfrm>
              <a:off x="1320621" y="2378034"/>
              <a:ext cx="1967230" cy="713740"/>
            </a:xfrm>
            <a:custGeom>
              <a:avLst/>
              <a:gdLst/>
              <a:ahLst/>
              <a:cxnLst/>
              <a:rect l="l" t="t" r="r" b="b"/>
              <a:pathLst>
                <a:path w="1967229" h="713739">
                  <a:moveTo>
                    <a:pt x="1230682" y="0"/>
                  </a:moveTo>
                  <a:lnTo>
                    <a:pt x="1211841" y="16533"/>
                  </a:lnTo>
                  <a:lnTo>
                    <a:pt x="1194099" y="46005"/>
                  </a:lnTo>
                  <a:lnTo>
                    <a:pt x="1176172" y="83747"/>
                  </a:lnTo>
                  <a:lnTo>
                    <a:pt x="1156051" y="123645"/>
                  </a:lnTo>
                  <a:lnTo>
                    <a:pt x="1131540" y="159229"/>
                  </a:lnTo>
                  <a:lnTo>
                    <a:pt x="1100444" y="184028"/>
                  </a:lnTo>
                  <a:lnTo>
                    <a:pt x="1061482" y="194092"/>
                  </a:lnTo>
                  <a:lnTo>
                    <a:pt x="970389" y="196968"/>
                  </a:lnTo>
                  <a:lnTo>
                    <a:pt x="924842" y="207032"/>
                  </a:lnTo>
                  <a:lnTo>
                    <a:pt x="883135" y="231654"/>
                  </a:lnTo>
                  <a:lnTo>
                    <a:pt x="845819" y="265981"/>
                  </a:lnTo>
                  <a:lnTo>
                    <a:pt x="812893" y="302464"/>
                  </a:lnTo>
                  <a:lnTo>
                    <a:pt x="784358" y="333555"/>
                  </a:lnTo>
                  <a:lnTo>
                    <a:pt x="760030" y="353324"/>
                  </a:lnTo>
                  <a:lnTo>
                    <a:pt x="738994" y="362309"/>
                  </a:lnTo>
                  <a:lnTo>
                    <a:pt x="720153" y="362669"/>
                  </a:lnTo>
                  <a:lnTo>
                    <a:pt x="702411" y="356560"/>
                  </a:lnTo>
                  <a:lnTo>
                    <a:pt x="684850" y="345955"/>
                  </a:lnTo>
                  <a:lnTo>
                    <a:pt x="667289" y="332116"/>
                  </a:lnTo>
                  <a:lnTo>
                    <a:pt x="649728" y="316122"/>
                  </a:lnTo>
                  <a:lnTo>
                    <a:pt x="632167" y="299051"/>
                  </a:lnTo>
                  <a:lnTo>
                    <a:pt x="614608" y="282336"/>
                  </a:lnTo>
                  <a:lnTo>
                    <a:pt x="597050" y="268857"/>
                  </a:lnTo>
                  <a:lnTo>
                    <a:pt x="579490" y="261847"/>
                  </a:lnTo>
                  <a:lnTo>
                    <a:pt x="561928" y="264542"/>
                  </a:lnTo>
                  <a:lnTo>
                    <a:pt x="526809" y="303362"/>
                  </a:lnTo>
                  <a:lnTo>
                    <a:pt x="491690" y="368060"/>
                  </a:lnTo>
                  <a:lnTo>
                    <a:pt x="474128" y="402386"/>
                  </a:lnTo>
                  <a:lnTo>
                    <a:pt x="456567" y="435634"/>
                  </a:lnTo>
                  <a:lnTo>
                    <a:pt x="421445" y="494583"/>
                  </a:lnTo>
                  <a:lnTo>
                    <a:pt x="384862" y="539152"/>
                  </a:lnTo>
                  <a:lnTo>
                    <a:pt x="339498" y="575097"/>
                  </a:lnTo>
                  <a:lnTo>
                    <a:pt x="280233" y="610319"/>
                  </a:lnTo>
                  <a:lnTo>
                    <a:pt x="248129" y="629279"/>
                  </a:lnTo>
                  <a:lnTo>
                    <a:pt x="216574" y="649858"/>
                  </a:lnTo>
                  <a:lnTo>
                    <a:pt x="191804" y="667478"/>
                  </a:lnTo>
                  <a:lnTo>
                    <a:pt x="163100" y="684547"/>
                  </a:lnTo>
                  <a:lnTo>
                    <a:pt x="125124" y="699132"/>
                  </a:lnTo>
                  <a:lnTo>
                    <a:pt x="72536" y="709301"/>
                  </a:lnTo>
                  <a:lnTo>
                    <a:pt x="0" y="713120"/>
                  </a:lnTo>
                  <a:lnTo>
                    <a:pt x="1966748" y="713120"/>
                  </a:lnTo>
                  <a:lnTo>
                    <a:pt x="1894308" y="709209"/>
                  </a:lnTo>
                  <a:lnTo>
                    <a:pt x="1842377" y="698396"/>
                  </a:lnTo>
                  <a:lnTo>
                    <a:pt x="1806180" y="682062"/>
                  </a:lnTo>
                  <a:lnTo>
                    <a:pt x="1761883" y="638354"/>
                  </a:lnTo>
                  <a:lnTo>
                    <a:pt x="1721639" y="575813"/>
                  </a:lnTo>
                  <a:lnTo>
                    <a:pt x="1703438" y="545351"/>
                  </a:lnTo>
                  <a:lnTo>
                    <a:pt x="1685788" y="517583"/>
                  </a:lnTo>
                  <a:lnTo>
                    <a:pt x="1668226" y="494041"/>
                  </a:lnTo>
                  <a:lnTo>
                    <a:pt x="1650665" y="475889"/>
                  </a:lnTo>
                  <a:lnTo>
                    <a:pt x="1633105" y="464208"/>
                  </a:lnTo>
                  <a:lnTo>
                    <a:pt x="1615543" y="460074"/>
                  </a:lnTo>
                  <a:lnTo>
                    <a:pt x="1597801" y="463309"/>
                  </a:lnTo>
                  <a:lnTo>
                    <a:pt x="1578960" y="468701"/>
                  </a:lnTo>
                  <a:lnTo>
                    <a:pt x="1557924" y="469779"/>
                  </a:lnTo>
                  <a:lnTo>
                    <a:pt x="1511213" y="440936"/>
                  </a:lnTo>
                  <a:lnTo>
                    <a:pt x="1486582" y="411860"/>
                  </a:lnTo>
                  <a:lnTo>
                    <a:pt x="1460265" y="373950"/>
                  </a:lnTo>
                  <a:lnTo>
                    <a:pt x="1432824" y="328310"/>
                  </a:lnTo>
                  <a:lnTo>
                    <a:pt x="1404821" y="276046"/>
                  </a:lnTo>
                  <a:lnTo>
                    <a:pt x="1381462" y="228546"/>
                  </a:lnTo>
                  <a:lnTo>
                    <a:pt x="1336043" y="132270"/>
                  </a:lnTo>
                  <a:lnTo>
                    <a:pt x="1314635" y="88606"/>
                  </a:lnTo>
                  <a:lnTo>
                    <a:pt x="1294528" y="51332"/>
                  </a:lnTo>
                  <a:lnTo>
                    <a:pt x="1276046" y="23005"/>
                  </a:lnTo>
                  <a:lnTo>
                    <a:pt x="1251718" y="719"/>
                  </a:lnTo>
                  <a:lnTo>
                    <a:pt x="1230682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1320621" y="2378034"/>
              <a:ext cx="1967230" cy="713740"/>
            </a:xfrm>
            <a:custGeom>
              <a:avLst/>
              <a:gdLst/>
              <a:ahLst/>
              <a:cxnLst/>
              <a:rect l="l" t="t" r="r" b="b"/>
              <a:pathLst>
                <a:path w="1967229" h="713739">
                  <a:moveTo>
                    <a:pt x="0" y="713120"/>
                  </a:moveTo>
                  <a:lnTo>
                    <a:pt x="72536" y="709301"/>
                  </a:lnTo>
                  <a:lnTo>
                    <a:pt x="125124" y="699132"/>
                  </a:lnTo>
                  <a:lnTo>
                    <a:pt x="163100" y="684547"/>
                  </a:lnTo>
                  <a:lnTo>
                    <a:pt x="216574" y="649858"/>
                  </a:lnTo>
                  <a:lnTo>
                    <a:pt x="248129" y="629279"/>
                  </a:lnTo>
                  <a:lnTo>
                    <a:pt x="280233" y="610319"/>
                  </a:lnTo>
                  <a:lnTo>
                    <a:pt x="311237" y="592438"/>
                  </a:lnTo>
                  <a:lnTo>
                    <a:pt x="339498" y="575097"/>
                  </a:lnTo>
                  <a:lnTo>
                    <a:pt x="384862" y="539152"/>
                  </a:lnTo>
                  <a:lnTo>
                    <a:pt x="421445" y="494583"/>
                  </a:lnTo>
                  <a:lnTo>
                    <a:pt x="456567" y="435634"/>
                  </a:lnTo>
                  <a:lnTo>
                    <a:pt x="491690" y="368060"/>
                  </a:lnTo>
                  <a:lnTo>
                    <a:pt x="509249" y="334093"/>
                  </a:lnTo>
                  <a:lnTo>
                    <a:pt x="526809" y="303362"/>
                  </a:lnTo>
                  <a:lnTo>
                    <a:pt x="544369" y="279100"/>
                  </a:lnTo>
                  <a:lnTo>
                    <a:pt x="561928" y="264542"/>
                  </a:lnTo>
                  <a:lnTo>
                    <a:pt x="579490" y="261847"/>
                  </a:lnTo>
                  <a:lnTo>
                    <a:pt x="597050" y="268857"/>
                  </a:lnTo>
                  <a:lnTo>
                    <a:pt x="614608" y="282336"/>
                  </a:lnTo>
                  <a:lnTo>
                    <a:pt x="632167" y="299051"/>
                  </a:lnTo>
                  <a:lnTo>
                    <a:pt x="649728" y="316122"/>
                  </a:lnTo>
                  <a:lnTo>
                    <a:pt x="667289" y="332116"/>
                  </a:lnTo>
                  <a:lnTo>
                    <a:pt x="684850" y="345955"/>
                  </a:lnTo>
                  <a:lnTo>
                    <a:pt x="702411" y="356560"/>
                  </a:lnTo>
                  <a:lnTo>
                    <a:pt x="720153" y="362669"/>
                  </a:lnTo>
                  <a:lnTo>
                    <a:pt x="738994" y="362309"/>
                  </a:lnTo>
                  <a:lnTo>
                    <a:pt x="760030" y="353324"/>
                  </a:lnTo>
                  <a:lnTo>
                    <a:pt x="784358" y="333555"/>
                  </a:lnTo>
                  <a:lnTo>
                    <a:pt x="812893" y="302464"/>
                  </a:lnTo>
                  <a:lnTo>
                    <a:pt x="845819" y="265981"/>
                  </a:lnTo>
                  <a:lnTo>
                    <a:pt x="883135" y="231654"/>
                  </a:lnTo>
                  <a:lnTo>
                    <a:pt x="924842" y="207032"/>
                  </a:lnTo>
                  <a:lnTo>
                    <a:pt x="970389" y="196968"/>
                  </a:lnTo>
                  <a:lnTo>
                    <a:pt x="1017033" y="195530"/>
                  </a:lnTo>
                  <a:lnTo>
                    <a:pt x="1061482" y="194092"/>
                  </a:lnTo>
                  <a:lnTo>
                    <a:pt x="1100444" y="184028"/>
                  </a:lnTo>
                  <a:lnTo>
                    <a:pt x="1131540" y="159229"/>
                  </a:lnTo>
                  <a:lnTo>
                    <a:pt x="1156051" y="123645"/>
                  </a:lnTo>
                  <a:lnTo>
                    <a:pt x="1176172" y="83747"/>
                  </a:lnTo>
                  <a:lnTo>
                    <a:pt x="1194099" y="46005"/>
                  </a:lnTo>
                  <a:lnTo>
                    <a:pt x="1211841" y="16533"/>
                  </a:lnTo>
                  <a:lnTo>
                    <a:pt x="1230682" y="0"/>
                  </a:lnTo>
                  <a:lnTo>
                    <a:pt x="1251718" y="719"/>
                  </a:lnTo>
                  <a:lnTo>
                    <a:pt x="1276046" y="23005"/>
                  </a:lnTo>
                  <a:lnTo>
                    <a:pt x="1294528" y="51332"/>
                  </a:lnTo>
                  <a:lnTo>
                    <a:pt x="1314635" y="88606"/>
                  </a:lnTo>
                  <a:lnTo>
                    <a:pt x="1336043" y="132270"/>
                  </a:lnTo>
                  <a:lnTo>
                    <a:pt x="1358427" y="179769"/>
                  </a:lnTo>
                  <a:lnTo>
                    <a:pt x="1381462" y="228546"/>
                  </a:lnTo>
                  <a:lnTo>
                    <a:pt x="1404821" y="276046"/>
                  </a:lnTo>
                  <a:lnTo>
                    <a:pt x="1432824" y="328310"/>
                  </a:lnTo>
                  <a:lnTo>
                    <a:pt x="1460265" y="373950"/>
                  </a:lnTo>
                  <a:lnTo>
                    <a:pt x="1486582" y="411860"/>
                  </a:lnTo>
                  <a:lnTo>
                    <a:pt x="1511213" y="440936"/>
                  </a:lnTo>
                  <a:lnTo>
                    <a:pt x="1557924" y="469779"/>
                  </a:lnTo>
                  <a:lnTo>
                    <a:pt x="1578960" y="468701"/>
                  </a:lnTo>
                  <a:lnTo>
                    <a:pt x="1597801" y="463309"/>
                  </a:lnTo>
                  <a:lnTo>
                    <a:pt x="1615543" y="460074"/>
                  </a:lnTo>
                  <a:lnTo>
                    <a:pt x="1650665" y="475889"/>
                  </a:lnTo>
                  <a:lnTo>
                    <a:pt x="1685788" y="517583"/>
                  </a:lnTo>
                  <a:lnTo>
                    <a:pt x="1721639" y="575813"/>
                  </a:lnTo>
                  <a:lnTo>
                    <a:pt x="1740938" y="607353"/>
                  </a:lnTo>
                  <a:lnTo>
                    <a:pt x="1780940" y="661588"/>
                  </a:lnTo>
                  <a:lnTo>
                    <a:pt x="1842377" y="698396"/>
                  </a:lnTo>
                  <a:lnTo>
                    <a:pt x="1894308" y="709209"/>
                  </a:lnTo>
                  <a:lnTo>
                    <a:pt x="1966748" y="713120"/>
                  </a:lnTo>
                </a:path>
              </a:pathLst>
            </a:custGeom>
            <a:ln w="5400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1320621" y="3091154"/>
              <a:ext cx="1967230" cy="0"/>
            </a:xfrm>
            <a:custGeom>
              <a:avLst/>
              <a:gdLst/>
              <a:ahLst/>
              <a:cxnLst/>
              <a:rect l="l" t="t" r="r" b="b"/>
              <a:pathLst>
                <a:path w="1967229" h="0">
                  <a:moveTo>
                    <a:pt x="0" y="0"/>
                  </a:moveTo>
                  <a:lnTo>
                    <a:pt x="1966748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  <p:transition spd="fast">
    <p:cut thruBlk="0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72527"/>
            <a:ext cx="3810635" cy="2444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00"/>
              <a:t>Emitter</a:t>
            </a:r>
            <a:r>
              <a:rPr dirty="0" sz="1400" spc="-45"/>
              <a:t> </a:t>
            </a:r>
            <a:r>
              <a:rPr dirty="0" sz="1400"/>
              <a:t>in</a:t>
            </a:r>
            <a:r>
              <a:rPr dirty="0" sz="1400" spc="-45"/>
              <a:t> </a:t>
            </a:r>
            <a:r>
              <a:rPr dirty="0" sz="1400" spc="-10"/>
              <a:t>Noisy</a:t>
            </a:r>
            <a:r>
              <a:rPr dirty="0" sz="1400" spc="-40"/>
              <a:t> </a:t>
            </a:r>
            <a:r>
              <a:rPr dirty="0" sz="1400" spc="-35"/>
              <a:t>Environment,</a:t>
            </a:r>
            <a:r>
              <a:rPr dirty="0" sz="1400" spc="-45"/>
              <a:t> </a:t>
            </a:r>
            <a:r>
              <a:rPr dirty="0" sz="1400"/>
              <a:t>Finite</a:t>
            </a:r>
            <a:r>
              <a:rPr dirty="0" sz="1400" spc="-40"/>
              <a:t> </a:t>
            </a:r>
            <a:r>
              <a:rPr dirty="0" sz="1400"/>
              <a:t>Width</a:t>
            </a:r>
            <a:r>
              <a:rPr dirty="0" sz="1400" spc="-45"/>
              <a:t> </a:t>
            </a:r>
            <a:r>
              <a:rPr dirty="0" sz="1400" spc="-10"/>
              <a:t>Pulses</a:t>
            </a:r>
            <a:endParaRPr sz="14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9904" y="498759"/>
            <a:ext cx="1607256" cy="679482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343534" y="1158906"/>
            <a:ext cx="59055" cy="1060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0" spc="-50">
                <a:latin typeface="Times New Roman"/>
                <a:cs typeface="Times New Roman"/>
              </a:rPr>
              <a:t>0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21806" y="1158906"/>
            <a:ext cx="109855" cy="1060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0" spc="-25">
                <a:latin typeface="Times New Roman"/>
                <a:cs typeface="Times New Roman"/>
              </a:rPr>
              <a:t>0.1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521516" y="1158906"/>
            <a:ext cx="109855" cy="1060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0" spc="-25">
                <a:latin typeface="Times New Roman"/>
                <a:cs typeface="Times New Roman"/>
              </a:rPr>
              <a:t>0.3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920413" y="1158906"/>
            <a:ext cx="109855" cy="1060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0" spc="-25">
                <a:latin typeface="Times New Roman"/>
                <a:cs typeface="Times New Roman"/>
              </a:rPr>
              <a:t>0.4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090325" y="1158906"/>
            <a:ext cx="167640" cy="1689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41275">
              <a:lnSpc>
                <a:spcPts val="545"/>
              </a:lnSpc>
              <a:spcBef>
                <a:spcPts val="125"/>
              </a:spcBef>
            </a:pPr>
            <a:r>
              <a:rPr dirty="0" sz="500" spc="-25">
                <a:latin typeface="Times New Roman"/>
                <a:cs typeface="Times New Roman"/>
              </a:rPr>
              <a:t>0.2</a:t>
            </a:r>
            <a:endParaRPr sz="500">
              <a:latin typeface="Times New Roman"/>
              <a:cs typeface="Times New Roman"/>
            </a:endParaRPr>
          </a:p>
          <a:p>
            <a:pPr marL="12700">
              <a:lnSpc>
                <a:spcPts val="545"/>
              </a:lnSpc>
            </a:pPr>
            <a:r>
              <a:rPr dirty="0" sz="500" spc="-20">
                <a:latin typeface="Times New Roman"/>
                <a:cs typeface="Times New Roman"/>
              </a:rPr>
              <a:t>Time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91573" y="1120057"/>
            <a:ext cx="81915" cy="1060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0">
                <a:latin typeface="Times New Roman"/>
                <a:cs typeface="Times New Roman"/>
              </a:rPr>
              <a:t>-</a:t>
            </a:r>
            <a:r>
              <a:rPr dirty="0" sz="500" spc="-50">
                <a:latin typeface="Times New Roman"/>
                <a:cs typeface="Times New Roman"/>
              </a:rPr>
              <a:t>5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11558" y="950426"/>
            <a:ext cx="59055" cy="1060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0" spc="-50">
                <a:latin typeface="Times New Roman"/>
                <a:cs typeface="Times New Roman"/>
              </a:rPr>
              <a:t>0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314116" y="781435"/>
            <a:ext cx="59055" cy="1060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0" spc="-50">
                <a:latin typeface="Times New Roman"/>
                <a:cs typeface="Times New Roman"/>
              </a:rPr>
              <a:t>5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77664" y="611965"/>
            <a:ext cx="92710" cy="1060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0" spc="-25">
                <a:latin typeface="Times New Roman"/>
                <a:cs typeface="Times New Roman"/>
              </a:rPr>
              <a:t>10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80223" y="442972"/>
            <a:ext cx="92710" cy="1060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0" spc="-25">
                <a:latin typeface="Times New Roman"/>
                <a:cs typeface="Times New Roman"/>
              </a:rPr>
              <a:t>15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82336" y="771446"/>
            <a:ext cx="109220" cy="130810"/>
          </a:xfrm>
          <a:prstGeom prst="rect">
            <a:avLst/>
          </a:prstGeom>
        </p:spPr>
        <p:txBody>
          <a:bodyPr wrap="square" lIns="0" tIns="1651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500" spc="-20">
                <a:latin typeface="Symbol"/>
                <a:cs typeface="Symbol"/>
              </a:rPr>
              <a:t></a:t>
            </a:r>
            <a:r>
              <a:rPr dirty="0" sz="500" spc="-20">
                <a:latin typeface="Times New Roman"/>
                <a:cs typeface="Times New Roman"/>
              </a:rPr>
              <a:t>(t)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290814" y="343206"/>
            <a:ext cx="307975" cy="825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65430" algn="l"/>
              </a:tabLst>
            </a:pPr>
            <a:r>
              <a:rPr dirty="0" sz="350" spc="-50">
                <a:latin typeface="Times New Roman"/>
                <a:cs typeface="Times New Roman"/>
              </a:rPr>
              <a:t>0</a:t>
            </a:r>
            <a:r>
              <a:rPr dirty="0" sz="350">
                <a:latin typeface="Times New Roman"/>
                <a:cs typeface="Times New Roman"/>
              </a:rPr>
              <a:t>	</a:t>
            </a:r>
            <a:r>
              <a:rPr dirty="0" sz="350" spc="-50">
                <a:latin typeface="Symbol"/>
                <a:cs typeface="Symbol"/>
              </a:rPr>
              <a:t></a:t>
            </a:r>
            <a:endParaRPr sz="350">
              <a:latin typeface="Symbol"/>
              <a:cs typeface="Symbo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94384" y="296682"/>
            <a:ext cx="1159510" cy="1060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0">
                <a:latin typeface="Times New Roman"/>
                <a:cs typeface="Times New Roman"/>
              </a:rPr>
              <a:t>Gaussian</a:t>
            </a:r>
            <a:r>
              <a:rPr dirty="0" sz="500" spc="30">
                <a:latin typeface="Times New Roman"/>
                <a:cs typeface="Times New Roman"/>
              </a:rPr>
              <a:t> </a:t>
            </a:r>
            <a:r>
              <a:rPr dirty="0" sz="500">
                <a:latin typeface="Times New Roman"/>
                <a:cs typeface="Times New Roman"/>
              </a:rPr>
              <a:t>detuning</a:t>
            </a:r>
            <a:r>
              <a:rPr dirty="0" sz="500" spc="35">
                <a:latin typeface="Times New Roman"/>
                <a:cs typeface="Times New Roman"/>
              </a:rPr>
              <a:t> </a:t>
            </a:r>
            <a:r>
              <a:rPr dirty="0" sz="500">
                <a:latin typeface="Symbol"/>
                <a:cs typeface="Symbol"/>
              </a:rPr>
              <a:t></a:t>
            </a:r>
            <a:r>
              <a:rPr dirty="0" sz="500">
                <a:latin typeface="Times New Roman"/>
                <a:cs typeface="Times New Roman"/>
              </a:rPr>
              <a:t>(t):</a:t>
            </a:r>
            <a:r>
              <a:rPr dirty="0" sz="500" spc="35">
                <a:latin typeface="Times New Roman"/>
                <a:cs typeface="Times New Roman"/>
              </a:rPr>
              <a:t> </a:t>
            </a:r>
            <a:r>
              <a:rPr dirty="0" sz="500">
                <a:latin typeface="Symbol"/>
                <a:cs typeface="Symbol"/>
              </a:rPr>
              <a:t></a:t>
            </a:r>
            <a:r>
              <a:rPr dirty="0" sz="500" spc="265">
                <a:latin typeface="Times New Roman"/>
                <a:cs typeface="Times New Roman"/>
              </a:rPr>
              <a:t> </a:t>
            </a:r>
            <a:r>
              <a:rPr dirty="0" sz="500">
                <a:latin typeface="Times New Roman"/>
                <a:cs typeface="Times New Roman"/>
              </a:rPr>
              <a:t>=</a:t>
            </a:r>
            <a:r>
              <a:rPr dirty="0" sz="500" spc="30">
                <a:latin typeface="Times New Roman"/>
                <a:cs typeface="Times New Roman"/>
              </a:rPr>
              <a:t> </a:t>
            </a:r>
            <a:r>
              <a:rPr dirty="0" sz="500">
                <a:latin typeface="Times New Roman"/>
                <a:cs typeface="Times New Roman"/>
              </a:rPr>
              <a:t>4.0,</a:t>
            </a:r>
            <a:r>
              <a:rPr dirty="0" sz="500" spc="30">
                <a:latin typeface="Times New Roman"/>
                <a:cs typeface="Times New Roman"/>
              </a:rPr>
              <a:t> </a:t>
            </a:r>
            <a:r>
              <a:rPr dirty="0" sz="500">
                <a:latin typeface="Symbol"/>
                <a:cs typeface="Symbol"/>
              </a:rPr>
              <a:t></a:t>
            </a:r>
            <a:r>
              <a:rPr dirty="0" sz="500" spc="310">
                <a:latin typeface="Times New Roman"/>
                <a:cs typeface="Times New Roman"/>
              </a:rPr>
              <a:t> </a:t>
            </a:r>
            <a:r>
              <a:rPr dirty="0" sz="500">
                <a:latin typeface="Times New Roman"/>
                <a:cs typeface="Times New Roman"/>
              </a:rPr>
              <a:t>=</a:t>
            </a:r>
            <a:r>
              <a:rPr dirty="0" sz="500" spc="35">
                <a:latin typeface="Times New Roman"/>
                <a:cs typeface="Times New Roman"/>
              </a:rPr>
              <a:t> </a:t>
            </a:r>
            <a:r>
              <a:rPr dirty="0" sz="500" spc="-25">
                <a:latin typeface="Times New Roman"/>
                <a:cs typeface="Times New Roman"/>
              </a:rPr>
              <a:t>4.0</a:t>
            </a:r>
            <a:endParaRPr sz="500">
              <a:latin typeface="Times New Roman"/>
              <a:cs typeface="Times New Roman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216000" y="1677553"/>
            <a:ext cx="1183640" cy="524510"/>
            <a:chOff x="216000" y="1677553"/>
            <a:chExt cx="1183640" cy="524510"/>
          </a:xfrm>
        </p:grpSpPr>
        <p:sp>
          <p:nvSpPr>
            <p:cNvPr id="18" name="object 18" descr=""/>
            <p:cNvSpPr/>
            <p:nvPr/>
          </p:nvSpPr>
          <p:spPr>
            <a:xfrm>
              <a:off x="217565" y="2022525"/>
              <a:ext cx="1182370" cy="0"/>
            </a:xfrm>
            <a:custGeom>
              <a:avLst/>
              <a:gdLst/>
              <a:ahLst/>
              <a:cxnLst/>
              <a:rect l="l" t="t" r="r" b="b"/>
              <a:pathLst>
                <a:path w="1182370" h="0">
                  <a:moveTo>
                    <a:pt x="0" y="0"/>
                  </a:moveTo>
                  <a:lnTo>
                    <a:pt x="1029943" y="0"/>
                  </a:lnTo>
                </a:path>
                <a:path w="1182370" h="0">
                  <a:moveTo>
                    <a:pt x="1109447" y="0"/>
                  </a:moveTo>
                  <a:lnTo>
                    <a:pt x="118197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970124" y="1881591"/>
              <a:ext cx="80010" cy="142240"/>
            </a:xfrm>
            <a:custGeom>
              <a:avLst/>
              <a:gdLst/>
              <a:ahLst/>
              <a:cxnLst/>
              <a:rect l="l" t="t" r="r" b="b"/>
              <a:pathLst>
                <a:path w="80009" h="142239">
                  <a:moveTo>
                    <a:pt x="79504" y="0"/>
                  </a:moveTo>
                  <a:lnTo>
                    <a:pt x="0" y="0"/>
                  </a:lnTo>
                  <a:lnTo>
                    <a:pt x="0" y="141998"/>
                  </a:lnTo>
                  <a:lnTo>
                    <a:pt x="79504" y="141998"/>
                  </a:lnTo>
                  <a:lnTo>
                    <a:pt x="79504" y="0"/>
                  </a:lnTo>
                  <a:close/>
                </a:path>
              </a:pathLst>
            </a:custGeom>
            <a:solidFill>
              <a:srgbClr val="ACD7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970124" y="1881591"/>
              <a:ext cx="80010" cy="142240"/>
            </a:xfrm>
            <a:custGeom>
              <a:avLst/>
              <a:gdLst/>
              <a:ahLst/>
              <a:cxnLst/>
              <a:rect l="l" t="t" r="r" b="b"/>
              <a:pathLst>
                <a:path w="80009" h="142239">
                  <a:moveTo>
                    <a:pt x="0" y="141998"/>
                  </a:moveTo>
                  <a:lnTo>
                    <a:pt x="0" y="0"/>
                  </a:lnTo>
                  <a:lnTo>
                    <a:pt x="79504" y="0"/>
                  </a:lnTo>
                  <a:lnTo>
                    <a:pt x="79504" y="1419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414072" y="1881455"/>
              <a:ext cx="80010" cy="142240"/>
            </a:xfrm>
            <a:custGeom>
              <a:avLst/>
              <a:gdLst/>
              <a:ahLst/>
              <a:cxnLst/>
              <a:rect l="l" t="t" r="r" b="b"/>
              <a:pathLst>
                <a:path w="80009" h="142239">
                  <a:moveTo>
                    <a:pt x="79504" y="0"/>
                  </a:moveTo>
                  <a:lnTo>
                    <a:pt x="0" y="0"/>
                  </a:lnTo>
                  <a:lnTo>
                    <a:pt x="0" y="141998"/>
                  </a:lnTo>
                  <a:lnTo>
                    <a:pt x="79504" y="141998"/>
                  </a:lnTo>
                  <a:lnTo>
                    <a:pt x="79504" y="0"/>
                  </a:lnTo>
                  <a:close/>
                </a:path>
              </a:pathLst>
            </a:custGeom>
            <a:solidFill>
              <a:srgbClr val="ACD7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414072" y="1881455"/>
              <a:ext cx="80010" cy="142240"/>
            </a:xfrm>
            <a:custGeom>
              <a:avLst/>
              <a:gdLst/>
              <a:ahLst/>
              <a:cxnLst/>
              <a:rect l="l" t="t" r="r" b="b"/>
              <a:pathLst>
                <a:path w="80009" h="142239">
                  <a:moveTo>
                    <a:pt x="0" y="141998"/>
                  </a:moveTo>
                  <a:lnTo>
                    <a:pt x="0" y="0"/>
                  </a:lnTo>
                  <a:lnTo>
                    <a:pt x="79504" y="0"/>
                  </a:lnTo>
                  <a:lnTo>
                    <a:pt x="79504" y="1419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247508" y="1883357"/>
              <a:ext cx="80010" cy="142240"/>
            </a:xfrm>
            <a:custGeom>
              <a:avLst/>
              <a:gdLst/>
              <a:ahLst/>
              <a:cxnLst/>
              <a:rect l="l" t="t" r="r" b="b"/>
              <a:pathLst>
                <a:path w="80009" h="142239">
                  <a:moveTo>
                    <a:pt x="79504" y="0"/>
                  </a:moveTo>
                  <a:lnTo>
                    <a:pt x="0" y="0"/>
                  </a:lnTo>
                  <a:lnTo>
                    <a:pt x="0" y="141998"/>
                  </a:lnTo>
                  <a:lnTo>
                    <a:pt x="79504" y="141998"/>
                  </a:lnTo>
                  <a:lnTo>
                    <a:pt x="79504" y="0"/>
                  </a:lnTo>
                  <a:close/>
                </a:path>
              </a:pathLst>
            </a:custGeom>
            <a:solidFill>
              <a:srgbClr val="ACD7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247508" y="1883357"/>
              <a:ext cx="80010" cy="142240"/>
            </a:xfrm>
            <a:custGeom>
              <a:avLst/>
              <a:gdLst/>
              <a:ahLst/>
              <a:cxnLst/>
              <a:rect l="l" t="t" r="r" b="b"/>
              <a:pathLst>
                <a:path w="80009" h="142239">
                  <a:moveTo>
                    <a:pt x="0" y="141998"/>
                  </a:moveTo>
                  <a:lnTo>
                    <a:pt x="0" y="0"/>
                  </a:lnTo>
                  <a:lnTo>
                    <a:pt x="79504" y="0"/>
                  </a:lnTo>
                  <a:lnTo>
                    <a:pt x="79504" y="1419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691108" y="1879016"/>
              <a:ext cx="80010" cy="142240"/>
            </a:xfrm>
            <a:custGeom>
              <a:avLst/>
              <a:gdLst/>
              <a:ahLst/>
              <a:cxnLst/>
              <a:rect l="l" t="t" r="r" b="b"/>
              <a:pathLst>
                <a:path w="80009" h="142239">
                  <a:moveTo>
                    <a:pt x="79504" y="0"/>
                  </a:moveTo>
                  <a:lnTo>
                    <a:pt x="0" y="0"/>
                  </a:lnTo>
                  <a:lnTo>
                    <a:pt x="0" y="141998"/>
                  </a:lnTo>
                  <a:lnTo>
                    <a:pt x="79504" y="141998"/>
                  </a:lnTo>
                  <a:lnTo>
                    <a:pt x="79504" y="0"/>
                  </a:lnTo>
                  <a:close/>
                </a:path>
              </a:pathLst>
            </a:custGeom>
            <a:solidFill>
              <a:srgbClr val="ACD7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395297" y="1879016"/>
              <a:ext cx="375920" cy="142240"/>
            </a:xfrm>
            <a:custGeom>
              <a:avLst/>
              <a:gdLst/>
              <a:ahLst/>
              <a:cxnLst/>
              <a:rect l="l" t="t" r="r" b="b"/>
              <a:pathLst>
                <a:path w="375920" h="142239">
                  <a:moveTo>
                    <a:pt x="295810" y="141998"/>
                  </a:moveTo>
                  <a:lnTo>
                    <a:pt x="295810" y="0"/>
                  </a:lnTo>
                  <a:lnTo>
                    <a:pt x="375314" y="0"/>
                  </a:lnTo>
                  <a:lnTo>
                    <a:pt x="375314" y="141998"/>
                  </a:lnTo>
                </a:path>
                <a:path w="375920" h="142239">
                  <a:moveTo>
                    <a:pt x="1766" y="7850"/>
                  </a:moveTo>
                  <a:lnTo>
                    <a:pt x="0" y="1385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387494" y="1993075"/>
              <a:ext cx="16510" cy="24765"/>
            </a:xfrm>
            <a:custGeom>
              <a:avLst/>
              <a:gdLst/>
              <a:ahLst/>
              <a:cxnLst/>
              <a:rect l="l" t="t" r="r" b="b"/>
              <a:pathLst>
                <a:path w="16510" h="24764">
                  <a:moveTo>
                    <a:pt x="0" y="0"/>
                  </a:moveTo>
                  <a:lnTo>
                    <a:pt x="7802" y="24533"/>
                  </a:lnTo>
                  <a:lnTo>
                    <a:pt x="16265" y="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387494" y="1993075"/>
              <a:ext cx="16510" cy="24765"/>
            </a:xfrm>
            <a:custGeom>
              <a:avLst/>
              <a:gdLst/>
              <a:ahLst/>
              <a:cxnLst/>
              <a:rect l="l" t="t" r="r" b="b"/>
              <a:pathLst>
                <a:path w="16510" h="24764">
                  <a:moveTo>
                    <a:pt x="7802" y="24533"/>
                  </a:moveTo>
                  <a:lnTo>
                    <a:pt x="16265" y="219"/>
                  </a:lnTo>
                  <a:lnTo>
                    <a:pt x="0" y="0"/>
                  </a:lnTo>
                  <a:lnTo>
                    <a:pt x="7802" y="245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388601" y="1886867"/>
              <a:ext cx="16510" cy="24765"/>
            </a:xfrm>
            <a:custGeom>
              <a:avLst/>
              <a:gdLst/>
              <a:ahLst/>
              <a:cxnLst/>
              <a:rect l="l" t="t" r="r" b="b"/>
              <a:pathLst>
                <a:path w="16510" h="24764">
                  <a:moveTo>
                    <a:pt x="8462" y="0"/>
                  </a:moveTo>
                  <a:lnTo>
                    <a:pt x="0" y="24313"/>
                  </a:lnTo>
                  <a:lnTo>
                    <a:pt x="16265" y="24533"/>
                  </a:lnTo>
                  <a:lnTo>
                    <a:pt x="846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388601" y="1859720"/>
              <a:ext cx="104775" cy="52069"/>
            </a:xfrm>
            <a:custGeom>
              <a:avLst/>
              <a:gdLst/>
              <a:ahLst/>
              <a:cxnLst/>
              <a:rect l="l" t="t" r="r" b="b"/>
              <a:pathLst>
                <a:path w="104775" h="52069">
                  <a:moveTo>
                    <a:pt x="8462" y="27146"/>
                  </a:moveTo>
                  <a:lnTo>
                    <a:pt x="0" y="51460"/>
                  </a:lnTo>
                  <a:lnTo>
                    <a:pt x="16265" y="51680"/>
                  </a:lnTo>
                  <a:lnTo>
                    <a:pt x="8462" y="27146"/>
                  </a:lnTo>
                  <a:close/>
                </a:path>
                <a:path w="104775" h="52069">
                  <a:moveTo>
                    <a:pt x="26752" y="0"/>
                  </a:moveTo>
                  <a:lnTo>
                    <a:pt x="1044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475645" y="1853911"/>
              <a:ext cx="17780" cy="12065"/>
            </a:xfrm>
            <a:custGeom>
              <a:avLst/>
              <a:gdLst/>
              <a:ahLst/>
              <a:cxnLst/>
              <a:rect l="l" t="t" r="r" b="b"/>
              <a:pathLst>
                <a:path w="17779" h="12064">
                  <a:moveTo>
                    <a:pt x="0" y="0"/>
                  </a:moveTo>
                  <a:lnTo>
                    <a:pt x="0" y="11619"/>
                  </a:lnTo>
                  <a:lnTo>
                    <a:pt x="17446" y="5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475645" y="1853911"/>
              <a:ext cx="17780" cy="12065"/>
            </a:xfrm>
            <a:custGeom>
              <a:avLst/>
              <a:gdLst/>
              <a:ahLst/>
              <a:cxnLst/>
              <a:rect l="l" t="t" r="r" b="b"/>
              <a:pathLst>
                <a:path w="17779" h="12064">
                  <a:moveTo>
                    <a:pt x="17446" y="5809"/>
                  </a:moveTo>
                  <a:lnTo>
                    <a:pt x="0" y="0"/>
                  </a:lnTo>
                  <a:lnTo>
                    <a:pt x="0" y="11619"/>
                  </a:lnTo>
                  <a:lnTo>
                    <a:pt x="17446" y="580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415354" y="1853911"/>
              <a:ext cx="17780" cy="12065"/>
            </a:xfrm>
            <a:custGeom>
              <a:avLst/>
              <a:gdLst/>
              <a:ahLst/>
              <a:cxnLst/>
              <a:rect l="l" t="t" r="r" b="b"/>
              <a:pathLst>
                <a:path w="17779" h="12064">
                  <a:moveTo>
                    <a:pt x="17446" y="0"/>
                  </a:moveTo>
                  <a:lnTo>
                    <a:pt x="0" y="5809"/>
                  </a:lnTo>
                  <a:lnTo>
                    <a:pt x="17446" y="11619"/>
                  </a:lnTo>
                  <a:lnTo>
                    <a:pt x="1744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216698" y="1853911"/>
              <a:ext cx="753745" cy="196850"/>
            </a:xfrm>
            <a:custGeom>
              <a:avLst/>
              <a:gdLst/>
              <a:ahLst/>
              <a:cxnLst/>
              <a:rect l="l" t="t" r="r" b="b"/>
              <a:pathLst>
                <a:path w="753744" h="196850">
                  <a:moveTo>
                    <a:pt x="198655" y="5809"/>
                  </a:moveTo>
                  <a:lnTo>
                    <a:pt x="216102" y="11619"/>
                  </a:lnTo>
                  <a:lnTo>
                    <a:pt x="216102" y="0"/>
                  </a:lnTo>
                  <a:lnTo>
                    <a:pt x="198655" y="5809"/>
                  </a:lnTo>
                  <a:close/>
                </a:path>
                <a:path w="753744" h="196850">
                  <a:moveTo>
                    <a:pt x="753395" y="154611"/>
                  </a:moveTo>
                  <a:lnTo>
                    <a:pt x="753395" y="195168"/>
                  </a:lnTo>
                </a:path>
                <a:path w="753744" h="196850">
                  <a:moveTo>
                    <a:pt x="553942" y="156220"/>
                  </a:moveTo>
                  <a:lnTo>
                    <a:pt x="553942" y="196776"/>
                  </a:lnTo>
                </a:path>
                <a:path w="753744" h="196850">
                  <a:moveTo>
                    <a:pt x="0" y="143700"/>
                  </a:moveTo>
                  <a:lnTo>
                    <a:pt x="0" y="184257"/>
                  </a:lnTo>
                </a:path>
                <a:path w="753744" h="196850">
                  <a:moveTo>
                    <a:pt x="278107" y="152200"/>
                  </a:moveTo>
                  <a:lnTo>
                    <a:pt x="278107" y="192757"/>
                  </a:lnTo>
                </a:path>
                <a:path w="753744" h="196850">
                  <a:moveTo>
                    <a:pt x="553533" y="191106"/>
                  </a:moveTo>
                  <a:lnTo>
                    <a:pt x="752906" y="1903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945144" y="2036179"/>
              <a:ext cx="24765" cy="16510"/>
            </a:xfrm>
            <a:custGeom>
              <a:avLst/>
              <a:gdLst/>
              <a:ahLst/>
              <a:cxnLst/>
              <a:rect l="l" t="t" r="r" b="b"/>
              <a:pathLst>
                <a:path w="24765" h="16510">
                  <a:moveTo>
                    <a:pt x="0" y="0"/>
                  </a:moveTo>
                  <a:lnTo>
                    <a:pt x="66" y="16267"/>
                  </a:lnTo>
                  <a:lnTo>
                    <a:pt x="24460" y="8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945144" y="2036179"/>
              <a:ext cx="24765" cy="16510"/>
            </a:xfrm>
            <a:custGeom>
              <a:avLst/>
              <a:gdLst/>
              <a:ahLst/>
              <a:cxnLst/>
              <a:rect l="l" t="t" r="r" b="b"/>
              <a:pathLst>
                <a:path w="24765" h="16510">
                  <a:moveTo>
                    <a:pt x="24460" y="8032"/>
                  </a:moveTo>
                  <a:lnTo>
                    <a:pt x="0" y="0"/>
                  </a:lnTo>
                  <a:lnTo>
                    <a:pt x="66" y="16267"/>
                  </a:lnTo>
                  <a:lnTo>
                    <a:pt x="24460" y="803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770232" y="2036786"/>
              <a:ext cx="24765" cy="16510"/>
            </a:xfrm>
            <a:custGeom>
              <a:avLst/>
              <a:gdLst/>
              <a:ahLst/>
              <a:cxnLst/>
              <a:rect l="l" t="t" r="r" b="b"/>
              <a:pathLst>
                <a:path w="24765" h="16510">
                  <a:moveTo>
                    <a:pt x="24390" y="0"/>
                  </a:moveTo>
                  <a:lnTo>
                    <a:pt x="0" y="8231"/>
                  </a:lnTo>
                  <a:lnTo>
                    <a:pt x="24456" y="16267"/>
                  </a:lnTo>
                  <a:lnTo>
                    <a:pt x="243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223828" y="2036786"/>
              <a:ext cx="570865" cy="16510"/>
            </a:xfrm>
            <a:custGeom>
              <a:avLst/>
              <a:gdLst/>
              <a:ahLst/>
              <a:cxnLst/>
              <a:rect l="l" t="t" r="r" b="b"/>
              <a:pathLst>
                <a:path w="570865" h="16510">
                  <a:moveTo>
                    <a:pt x="546403" y="8231"/>
                  </a:moveTo>
                  <a:lnTo>
                    <a:pt x="570860" y="16267"/>
                  </a:lnTo>
                  <a:lnTo>
                    <a:pt x="570793" y="0"/>
                  </a:lnTo>
                  <a:lnTo>
                    <a:pt x="546403" y="8231"/>
                  </a:lnTo>
                  <a:close/>
                </a:path>
                <a:path w="570865" h="16510">
                  <a:moveTo>
                    <a:pt x="0" y="2603"/>
                  </a:moveTo>
                  <a:lnTo>
                    <a:pt x="270223" y="179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469602" y="2030523"/>
              <a:ext cx="24765" cy="16510"/>
            </a:xfrm>
            <a:custGeom>
              <a:avLst/>
              <a:gdLst/>
              <a:ahLst/>
              <a:cxnLst/>
              <a:rect l="l" t="t" r="r" b="b"/>
              <a:pathLst>
                <a:path w="24765" h="16510">
                  <a:moveTo>
                    <a:pt x="0" y="0"/>
                  </a:moveTo>
                  <a:lnTo>
                    <a:pt x="48" y="16267"/>
                  </a:lnTo>
                  <a:lnTo>
                    <a:pt x="24449" y="8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469602" y="2030523"/>
              <a:ext cx="24765" cy="16510"/>
            </a:xfrm>
            <a:custGeom>
              <a:avLst/>
              <a:gdLst/>
              <a:ahLst/>
              <a:cxnLst/>
              <a:rect l="l" t="t" r="r" b="b"/>
              <a:pathLst>
                <a:path w="24765" h="16510">
                  <a:moveTo>
                    <a:pt x="24449" y="8060"/>
                  </a:moveTo>
                  <a:lnTo>
                    <a:pt x="0" y="0"/>
                  </a:lnTo>
                  <a:lnTo>
                    <a:pt x="48" y="16267"/>
                  </a:lnTo>
                  <a:lnTo>
                    <a:pt x="24449" y="806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223828" y="2031182"/>
              <a:ext cx="24765" cy="16510"/>
            </a:xfrm>
            <a:custGeom>
              <a:avLst/>
              <a:gdLst/>
              <a:ahLst/>
              <a:cxnLst/>
              <a:rect l="l" t="t" r="r" b="b"/>
              <a:pathLst>
                <a:path w="24764" h="16510">
                  <a:moveTo>
                    <a:pt x="24401" y="0"/>
                  </a:moveTo>
                  <a:lnTo>
                    <a:pt x="0" y="8206"/>
                  </a:lnTo>
                  <a:lnTo>
                    <a:pt x="24449" y="16267"/>
                  </a:lnTo>
                  <a:lnTo>
                    <a:pt x="244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223828" y="1862131"/>
              <a:ext cx="546100" cy="185420"/>
            </a:xfrm>
            <a:custGeom>
              <a:avLst/>
              <a:gdLst/>
              <a:ahLst/>
              <a:cxnLst/>
              <a:rect l="l" t="t" r="r" b="b"/>
              <a:pathLst>
                <a:path w="546100" h="185419">
                  <a:moveTo>
                    <a:pt x="0" y="177257"/>
                  </a:moveTo>
                  <a:lnTo>
                    <a:pt x="24449" y="185318"/>
                  </a:lnTo>
                  <a:lnTo>
                    <a:pt x="24401" y="169050"/>
                  </a:lnTo>
                  <a:lnTo>
                    <a:pt x="0" y="177257"/>
                  </a:lnTo>
                  <a:close/>
                </a:path>
                <a:path w="546100" h="185419">
                  <a:moveTo>
                    <a:pt x="468162" y="0"/>
                  </a:moveTo>
                  <a:lnTo>
                    <a:pt x="5459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752282" y="1856322"/>
              <a:ext cx="17780" cy="12065"/>
            </a:xfrm>
            <a:custGeom>
              <a:avLst/>
              <a:gdLst/>
              <a:ahLst/>
              <a:cxnLst/>
              <a:rect l="l" t="t" r="r" b="b"/>
              <a:pathLst>
                <a:path w="17779" h="12064">
                  <a:moveTo>
                    <a:pt x="0" y="0"/>
                  </a:moveTo>
                  <a:lnTo>
                    <a:pt x="0" y="11619"/>
                  </a:lnTo>
                  <a:lnTo>
                    <a:pt x="17446" y="5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752282" y="1856322"/>
              <a:ext cx="17780" cy="12065"/>
            </a:xfrm>
            <a:custGeom>
              <a:avLst/>
              <a:gdLst/>
              <a:ahLst/>
              <a:cxnLst/>
              <a:rect l="l" t="t" r="r" b="b"/>
              <a:pathLst>
                <a:path w="17779" h="12064">
                  <a:moveTo>
                    <a:pt x="17446" y="5809"/>
                  </a:moveTo>
                  <a:lnTo>
                    <a:pt x="0" y="0"/>
                  </a:lnTo>
                  <a:lnTo>
                    <a:pt x="0" y="11619"/>
                  </a:lnTo>
                  <a:lnTo>
                    <a:pt x="17446" y="580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691990" y="1856322"/>
              <a:ext cx="17780" cy="12065"/>
            </a:xfrm>
            <a:custGeom>
              <a:avLst/>
              <a:gdLst/>
              <a:ahLst/>
              <a:cxnLst/>
              <a:rect l="l" t="t" r="r" b="b"/>
              <a:pathLst>
                <a:path w="17779" h="12064">
                  <a:moveTo>
                    <a:pt x="17446" y="0"/>
                  </a:moveTo>
                  <a:lnTo>
                    <a:pt x="0" y="5809"/>
                  </a:lnTo>
                  <a:lnTo>
                    <a:pt x="17446" y="11619"/>
                  </a:lnTo>
                  <a:lnTo>
                    <a:pt x="1744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691990" y="1678251"/>
              <a:ext cx="276225" cy="189865"/>
            </a:xfrm>
            <a:custGeom>
              <a:avLst/>
              <a:gdLst/>
              <a:ahLst/>
              <a:cxnLst/>
              <a:rect l="l" t="t" r="r" b="b"/>
              <a:pathLst>
                <a:path w="276225" h="189864">
                  <a:moveTo>
                    <a:pt x="0" y="183880"/>
                  </a:moveTo>
                  <a:lnTo>
                    <a:pt x="17446" y="189690"/>
                  </a:lnTo>
                  <a:lnTo>
                    <a:pt x="17446" y="178070"/>
                  </a:lnTo>
                  <a:lnTo>
                    <a:pt x="0" y="183880"/>
                  </a:lnTo>
                  <a:close/>
                </a:path>
                <a:path w="276225" h="189864">
                  <a:moveTo>
                    <a:pt x="36798" y="183880"/>
                  </a:moveTo>
                  <a:lnTo>
                    <a:pt x="57842" y="145330"/>
                  </a:lnTo>
                  <a:lnTo>
                    <a:pt x="91071" y="107054"/>
                  </a:lnTo>
                  <a:lnTo>
                    <a:pt x="132978" y="71217"/>
                  </a:lnTo>
                  <a:lnTo>
                    <a:pt x="180053" y="39986"/>
                  </a:lnTo>
                  <a:lnTo>
                    <a:pt x="228786" y="15525"/>
                  </a:lnTo>
                  <a:lnTo>
                    <a:pt x="2756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728789" y="1836398"/>
              <a:ext cx="16510" cy="26034"/>
            </a:xfrm>
            <a:custGeom>
              <a:avLst/>
              <a:gdLst/>
              <a:ahLst/>
              <a:cxnLst/>
              <a:rect l="l" t="t" r="r" b="b"/>
              <a:pathLst>
                <a:path w="16509" h="26035">
                  <a:moveTo>
                    <a:pt x="690" y="0"/>
                  </a:moveTo>
                  <a:lnTo>
                    <a:pt x="0" y="25733"/>
                  </a:lnTo>
                  <a:lnTo>
                    <a:pt x="15981" y="5551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728789" y="1836398"/>
              <a:ext cx="16510" cy="26034"/>
            </a:xfrm>
            <a:custGeom>
              <a:avLst/>
              <a:gdLst/>
              <a:ahLst/>
              <a:cxnLst/>
              <a:rect l="l" t="t" r="r" b="b"/>
              <a:pathLst>
                <a:path w="16509" h="26035">
                  <a:moveTo>
                    <a:pt x="0" y="25733"/>
                  </a:moveTo>
                  <a:lnTo>
                    <a:pt x="15981" y="5551"/>
                  </a:lnTo>
                  <a:lnTo>
                    <a:pt x="690" y="0"/>
                  </a:lnTo>
                  <a:lnTo>
                    <a:pt x="0" y="257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2019" y="2043894"/>
              <a:ext cx="174431" cy="157979"/>
            </a:xfrm>
            <a:prstGeom prst="rect">
              <a:avLst/>
            </a:prstGeom>
          </p:spPr>
        </p:pic>
      </p:grpSp>
      <p:grpSp>
        <p:nvGrpSpPr>
          <p:cNvPr id="50" name="object 50" descr=""/>
          <p:cNvGrpSpPr/>
          <p:nvPr/>
        </p:nvGrpSpPr>
        <p:grpSpPr>
          <a:xfrm>
            <a:off x="1563767" y="1881989"/>
            <a:ext cx="436880" cy="150495"/>
            <a:chOff x="1563767" y="1881989"/>
            <a:chExt cx="436880" cy="150495"/>
          </a:xfrm>
        </p:grpSpPr>
        <p:sp>
          <p:nvSpPr>
            <p:cNvPr id="51" name="object 51" descr=""/>
            <p:cNvSpPr/>
            <p:nvPr/>
          </p:nvSpPr>
          <p:spPr>
            <a:xfrm>
              <a:off x="1563767" y="2022525"/>
              <a:ext cx="435609" cy="0"/>
            </a:xfrm>
            <a:custGeom>
              <a:avLst/>
              <a:gdLst/>
              <a:ahLst/>
              <a:cxnLst/>
              <a:rect l="l" t="t" r="r" b="b"/>
              <a:pathLst>
                <a:path w="435610" h="0">
                  <a:moveTo>
                    <a:pt x="0" y="0"/>
                  </a:moveTo>
                  <a:lnTo>
                    <a:pt x="133669" y="0"/>
                  </a:lnTo>
                </a:path>
                <a:path w="435610" h="0">
                  <a:moveTo>
                    <a:pt x="213173" y="0"/>
                  </a:moveTo>
                  <a:lnTo>
                    <a:pt x="4350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974394" y="2014392"/>
              <a:ext cx="24765" cy="16510"/>
            </a:xfrm>
            <a:custGeom>
              <a:avLst/>
              <a:gdLst/>
              <a:ahLst/>
              <a:cxnLst/>
              <a:rect l="l" t="t" r="r" b="b"/>
              <a:pathLst>
                <a:path w="24764" h="16510">
                  <a:moveTo>
                    <a:pt x="0" y="0"/>
                  </a:moveTo>
                  <a:lnTo>
                    <a:pt x="0" y="16267"/>
                  </a:lnTo>
                  <a:lnTo>
                    <a:pt x="24425" y="8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974394" y="2014392"/>
              <a:ext cx="24765" cy="16510"/>
            </a:xfrm>
            <a:custGeom>
              <a:avLst/>
              <a:gdLst/>
              <a:ahLst/>
              <a:cxnLst/>
              <a:rect l="l" t="t" r="r" b="b"/>
              <a:pathLst>
                <a:path w="24764" h="16510">
                  <a:moveTo>
                    <a:pt x="24425" y="8133"/>
                  </a:moveTo>
                  <a:lnTo>
                    <a:pt x="0" y="0"/>
                  </a:lnTo>
                  <a:lnTo>
                    <a:pt x="0" y="16267"/>
                  </a:lnTo>
                  <a:lnTo>
                    <a:pt x="24425" y="81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697436" y="1882687"/>
              <a:ext cx="80010" cy="142240"/>
            </a:xfrm>
            <a:custGeom>
              <a:avLst/>
              <a:gdLst/>
              <a:ahLst/>
              <a:cxnLst/>
              <a:rect l="l" t="t" r="r" b="b"/>
              <a:pathLst>
                <a:path w="80010" h="142239">
                  <a:moveTo>
                    <a:pt x="79504" y="0"/>
                  </a:moveTo>
                  <a:lnTo>
                    <a:pt x="0" y="0"/>
                  </a:lnTo>
                  <a:lnTo>
                    <a:pt x="0" y="141998"/>
                  </a:lnTo>
                  <a:lnTo>
                    <a:pt x="79504" y="141998"/>
                  </a:lnTo>
                  <a:lnTo>
                    <a:pt x="79504" y="0"/>
                  </a:lnTo>
                  <a:close/>
                </a:path>
              </a:pathLst>
            </a:custGeom>
            <a:solidFill>
              <a:srgbClr val="ACD7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697436" y="1882687"/>
              <a:ext cx="80010" cy="142240"/>
            </a:xfrm>
            <a:custGeom>
              <a:avLst/>
              <a:gdLst/>
              <a:ahLst/>
              <a:cxnLst/>
              <a:rect l="l" t="t" r="r" b="b"/>
              <a:pathLst>
                <a:path w="80010" h="142239">
                  <a:moveTo>
                    <a:pt x="0" y="141998"/>
                  </a:moveTo>
                  <a:lnTo>
                    <a:pt x="0" y="0"/>
                  </a:lnTo>
                  <a:lnTo>
                    <a:pt x="79504" y="0"/>
                  </a:lnTo>
                  <a:lnTo>
                    <a:pt x="79504" y="1419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6" name="object 56" descr=""/>
          <p:cNvSpPr txBox="1"/>
          <p:nvPr/>
        </p:nvSpPr>
        <p:spPr>
          <a:xfrm>
            <a:off x="1450002" y="1867851"/>
            <a:ext cx="126364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>
                <a:latin typeface="Cambria"/>
                <a:cs typeface="Cambria"/>
              </a:rPr>
              <a:t>·</a:t>
            </a:r>
            <a:r>
              <a:rPr dirty="0" sz="650" spc="-30">
                <a:latin typeface="Cambria"/>
                <a:cs typeface="Cambria"/>
              </a:rPr>
              <a:t> </a:t>
            </a:r>
            <a:r>
              <a:rPr dirty="0" sz="650">
                <a:latin typeface="Cambria"/>
                <a:cs typeface="Cambria"/>
              </a:rPr>
              <a:t>·</a:t>
            </a:r>
            <a:r>
              <a:rPr dirty="0" sz="650" spc="-30">
                <a:latin typeface="Cambria"/>
                <a:cs typeface="Cambria"/>
              </a:rPr>
              <a:t> </a:t>
            </a:r>
            <a:r>
              <a:rPr dirty="0" sz="650" spc="-50">
                <a:latin typeface="Cambria"/>
                <a:cs typeface="Cambria"/>
              </a:rPr>
              <a:t>·</a:t>
            </a:r>
            <a:endParaRPr sz="650">
              <a:latin typeface="Cambria"/>
              <a:cs typeface="Cambria"/>
            </a:endParaRPr>
          </a:p>
        </p:txBody>
      </p:sp>
      <p:sp>
        <p:nvSpPr>
          <p:cNvPr id="57" name="object 57" descr=""/>
          <p:cNvSpPr txBox="1"/>
          <p:nvPr/>
        </p:nvSpPr>
        <p:spPr>
          <a:xfrm>
            <a:off x="1842471" y="2014548"/>
            <a:ext cx="178435" cy="977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50" spc="-20" b="1">
                <a:latin typeface="Book Antiqua"/>
                <a:cs typeface="Book Antiqua"/>
              </a:rPr>
              <a:t>Time</a:t>
            </a:r>
            <a:endParaRPr sz="450">
              <a:latin typeface="Book Antiqua"/>
              <a:cs typeface="Book Antiqua"/>
            </a:endParaRPr>
          </a:p>
        </p:txBody>
      </p:sp>
      <p:sp>
        <p:nvSpPr>
          <p:cNvPr id="58" name="object 58" descr=""/>
          <p:cNvSpPr txBox="1"/>
          <p:nvPr/>
        </p:nvSpPr>
        <p:spPr>
          <a:xfrm>
            <a:off x="327928" y="2002287"/>
            <a:ext cx="56515" cy="1123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550" spc="-50" i="1">
                <a:latin typeface="Trebuchet MS"/>
                <a:cs typeface="Trebuchet MS"/>
              </a:rPr>
              <a:t>τ</a:t>
            </a:r>
            <a:endParaRPr sz="550">
              <a:latin typeface="Trebuchet MS"/>
              <a:cs typeface="Trebuchet MS"/>
            </a:endParaRPr>
          </a:p>
        </p:txBody>
      </p:sp>
      <p:sp>
        <p:nvSpPr>
          <p:cNvPr id="59" name="object 59" descr=""/>
          <p:cNvSpPr txBox="1"/>
          <p:nvPr/>
        </p:nvSpPr>
        <p:spPr>
          <a:xfrm>
            <a:off x="302528" y="1770665"/>
            <a:ext cx="21526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635">
              <a:lnSpc>
                <a:spcPct val="100000"/>
              </a:lnSpc>
              <a:spcBef>
                <a:spcPts val="120"/>
              </a:spcBef>
            </a:pPr>
            <a:r>
              <a:rPr dirty="0" baseline="6172" sz="675" spc="-37" b="1">
                <a:latin typeface="Book Antiqua"/>
                <a:cs typeface="Book Antiqua"/>
              </a:rPr>
              <a:t>t</a:t>
            </a:r>
            <a:r>
              <a:rPr dirty="0" sz="300" spc="-25" i="1">
                <a:latin typeface="Trebuchet MS"/>
                <a:cs typeface="Trebuchet MS"/>
              </a:rPr>
              <a:t>π</a:t>
            </a:r>
            <a:endParaRPr sz="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300">
              <a:latin typeface="Trebuchet MS"/>
              <a:cs typeface="Trebuchet MS"/>
            </a:endParaRPr>
          </a:p>
          <a:p>
            <a:pPr marL="38100">
              <a:lnSpc>
                <a:spcPct val="100000"/>
              </a:lnSpc>
            </a:pPr>
            <a:r>
              <a:rPr dirty="0" sz="450" spc="-50" b="1">
                <a:latin typeface="Book Antiqua"/>
                <a:cs typeface="Book Antiqua"/>
              </a:rPr>
              <a:t>Ω</a:t>
            </a:r>
            <a:endParaRPr sz="450">
              <a:latin typeface="Book Antiqua"/>
              <a:cs typeface="Book Antiqua"/>
            </a:endParaRPr>
          </a:p>
        </p:txBody>
      </p:sp>
      <p:sp>
        <p:nvSpPr>
          <p:cNvPr id="60" name="object 60" descr=""/>
          <p:cNvSpPr txBox="1"/>
          <p:nvPr/>
        </p:nvSpPr>
        <p:spPr>
          <a:xfrm>
            <a:off x="560476" y="1394750"/>
            <a:ext cx="111125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>
                <a:latin typeface="Tahoma"/>
                <a:cs typeface="Tahoma"/>
              </a:rPr>
              <a:t>Finite</a:t>
            </a:r>
            <a:r>
              <a:rPr dirty="0" sz="1100" spc="-5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width</a:t>
            </a:r>
            <a:r>
              <a:rPr dirty="0" sz="1100" spc="-45">
                <a:latin typeface="Tahoma"/>
                <a:cs typeface="Tahoma"/>
              </a:rPr>
              <a:t> </a:t>
            </a:r>
            <a:r>
              <a:rPr dirty="0" sz="1100" spc="-50">
                <a:latin typeface="Tahoma"/>
                <a:cs typeface="Tahoma"/>
              </a:rPr>
              <a:t>pulses</a:t>
            </a:r>
            <a:endParaRPr sz="1100">
              <a:latin typeface="Tahoma"/>
              <a:cs typeface="Tahoma"/>
            </a:endParaRPr>
          </a:p>
          <a:p>
            <a:pPr marL="414020">
              <a:lnSpc>
                <a:spcPct val="100000"/>
              </a:lnSpc>
              <a:spcBef>
                <a:spcPts val="535"/>
              </a:spcBef>
            </a:pPr>
            <a:r>
              <a:rPr dirty="0" sz="450">
                <a:latin typeface="Times New Roman"/>
                <a:cs typeface="Times New Roman"/>
              </a:rPr>
              <a:t>Control</a:t>
            </a:r>
            <a:r>
              <a:rPr dirty="0" sz="450" spc="25">
                <a:latin typeface="Times New Roman"/>
                <a:cs typeface="Times New Roman"/>
              </a:rPr>
              <a:t> </a:t>
            </a:r>
            <a:r>
              <a:rPr dirty="0" sz="450">
                <a:latin typeface="Times New Roman"/>
                <a:cs typeface="Times New Roman"/>
              </a:rPr>
              <a:t>field</a:t>
            </a:r>
            <a:r>
              <a:rPr dirty="0" sz="450" spc="35">
                <a:latin typeface="Times New Roman"/>
                <a:cs typeface="Times New Roman"/>
              </a:rPr>
              <a:t> </a:t>
            </a:r>
            <a:r>
              <a:rPr dirty="0" sz="450" spc="-25">
                <a:latin typeface="Times New Roman"/>
                <a:cs typeface="Times New Roman"/>
              </a:rPr>
              <a:t>ON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61" name="object 61" descr=""/>
          <p:cNvSpPr txBox="1"/>
          <p:nvPr/>
        </p:nvSpPr>
        <p:spPr>
          <a:xfrm>
            <a:off x="421957" y="2150199"/>
            <a:ext cx="2959100" cy="11385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635000">
              <a:lnSpc>
                <a:spcPts val="525"/>
              </a:lnSpc>
              <a:spcBef>
                <a:spcPts val="120"/>
              </a:spcBef>
            </a:pPr>
            <a:r>
              <a:rPr dirty="0" sz="450">
                <a:latin typeface="Times New Roman"/>
                <a:cs typeface="Times New Roman"/>
              </a:rPr>
              <a:t>Control</a:t>
            </a:r>
            <a:r>
              <a:rPr dirty="0" sz="450" spc="30">
                <a:latin typeface="Times New Roman"/>
                <a:cs typeface="Times New Roman"/>
              </a:rPr>
              <a:t> </a:t>
            </a:r>
            <a:r>
              <a:rPr dirty="0" sz="450" spc="-10">
                <a:latin typeface="Times New Roman"/>
                <a:cs typeface="Times New Roman"/>
              </a:rPr>
              <a:t>field</a:t>
            </a:r>
            <a:r>
              <a:rPr dirty="0" sz="450" spc="30">
                <a:latin typeface="Times New Roman"/>
                <a:cs typeface="Times New Roman"/>
              </a:rPr>
              <a:t> </a:t>
            </a:r>
            <a:r>
              <a:rPr dirty="0" sz="450" spc="-25">
                <a:latin typeface="Times New Roman"/>
                <a:cs typeface="Times New Roman"/>
              </a:rPr>
              <a:t>OFF</a:t>
            </a:r>
            <a:endParaRPr sz="450">
              <a:latin typeface="Times New Roman"/>
              <a:cs typeface="Times New Roman"/>
            </a:endParaRPr>
          </a:p>
          <a:p>
            <a:pPr marL="214629">
              <a:lnSpc>
                <a:spcPts val="1305"/>
              </a:lnSpc>
            </a:pPr>
            <a:r>
              <a:rPr dirty="0" sz="1100">
                <a:latin typeface="Tahoma"/>
                <a:cs typeface="Tahoma"/>
              </a:rPr>
              <a:t>Well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45">
                <a:latin typeface="Tahoma"/>
                <a:cs typeface="Tahoma"/>
              </a:rPr>
              <a:t>defined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50">
                <a:latin typeface="Tahoma"/>
                <a:cs typeface="Tahoma"/>
              </a:rPr>
              <a:t>refocused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spectrum:</a:t>
            </a:r>
            <a:endParaRPr sz="1100">
              <a:latin typeface="Tahoma"/>
              <a:cs typeface="Tahoma"/>
            </a:endParaRPr>
          </a:p>
          <a:p>
            <a:pPr marL="214629" marR="30480" indent="-177165">
              <a:lnSpc>
                <a:spcPct val="125299"/>
              </a:lnSpc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95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35">
                <a:latin typeface="Tahoma"/>
                <a:cs typeface="Tahoma"/>
              </a:rPr>
              <a:t>Narrow</a:t>
            </a:r>
            <a:r>
              <a:rPr dirty="0" sz="1100" spc="-25">
                <a:latin typeface="Tahoma"/>
                <a:cs typeface="Tahoma"/>
              </a:rPr>
              <a:t> central </a:t>
            </a:r>
            <a:r>
              <a:rPr dirty="0" sz="1100" spc="-30">
                <a:latin typeface="Tahoma"/>
                <a:cs typeface="Tahoma"/>
              </a:rPr>
              <a:t>peak </a:t>
            </a:r>
            <a:r>
              <a:rPr dirty="0" sz="1100">
                <a:latin typeface="Tahoma"/>
                <a:cs typeface="Tahoma"/>
              </a:rPr>
              <a:t>at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45">
                <a:latin typeface="Tahoma"/>
                <a:cs typeface="Tahoma"/>
              </a:rPr>
              <a:t>pulse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carrier</a:t>
            </a:r>
            <a:r>
              <a:rPr dirty="0" sz="1100" spc="-25">
                <a:latin typeface="Tahoma"/>
                <a:cs typeface="Tahoma"/>
              </a:rPr>
              <a:t> frequency </a:t>
            </a:r>
            <a:r>
              <a:rPr dirty="0" sz="1100">
                <a:solidFill>
                  <a:srgbClr val="FF0000"/>
                </a:solidFill>
                <a:latin typeface="Tahoma"/>
                <a:cs typeface="Tahoma"/>
              </a:rPr>
              <a:t>With</a:t>
            </a:r>
            <a:r>
              <a:rPr dirty="0" sz="1100" spc="-5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55">
                <a:solidFill>
                  <a:srgbClr val="FF0000"/>
                </a:solidFill>
                <a:latin typeface="Cambria"/>
                <a:cs typeface="Cambria"/>
              </a:rPr>
              <a:t>∼</a:t>
            </a:r>
            <a:r>
              <a:rPr dirty="0" sz="1100" spc="3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dirty="0" sz="1100" spc="-100">
                <a:solidFill>
                  <a:srgbClr val="FF0000"/>
                </a:solidFill>
                <a:latin typeface="Tahoma"/>
                <a:cs typeface="Tahoma"/>
              </a:rPr>
              <a:t>50%</a:t>
            </a:r>
            <a:r>
              <a:rPr dirty="0" sz="1100" spc="1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FF0000"/>
                </a:solidFill>
                <a:latin typeface="Tahoma"/>
                <a:cs typeface="Tahoma"/>
              </a:rPr>
              <a:t>of</a:t>
            </a:r>
            <a:r>
              <a:rPr dirty="0" sz="1100" spc="-1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FF0000"/>
                </a:solidFill>
                <a:latin typeface="Tahoma"/>
                <a:cs typeface="Tahoma"/>
              </a:rPr>
              <a:t>spectral</a:t>
            </a:r>
            <a:r>
              <a:rPr dirty="0" sz="1100" spc="-1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35">
                <a:solidFill>
                  <a:srgbClr val="FF0000"/>
                </a:solidFill>
                <a:latin typeface="Tahoma"/>
                <a:cs typeface="Tahoma"/>
              </a:rPr>
              <a:t>weight</a:t>
            </a:r>
            <a:r>
              <a:rPr dirty="0" sz="1100" spc="-2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35">
                <a:solidFill>
                  <a:srgbClr val="FF0000"/>
                </a:solidFill>
                <a:latin typeface="Tahoma"/>
                <a:cs typeface="Tahoma"/>
              </a:rPr>
              <a:t>and</a:t>
            </a:r>
            <a:r>
              <a:rPr dirty="0" sz="1100" spc="-1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FF0000"/>
                </a:solidFill>
                <a:latin typeface="Tahoma"/>
                <a:cs typeface="Tahoma"/>
              </a:rPr>
              <a:t>width</a:t>
            </a:r>
            <a:r>
              <a:rPr dirty="0" sz="1100" spc="-2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55">
                <a:solidFill>
                  <a:srgbClr val="FF0000"/>
                </a:solidFill>
                <a:latin typeface="Cambria"/>
                <a:cs typeface="Cambria"/>
              </a:rPr>
              <a:t>∼</a:t>
            </a:r>
            <a:r>
              <a:rPr dirty="0" sz="1100" spc="8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dirty="0" sz="1100" spc="-50">
                <a:solidFill>
                  <a:srgbClr val="FF0000"/>
                </a:solidFill>
                <a:latin typeface="Tahoma"/>
                <a:cs typeface="Tahoma"/>
              </a:rPr>
              <a:t>Γ</a:t>
            </a:r>
            <a:endParaRPr sz="11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  <a:spcBef>
                <a:spcPts val="33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4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20">
                <a:latin typeface="Tahoma"/>
                <a:cs typeface="Tahoma"/>
              </a:rPr>
              <a:t>satellite</a:t>
            </a:r>
            <a:r>
              <a:rPr dirty="0" sz="1100" spc="-10">
                <a:latin typeface="Tahoma"/>
                <a:cs typeface="Tahoma"/>
              </a:rPr>
              <a:t> </a:t>
            </a:r>
            <a:r>
              <a:rPr dirty="0" sz="1100" spc="-50">
                <a:latin typeface="Tahoma"/>
                <a:cs typeface="Tahoma"/>
              </a:rPr>
              <a:t>peaks</a:t>
            </a:r>
            <a:r>
              <a:rPr dirty="0" sz="1100" spc="-1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at</a:t>
            </a:r>
            <a:r>
              <a:rPr dirty="0" sz="1100" spc="-10">
                <a:latin typeface="Tahoma"/>
                <a:cs typeface="Tahoma"/>
              </a:rPr>
              <a:t> </a:t>
            </a:r>
            <a:r>
              <a:rPr dirty="0" sz="1100" spc="-20">
                <a:latin typeface="Cambria"/>
                <a:cs typeface="Cambria"/>
              </a:rPr>
              <a:t>±</a:t>
            </a:r>
            <a:r>
              <a:rPr dirty="0" sz="1100" spc="-20" i="1">
                <a:latin typeface="Verdana"/>
                <a:cs typeface="Verdana"/>
              </a:rPr>
              <a:t>π/τ</a:t>
            </a:r>
            <a:endParaRPr sz="1100">
              <a:latin typeface="Verdana"/>
              <a:cs typeface="Verdana"/>
            </a:endParaRPr>
          </a:p>
          <a:p>
            <a:pPr marL="905510">
              <a:lnSpc>
                <a:spcPct val="100000"/>
              </a:lnSpc>
              <a:spcBef>
                <a:spcPts val="875"/>
              </a:spcBef>
            </a:pPr>
            <a:r>
              <a:rPr dirty="0" sz="900">
                <a:latin typeface="Arial"/>
                <a:cs typeface="Arial"/>
              </a:rPr>
              <a:t>HFF,</a:t>
            </a:r>
            <a:r>
              <a:rPr dirty="0" sz="900" spc="-10">
                <a:latin typeface="Arial"/>
                <a:cs typeface="Arial"/>
              </a:rPr>
              <a:t> Phys.</a:t>
            </a:r>
            <a:r>
              <a:rPr dirty="0" sz="900" spc="7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Rev.</a:t>
            </a:r>
            <a:r>
              <a:rPr dirty="0" sz="900" spc="8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A</a:t>
            </a:r>
            <a:r>
              <a:rPr dirty="0" sz="900" spc="-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107,</a:t>
            </a:r>
            <a:r>
              <a:rPr dirty="0" sz="900" spc="-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023719</a:t>
            </a:r>
            <a:r>
              <a:rPr dirty="0" sz="900" spc="-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(2023)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62" name="object 62" descr=""/>
          <p:cNvGrpSpPr/>
          <p:nvPr/>
        </p:nvGrpSpPr>
        <p:grpSpPr>
          <a:xfrm>
            <a:off x="2583302" y="331221"/>
            <a:ext cx="1631314" cy="1455420"/>
            <a:chOff x="2583302" y="331221"/>
            <a:chExt cx="1631314" cy="1455420"/>
          </a:xfrm>
        </p:grpSpPr>
        <p:sp>
          <p:nvSpPr>
            <p:cNvPr id="63" name="object 63" descr=""/>
            <p:cNvSpPr/>
            <p:nvPr/>
          </p:nvSpPr>
          <p:spPr>
            <a:xfrm>
              <a:off x="2588700" y="1032625"/>
              <a:ext cx="1620520" cy="744855"/>
            </a:xfrm>
            <a:custGeom>
              <a:avLst/>
              <a:gdLst/>
              <a:ahLst/>
              <a:cxnLst/>
              <a:rect l="l" t="t" r="r" b="b"/>
              <a:pathLst>
                <a:path w="1620520" h="744855">
                  <a:moveTo>
                    <a:pt x="0" y="744617"/>
                  </a:moveTo>
                  <a:lnTo>
                    <a:pt x="1620" y="744617"/>
                  </a:lnTo>
                  <a:lnTo>
                    <a:pt x="8099" y="743993"/>
                  </a:lnTo>
                  <a:lnTo>
                    <a:pt x="14741" y="743580"/>
                  </a:lnTo>
                  <a:lnTo>
                    <a:pt x="21383" y="742956"/>
                  </a:lnTo>
                  <a:lnTo>
                    <a:pt x="28026" y="742332"/>
                  </a:lnTo>
                  <a:lnTo>
                    <a:pt x="34503" y="741505"/>
                  </a:lnTo>
                  <a:lnTo>
                    <a:pt x="41147" y="740675"/>
                  </a:lnTo>
                  <a:lnTo>
                    <a:pt x="47788" y="739845"/>
                  </a:lnTo>
                  <a:lnTo>
                    <a:pt x="54429" y="738808"/>
                  </a:lnTo>
                  <a:lnTo>
                    <a:pt x="60909" y="737977"/>
                  </a:lnTo>
                  <a:lnTo>
                    <a:pt x="67550" y="736734"/>
                  </a:lnTo>
                  <a:lnTo>
                    <a:pt x="74191" y="735490"/>
                  </a:lnTo>
                  <a:lnTo>
                    <a:pt x="80835" y="734246"/>
                  </a:lnTo>
                  <a:lnTo>
                    <a:pt x="87315" y="732585"/>
                  </a:lnTo>
                  <a:lnTo>
                    <a:pt x="93956" y="730925"/>
                  </a:lnTo>
                  <a:lnTo>
                    <a:pt x="100597" y="728854"/>
                  </a:lnTo>
                  <a:lnTo>
                    <a:pt x="140124" y="708319"/>
                  </a:lnTo>
                  <a:lnTo>
                    <a:pt x="166527" y="669741"/>
                  </a:lnTo>
                  <a:lnTo>
                    <a:pt x="179812" y="630539"/>
                  </a:lnTo>
                  <a:lnTo>
                    <a:pt x="192933" y="577648"/>
                  </a:lnTo>
                  <a:lnTo>
                    <a:pt x="199574" y="549854"/>
                  </a:lnTo>
                  <a:lnTo>
                    <a:pt x="206215" y="524758"/>
                  </a:lnTo>
                  <a:lnTo>
                    <a:pt x="212697" y="505677"/>
                  </a:lnTo>
                  <a:lnTo>
                    <a:pt x="219338" y="495096"/>
                  </a:lnTo>
                  <a:lnTo>
                    <a:pt x="225980" y="494472"/>
                  </a:lnTo>
                  <a:lnTo>
                    <a:pt x="232621" y="504430"/>
                  </a:lnTo>
                  <a:lnTo>
                    <a:pt x="239100" y="522890"/>
                  </a:lnTo>
                  <a:lnTo>
                    <a:pt x="245742" y="547573"/>
                  </a:lnTo>
                  <a:lnTo>
                    <a:pt x="252383" y="574950"/>
                  </a:lnTo>
                  <a:lnTo>
                    <a:pt x="259027" y="601708"/>
                  </a:lnTo>
                  <a:lnTo>
                    <a:pt x="272147" y="644851"/>
                  </a:lnTo>
                  <a:lnTo>
                    <a:pt x="291909" y="681149"/>
                  </a:lnTo>
                  <a:lnTo>
                    <a:pt x="318315" y="708733"/>
                  </a:lnTo>
                  <a:lnTo>
                    <a:pt x="351362" y="721594"/>
                  </a:lnTo>
                  <a:lnTo>
                    <a:pt x="358003" y="723669"/>
                  </a:lnTo>
                  <a:lnTo>
                    <a:pt x="391050" y="730304"/>
                  </a:lnTo>
                  <a:lnTo>
                    <a:pt x="397527" y="730925"/>
                  </a:lnTo>
                  <a:lnTo>
                    <a:pt x="404171" y="731548"/>
                  </a:lnTo>
                  <a:lnTo>
                    <a:pt x="410812" y="732379"/>
                  </a:lnTo>
                  <a:lnTo>
                    <a:pt x="417454" y="733416"/>
                  </a:lnTo>
                  <a:lnTo>
                    <a:pt x="423933" y="734246"/>
                  </a:lnTo>
                  <a:lnTo>
                    <a:pt x="430577" y="734866"/>
                  </a:lnTo>
                  <a:lnTo>
                    <a:pt x="437218" y="735283"/>
                  </a:lnTo>
                  <a:lnTo>
                    <a:pt x="443859" y="735490"/>
                  </a:lnTo>
                  <a:lnTo>
                    <a:pt x="450339" y="735907"/>
                  </a:lnTo>
                  <a:lnTo>
                    <a:pt x="456980" y="736113"/>
                  </a:lnTo>
                  <a:lnTo>
                    <a:pt x="463621" y="736527"/>
                  </a:lnTo>
                  <a:lnTo>
                    <a:pt x="470263" y="736734"/>
                  </a:lnTo>
                  <a:lnTo>
                    <a:pt x="476742" y="736734"/>
                  </a:lnTo>
                  <a:lnTo>
                    <a:pt x="483386" y="736527"/>
                  </a:lnTo>
                  <a:lnTo>
                    <a:pt x="490027" y="736320"/>
                  </a:lnTo>
                  <a:lnTo>
                    <a:pt x="496668" y="736320"/>
                  </a:lnTo>
                  <a:lnTo>
                    <a:pt x="503148" y="736320"/>
                  </a:lnTo>
                  <a:lnTo>
                    <a:pt x="509789" y="736527"/>
                  </a:lnTo>
                  <a:lnTo>
                    <a:pt x="516433" y="736320"/>
                  </a:lnTo>
                  <a:lnTo>
                    <a:pt x="523074" y="736113"/>
                  </a:lnTo>
                  <a:lnTo>
                    <a:pt x="529554" y="735697"/>
                  </a:lnTo>
                  <a:lnTo>
                    <a:pt x="536195" y="735283"/>
                  </a:lnTo>
                  <a:lnTo>
                    <a:pt x="542836" y="735076"/>
                  </a:lnTo>
                  <a:lnTo>
                    <a:pt x="549477" y="734866"/>
                  </a:lnTo>
                  <a:lnTo>
                    <a:pt x="555957" y="734659"/>
                  </a:lnTo>
                  <a:lnTo>
                    <a:pt x="562598" y="734453"/>
                  </a:lnTo>
                  <a:lnTo>
                    <a:pt x="569242" y="734039"/>
                  </a:lnTo>
                  <a:lnTo>
                    <a:pt x="575883" y="733209"/>
                  </a:lnTo>
                  <a:lnTo>
                    <a:pt x="582363" y="732172"/>
                  </a:lnTo>
                  <a:lnTo>
                    <a:pt x="589004" y="731135"/>
                  </a:lnTo>
                  <a:lnTo>
                    <a:pt x="595645" y="730098"/>
                  </a:lnTo>
                  <a:lnTo>
                    <a:pt x="602125" y="729267"/>
                  </a:lnTo>
                  <a:lnTo>
                    <a:pt x="608769" y="728230"/>
                  </a:lnTo>
                  <a:lnTo>
                    <a:pt x="615410" y="726570"/>
                  </a:lnTo>
                  <a:lnTo>
                    <a:pt x="622051" y="724499"/>
                  </a:lnTo>
                  <a:lnTo>
                    <a:pt x="628531" y="722215"/>
                  </a:lnTo>
                  <a:lnTo>
                    <a:pt x="635172" y="719934"/>
                  </a:lnTo>
                  <a:lnTo>
                    <a:pt x="641813" y="717860"/>
                  </a:lnTo>
                  <a:lnTo>
                    <a:pt x="648454" y="716202"/>
                  </a:lnTo>
                  <a:lnTo>
                    <a:pt x="654934" y="714748"/>
                  </a:lnTo>
                  <a:lnTo>
                    <a:pt x="661578" y="712674"/>
                  </a:lnTo>
                  <a:lnTo>
                    <a:pt x="694622" y="687785"/>
                  </a:lnTo>
                  <a:lnTo>
                    <a:pt x="721028" y="650450"/>
                  </a:lnTo>
                  <a:lnTo>
                    <a:pt x="740790" y="599427"/>
                  </a:lnTo>
                  <a:lnTo>
                    <a:pt x="754075" y="539690"/>
                  </a:lnTo>
                  <a:lnTo>
                    <a:pt x="760554" y="493022"/>
                  </a:lnTo>
                  <a:lnTo>
                    <a:pt x="767196" y="431421"/>
                  </a:lnTo>
                  <a:lnTo>
                    <a:pt x="773837" y="355091"/>
                  </a:lnTo>
                  <a:lnTo>
                    <a:pt x="780478" y="268184"/>
                  </a:lnTo>
                  <a:lnTo>
                    <a:pt x="786958" y="178376"/>
                  </a:lnTo>
                  <a:lnTo>
                    <a:pt x="793601" y="96861"/>
                  </a:lnTo>
                  <a:lnTo>
                    <a:pt x="800243" y="34430"/>
                  </a:lnTo>
                  <a:lnTo>
                    <a:pt x="806884" y="620"/>
                  </a:lnTo>
                  <a:lnTo>
                    <a:pt x="813363" y="0"/>
                  </a:lnTo>
                  <a:lnTo>
                    <a:pt x="820005" y="32149"/>
                  </a:lnTo>
                  <a:lnTo>
                    <a:pt x="826648" y="91469"/>
                  </a:lnTo>
                  <a:lnTo>
                    <a:pt x="833290" y="169662"/>
                  </a:lnTo>
                  <a:lnTo>
                    <a:pt x="839769" y="256156"/>
                  </a:lnTo>
                  <a:lnTo>
                    <a:pt x="846410" y="341609"/>
                  </a:lnTo>
                  <a:lnTo>
                    <a:pt x="853052" y="418770"/>
                  </a:lnTo>
                  <a:lnTo>
                    <a:pt x="859693" y="483275"/>
                  </a:lnTo>
                  <a:lnTo>
                    <a:pt x="866172" y="533674"/>
                  </a:lnTo>
                  <a:lnTo>
                    <a:pt x="879457" y="597976"/>
                  </a:lnTo>
                  <a:lnTo>
                    <a:pt x="899219" y="647545"/>
                  </a:lnTo>
                  <a:lnTo>
                    <a:pt x="918984" y="682599"/>
                  </a:lnTo>
                  <a:lnTo>
                    <a:pt x="952028" y="706038"/>
                  </a:lnTo>
                  <a:lnTo>
                    <a:pt x="958670" y="708939"/>
                  </a:lnTo>
                  <a:lnTo>
                    <a:pt x="998196" y="722008"/>
                  </a:lnTo>
                  <a:lnTo>
                    <a:pt x="1004840" y="723045"/>
                  </a:lnTo>
                  <a:lnTo>
                    <a:pt x="1011479" y="724289"/>
                  </a:lnTo>
                  <a:lnTo>
                    <a:pt x="1018122" y="725533"/>
                  </a:lnTo>
                  <a:lnTo>
                    <a:pt x="1024602" y="726986"/>
                  </a:lnTo>
                  <a:lnTo>
                    <a:pt x="1031243" y="728024"/>
                  </a:lnTo>
                  <a:lnTo>
                    <a:pt x="1037884" y="728854"/>
                  </a:lnTo>
                  <a:lnTo>
                    <a:pt x="1044364" y="729267"/>
                  </a:lnTo>
                  <a:lnTo>
                    <a:pt x="1051005" y="729681"/>
                  </a:lnTo>
                  <a:lnTo>
                    <a:pt x="1057649" y="730098"/>
                  </a:lnTo>
                  <a:lnTo>
                    <a:pt x="1064290" y="730511"/>
                  </a:lnTo>
                  <a:lnTo>
                    <a:pt x="1070770" y="730925"/>
                  </a:lnTo>
                  <a:lnTo>
                    <a:pt x="1077411" y="731135"/>
                  </a:lnTo>
                  <a:lnTo>
                    <a:pt x="1084052" y="731342"/>
                  </a:lnTo>
                  <a:lnTo>
                    <a:pt x="1090693" y="731548"/>
                  </a:lnTo>
                  <a:lnTo>
                    <a:pt x="1097173" y="731755"/>
                  </a:lnTo>
                  <a:lnTo>
                    <a:pt x="1103814" y="732172"/>
                  </a:lnTo>
                  <a:lnTo>
                    <a:pt x="1110458" y="732172"/>
                  </a:lnTo>
                  <a:lnTo>
                    <a:pt x="1117099" y="732379"/>
                  </a:lnTo>
                  <a:lnTo>
                    <a:pt x="1123579" y="732172"/>
                  </a:lnTo>
                  <a:lnTo>
                    <a:pt x="1130220" y="731965"/>
                  </a:lnTo>
                  <a:lnTo>
                    <a:pt x="1136861" y="731548"/>
                  </a:lnTo>
                  <a:lnTo>
                    <a:pt x="1143505" y="731342"/>
                  </a:lnTo>
                  <a:lnTo>
                    <a:pt x="1149985" y="731135"/>
                  </a:lnTo>
                  <a:lnTo>
                    <a:pt x="1156626" y="730925"/>
                  </a:lnTo>
                  <a:lnTo>
                    <a:pt x="1163267" y="730718"/>
                  </a:lnTo>
                  <a:lnTo>
                    <a:pt x="1169908" y="730098"/>
                  </a:lnTo>
                  <a:lnTo>
                    <a:pt x="1176388" y="729474"/>
                  </a:lnTo>
                  <a:lnTo>
                    <a:pt x="1183029" y="728644"/>
                  </a:lnTo>
                  <a:lnTo>
                    <a:pt x="1189673" y="728024"/>
                  </a:lnTo>
                  <a:lnTo>
                    <a:pt x="1196314" y="727193"/>
                  </a:lnTo>
                  <a:lnTo>
                    <a:pt x="1202794" y="726570"/>
                  </a:lnTo>
                  <a:lnTo>
                    <a:pt x="1209435" y="725743"/>
                  </a:lnTo>
                  <a:lnTo>
                    <a:pt x="1216076" y="724702"/>
                  </a:lnTo>
                  <a:lnTo>
                    <a:pt x="1222720" y="723458"/>
                  </a:lnTo>
                  <a:lnTo>
                    <a:pt x="1229199" y="722215"/>
                  </a:lnTo>
                  <a:lnTo>
                    <a:pt x="1235841" y="720971"/>
                  </a:lnTo>
                  <a:lnTo>
                    <a:pt x="1275529" y="705828"/>
                  </a:lnTo>
                  <a:lnTo>
                    <a:pt x="1308412" y="673889"/>
                  </a:lnTo>
                  <a:lnTo>
                    <a:pt x="1328338" y="635311"/>
                  </a:lnTo>
                  <a:lnTo>
                    <a:pt x="1348100" y="579722"/>
                  </a:lnTo>
                  <a:lnTo>
                    <a:pt x="1361221" y="495303"/>
                  </a:lnTo>
                  <a:lnTo>
                    <a:pt x="1367864" y="433909"/>
                  </a:lnTo>
                  <a:lnTo>
                    <a:pt x="1374506" y="366086"/>
                  </a:lnTo>
                  <a:lnTo>
                    <a:pt x="1381147" y="302618"/>
                  </a:lnTo>
                  <a:lnTo>
                    <a:pt x="1387626" y="255326"/>
                  </a:lnTo>
                  <a:lnTo>
                    <a:pt x="1394268" y="233961"/>
                  </a:lnTo>
                  <a:lnTo>
                    <a:pt x="1400909" y="243298"/>
                  </a:lnTo>
                  <a:lnTo>
                    <a:pt x="1407550" y="281666"/>
                  </a:lnTo>
                  <a:lnTo>
                    <a:pt x="1414032" y="340572"/>
                  </a:lnTo>
                  <a:lnTo>
                    <a:pt x="1420673" y="408812"/>
                  </a:lnTo>
                  <a:lnTo>
                    <a:pt x="1427315" y="475392"/>
                  </a:lnTo>
                  <a:lnTo>
                    <a:pt x="1433956" y="532017"/>
                  </a:lnTo>
                  <a:lnTo>
                    <a:pt x="1440435" y="575364"/>
                  </a:lnTo>
                  <a:lnTo>
                    <a:pt x="1453720" y="628878"/>
                  </a:lnTo>
                  <a:lnTo>
                    <a:pt x="1473482" y="675757"/>
                  </a:lnTo>
                  <a:lnTo>
                    <a:pt x="1499886" y="714542"/>
                  </a:lnTo>
                  <a:lnTo>
                    <a:pt x="1539412" y="734039"/>
                  </a:lnTo>
                  <a:lnTo>
                    <a:pt x="1552697" y="736320"/>
                  </a:lnTo>
                  <a:lnTo>
                    <a:pt x="1559338" y="737357"/>
                  </a:lnTo>
                  <a:lnTo>
                    <a:pt x="1565818" y="738394"/>
                  </a:lnTo>
                  <a:lnTo>
                    <a:pt x="1572459" y="739638"/>
                  </a:lnTo>
                  <a:lnTo>
                    <a:pt x="1579100" y="740468"/>
                  </a:lnTo>
                  <a:lnTo>
                    <a:pt x="1585744" y="741089"/>
                  </a:lnTo>
                  <a:lnTo>
                    <a:pt x="1592221" y="741505"/>
                  </a:lnTo>
                  <a:lnTo>
                    <a:pt x="1598865" y="741919"/>
                  </a:lnTo>
                  <a:lnTo>
                    <a:pt x="1605506" y="742332"/>
                  </a:lnTo>
                  <a:lnTo>
                    <a:pt x="1612147" y="743163"/>
                  </a:lnTo>
                  <a:lnTo>
                    <a:pt x="1618627" y="743993"/>
                  </a:lnTo>
                  <a:lnTo>
                    <a:pt x="1620247" y="743993"/>
                  </a:lnTo>
                </a:path>
              </a:pathLst>
            </a:custGeom>
            <a:ln w="900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2588700" y="983882"/>
              <a:ext cx="1620520" cy="796925"/>
            </a:xfrm>
            <a:custGeom>
              <a:avLst/>
              <a:gdLst/>
              <a:ahLst/>
              <a:cxnLst/>
              <a:rect l="l" t="t" r="r" b="b"/>
              <a:pathLst>
                <a:path w="1620520" h="796925">
                  <a:moveTo>
                    <a:pt x="0" y="787964"/>
                  </a:moveTo>
                  <a:lnTo>
                    <a:pt x="1620" y="788174"/>
                  </a:lnTo>
                  <a:lnTo>
                    <a:pt x="8099" y="789211"/>
                  </a:lnTo>
                  <a:lnTo>
                    <a:pt x="14741" y="790041"/>
                  </a:lnTo>
                  <a:lnTo>
                    <a:pt x="21383" y="790871"/>
                  </a:lnTo>
                  <a:lnTo>
                    <a:pt x="28026" y="791492"/>
                  </a:lnTo>
                  <a:lnTo>
                    <a:pt x="34503" y="792115"/>
                  </a:lnTo>
                  <a:lnTo>
                    <a:pt x="41147" y="792735"/>
                  </a:lnTo>
                  <a:lnTo>
                    <a:pt x="47788" y="793152"/>
                  </a:lnTo>
                  <a:lnTo>
                    <a:pt x="54429" y="793566"/>
                  </a:lnTo>
                  <a:lnTo>
                    <a:pt x="60909" y="793773"/>
                  </a:lnTo>
                  <a:lnTo>
                    <a:pt x="67550" y="794189"/>
                  </a:lnTo>
                  <a:lnTo>
                    <a:pt x="74191" y="794603"/>
                  </a:lnTo>
                  <a:lnTo>
                    <a:pt x="80835" y="794810"/>
                  </a:lnTo>
                  <a:lnTo>
                    <a:pt x="87315" y="795016"/>
                  </a:lnTo>
                  <a:lnTo>
                    <a:pt x="93956" y="795226"/>
                  </a:lnTo>
                  <a:lnTo>
                    <a:pt x="100597" y="795433"/>
                  </a:lnTo>
                  <a:lnTo>
                    <a:pt x="107238" y="795640"/>
                  </a:lnTo>
                  <a:lnTo>
                    <a:pt x="113718" y="795847"/>
                  </a:lnTo>
                  <a:lnTo>
                    <a:pt x="120362" y="796264"/>
                  </a:lnTo>
                  <a:lnTo>
                    <a:pt x="127003" y="796470"/>
                  </a:lnTo>
                  <a:lnTo>
                    <a:pt x="133644" y="796677"/>
                  </a:lnTo>
                  <a:lnTo>
                    <a:pt x="140124" y="796677"/>
                  </a:lnTo>
                  <a:lnTo>
                    <a:pt x="146765" y="796470"/>
                  </a:lnTo>
                  <a:lnTo>
                    <a:pt x="153406" y="796264"/>
                  </a:lnTo>
                  <a:lnTo>
                    <a:pt x="160047" y="796057"/>
                  </a:lnTo>
                  <a:lnTo>
                    <a:pt x="166527" y="795640"/>
                  </a:lnTo>
                  <a:lnTo>
                    <a:pt x="173171" y="795433"/>
                  </a:lnTo>
                  <a:lnTo>
                    <a:pt x="179812" y="795016"/>
                  </a:lnTo>
                  <a:lnTo>
                    <a:pt x="186292" y="794189"/>
                  </a:lnTo>
                  <a:lnTo>
                    <a:pt x="192933" y="793359"/>
                  </a:lnTo>
                  <a:lnTo>
                    <a:pt x="199574" y="792529"/>
                  </a:lnTo>
                  <a:lnTo>
                    <a:pt x="206215" y="791698"/>
                  </a:lnTo>
                  <a:lnTo>
                    <a:pt x="212697" y="791075"/>
                  </a:lnTo>
                  <a:lnTo>
                    <a:pt x="219338" y="791075"/>
                  </a:lnTo>
                  <a:lnTo>
                    <a:pt x="225980" y="791075"/>
                  </a:lnTo>
                  <a:lnTo>
                    <a:pt x="232621" y="791285"/>
                  </a:lnTo>
                  <a:lnTo>
                    <a:pt x="239100" y="791698"/>
                  </a:lnTo>
                  <a:lnTo>
                    <a:pt x="245742" y="791698"/>
                  </a:lnTo>
                  <a:lnTo>
                    <a:pt x="252383" y="791905"/>
                  </a:lnTo>
                  <a:lnTo>
                    <a:pt x="259027" y="792322"/>
                  </a:lnTo>
                  <a:lnTo>
                    <a:pt x="265506" y="792735"/>
                  </a:lnTo>
                  <a:lnTo>
                    <a:pt x="272147" y="793359"/>
                  </a:lnTo>
                  <a:lnTo>
                    <a:pt x="278789" y="793979"/>
                  </a:lnTo>
                  <a:lnTo>
                    <a:pt x="285430" y="794396"/>
                  </a:lnTo>
                  <a:lnTo>
                    <a:pt x="291909" y="794396"/>
                  </a:lnTo>
                  <a:lnTo>
                    <a:pt x="298551" y="794396"/>
                  </a:lnTo>
                  <a:lnTo>
                    <a:pt x="305192" y="794189"/>
                  </a:lnTo>
                  <a:lnTo>
                    <a:pt x="311836" y="793979"/>
                  </a:lnTo>
                  <a:lnTo>
                    <a:pt x="318315" y="793566"/>
                  </a:lnTo>
                  <a:lnTo>
                    <a:pt x="324956" y="793359"/>
                  </a:lnTo>
                  <a:lnTo>
                    <a:pt x="331598" y="792942"/>
                  </a:lnTo>
                  <a:lnTo>
                    <a:pt x="338241" y="792322"/>
                  </a:lnTo>
                  <a:lnTo>
                    <a:pt x="344718" y="791698"/>
                  </a:lnTo>
                  <a:lnTo>
                    <a:pt x="351362" y="790871"/>
                  </a:lnTo>
                  <a:lnTo>
                    <a:pt x="358003" y="790248"/>
                  </a:lnTo>
                  <a:lnTo>
                    <a:pt x="397527" y="783402"/>
                  </a:lnTo>
                  <a:lnTo>
                    <a:pt x="437218" y="762037"/>
                  </a:lnTo>
                  <a:lnTo>
                    <a:pt x="463621" y="722838"/>
                  </a:lnTo>
                  <a:lnTo>
                    <a:pt x="476742" y="678037"/>
                  </a:lnTo>
                  <a:lnTo>
                    <a:pt x="490027" y="608344"/>
                  </a:lnTo>
                  <a:lnTo>
                    <a:pt x="496668" y="570595"/>
                  </a:lnTo>
                  <a:lnTo>
                    <a:pt x="503148" y="537823"/>
                  </a:lnTo>
                  <a:lnTo>
                    <a:pt x="509789" y="515837"/>
                  </a:lnTo>
                  <a:lnTo>
                    <a:pt x="516433" y="508578"/>
                  </a:lnTo>
                  <a:lnTo>
                    <a:pt x="523074" y="516668"/>
                  </a:lnTo>
                  <a:lnTo>
                    <a:pt x="529554" y="538240"/>
                  </a:lnTo>
                  <a:lnTo>
                    <a:pt x="536195" y="568521"/>
                  </a:lnTo>
                  <a:lnTo>
                    <a:pt x="542836" y="602121"/>
                  </a:lnTo>
                  <a:lnTo>
                    <a:pt x="549477" y="633857"/>
                  </a:lnTo>
                  <a:lnTo>
                    <a:pt x="562598" y="681562"/>
                  </a:lnTo>
                  <a:lnTo>
                    <a:pt x="582363" y="717236"/>
                  </a:lnTo>
                  <a:lnTo>
                    <a:pt x="615410" y="741712"/>
                  </a:lnTo>
                  <a:lnTo>
                    <a:pt x="628531" y="743163"/>
                  </a:lnTo>
                  <a:lnTo>
                    <a:pt x="635172" y="742749"/>
                  </a:lnTo>
                  <a:lnTo>
                    <a:pt x="674860" y="724499"/>
                  </a:lnTo>
                  <a:lnTo>
                    <a:pt x="681340" y="718276"/>
                  </a:lnTo>
                  <a:lnTo>
                    <a:pt x="687981" y="712051"/>
                  </a:lnTo>
                  <a:lnTo>
                    <a:pt x="714387" y="681562"/>
                  </a:lnTo>
                  <a:lnTo>
                    <a:pt x="734149" y="637382"/>
                  </a:lnTo>
                  <a:lnTo>
                    <a:pt x="747434" y="599220"/>
                  </a:lnTo>
                  <a:lnTo>
                    <a:pt x="760554" y="534922"/>
                  </a:lnTo>
                  <a:lnTo>
                    <a:pt x="767196" y="479953"/>
                  </a:lnTo>
                  <a:lnTo>
                    <a:pt x="773837" y="404664"/>
                  </a:lnTo>
                  <a:lnTo>
                    <a:pt x="780478" y="311121"/>
                  </a:lnTo>
                  <a:lnTo>
                    <a:pt x="786958" y="208658"/>
                  </a:lnTo>
                  <a:lnTo>
                    <a:pt x="793601" y="111586"/>
                  </a:lnTo>
                  <a:lnTo>
                    <a:pt x="800243" y="37127"/>
                  </a:lnTo>
                  <a:lnTo>
                    <a:pt x="806884" y="0"/>
                  </a:lnTo>
                  <a:lnTo>
                    <a:pt x="813363" y="8296"/>
                  </a:lnTo>
                  <a:lnTo>
                    <a:pt x="820005" y="60356"/>
                  </a:lnTo>
                  <a:lnTo>
                    <a:pt x="826648" y="145603"/>
                  </a:lnTo>
                  <a:lnTo>
                    <a:pt x="833290" y="248066"/>
                  </a:lnTo>
                  <a:lnTo>
                    <a:pt x="839769" y="350943"/>
                  </a:lnTo>
                  <a:lnTo>
                    <a:pt x="846410" y="440962"/>
                  </a:lnTo>
                  <a:lnTo>
                    <a:pt x="853052" y="511276"/>
                  </a:lnTo>
                  <a:lnTo>
                    <a:pt x="859693" y="561885"/>
                  </a:lnTo>
                  <a:lnTo>
                    <a:pt x="872814" y="623279"/>
                  </a:lnTo>
                  <a:lnTo>
                    <a:pt x="886099" y="663308"/>
                  </a:lnTo>
                  <a:lnTo>
                    <a:pt x="905861" y="703134"/>
                  </a:lnTo>
                  <a:lnTo>
                    <a:pt x="932266" y="720347"/>
                  </a:lnTo>
                  <a:lnTo>
                    <a:pt x="938908" y="723669"/>
                  </a:lnTo>
                  <a:lnTo>
                    <a:pt x="945387" y="725949"/>
                  </a:lnTo>
                  <a:lnTo>
                    <a:pt x="952028" y="726780"/>
                  </a:lnTo>
                  <a:lnTo>
                    <a:pt x="958670" y="725949"/>
                  </a:lnTo>
                  <a:lnTo>
                    <a:pt x="965313" y="723252"/>
                  </a:lnTo>
                  <a:lnTo>
                    <a:pt x="971793" y="720140"/>
                  </a:lnTo>
                  <a:lnTo>
                    <a:pt x="978434" y="717446"/>
                  </a:lnTo>
                  <a:lnTo>
                    <a:pt x="985075" y="715992"/>
                  </a:lnTo>
                  <a:lnTo>
                    <a:pt x="991717" y="715579"/>
                  </a:lnTo>
                  <a:lnTo>
                    <a:pt x="998196" y="715579"/>
                  </a:lnTo>
                  <a:lnTo>
                    <a:pt x="1004840" y="714748"/>
                  </a:lnTo>
                  <a:lnTo>
                    <a:pt x="1037884" y="676790"/>
                  </a:lnTo>
                  <a:lnTo>
                    <a:pt x="1057649" y="617470"/>
                  </a:lnTo>
                  <a:lnTo>
                    <a:pt x="1070770" y="545292"/>
                  </a:lnTo>
                  <a:lnTo>
                    <a:pt x="1077411" y="499868"/>
                  </a:lnTo>
                  <a:lnTo>
                    <a:pt x="1084052" y="454027"/>
                  </a:lnTo>
                  <a:lnTo>
                    <a:pt x="1090693" y="414828"/>
                  </a:lnTo>
                  <a:lnTo>
                    <a:pt x="1097173" y="389732"/>
                  </a:lnTo>
                  <a:lnTo>
                    <a:pt x="1103814" y="384960"/>
                  </a:lnTo>
                  <a:lnTo>
                    <a:pt x="1110458" y="402383"/>
                  </a:lnTo>
                  <a:lnTo>
                    <a:pt x="1117099" y="439508"/>
                  </a:lnTo>
                  <a:lnTo>
                    <a:pt x="1123579" y="489911"/>
                  </a:lnTo>
                  <a:lnTo>
                    <a:pt x="1130220" y="544669"/>
                  </a:lnTo>
                  <a:lnTo>
                    <a:pt x="1136861" y="596316"/>
                  </a:lnTo>
                  <a:lnTo>
                    <a:pt x="1143505" y="639042"/>
                  </a:lnTo>
                  <a:lnTo>
                    <a:pt x="1156626" y="693593"/>
                  </a:lnTo>
                  <a:lnTo>
                    <a:pt x="1176388" y="732585"/>
                  </a:lnTo>
                  <a:lnTo>
                    <a:pt x="1209435" y="759342"/>
                  </a:lnTo>
                  <a:lnTo>
                    <a:pt x="1216076" y="761210"/>
                  </a:lnTo>
                  <a:lnTo>
                    <a:pt x="1222720" y="763697"/>
                  </a:lnTo>
                  <a:lnTo>
                    <a:pt x="1255603" y="775105"/>
                  </a:lnTo>
                  <a:lnTo>
                    <a:pt x="1262244" y="774692"/>
                  </a:lnTo>
                  <a:lnTo>
                    <a:pt x="1268885" y="774899"/>
                  </a:lnTo>
                  <a:lnTo>
                    <a:pt x="1275529" y="775522"/>
                  </a:lnTo>
                  <a:lnTo>
                    <a:pt x="1282008" y="777179"/>
                  </a:lnTo>
                  <a:lnTo>
                    <a:pt x="1288650" y="779254"/>
                  </a:lnTo>
                  <a:lnTo>
                    <a:pt x="1295291" y="781328"/>
                  </a:lnTo>
                  <a:lnTo>
                    <a:pt x="1301932" y="783195"/>
                  </a:lnTo>
                  <a:lnTo>
                    <a:pt x="1308412" y="784232"/>
                  </a:lnTo>
                  <a:lnTo>
                    <a:pt x="1315055" y="785269"/>
                  </a:lnTo>
                  <a:lnTo>
                    <a:pt x="1321697" y="786100"/>
                  </a:lnTo>
                  <a:lnTo>
                    <a:pt x="1328338" y="786930"/>
                  </a:lnTo>
                  <a:lnTo>
                    <a:pt x="1334817" y="787760"/>
                  </a:lnTo>
                  <a:lnTo>
                    <a:pt x="1341459" y="788380"/>
                  </a:lnTo>
                  <a:lnTo>
                    <a:pt x="1348100" y="788587"/>
                  </a:lnTo>
                  <a:lnTo>
                    <a:pt x="1354741" y="788587"/>
                  </a:lnTo>
                  <a:lnTo>
                    <a:pt x="1361221" y="787964"/>
                  </a:lnTo>
                  <a:lnTo>
                    <a:pt x="1367864" y="787343"/>
                  </a:lnTo>
                  <a:lnTo>
                    <a:pt x="1374506" y="786930"/>
                  </a:lnTo>
                  <a:lnTo>
                    <a:pt x="1381147" y="786720"/>
                  </a:lnTo>
                  <a:lnTo>
                    <a:pt x="1387626" y="786720"/>
                  </a:lnTo>
                  <a:lnTo>
                    <a:pt x="1394268" y="786930"/>
                  </a:lnTo>
                  <a:lnTo>
                    <a:pt x="1400909" y="787550"/>
                  </a:lnTo>
                  <a:lnTo>
                    <a:pt x="1407550" y="788380"/>
                  </a:lnTo>
                  <a:lnTo>
                    <a:pt x="1414032" y="789624"/>
                  </a:lnTo>
                  <a:lnTo>
                    <a:pt x="1420673" y="790871"/>
                  </a:lnTo>
                  <a:lnTo>
                    <a:pt x="1427315" y="792115"/>
                  </a:lnTo>
                  <a:lnTo>
                    <a:pt x="1433956" y="792942"/>
                  </a:lnTo>
                  <a:lnTo>
                    <a:pt x="1440435" y="793566"/>
                  </a:lnTo>
                  <a:lnTo>
                    <a:pt x="1447077" y="793979"/>
                  </a:lnTo>
                  <a:lnTo>
                    <a:pt x="1453720" y="793979"/>
                  </a:lnTo>
                  <a:lnTo>
                    <a:pt x="1460200" y="793979"/>
                  </a:lnTo>
                  <a:lnTo>
                    <a:pt x="1466841" y="793979"/>
                  </a:lnTo>
                  <a:lnTo>
                    <a:pt x="1473482" y="793979"/>
                  </a:lnTo>
                  <a:lnTo>
                    <a:pt x="1480123" y="793979"/>
                  </a:lnTo>
                  <a:lnTo>
                    <a:pt x="1486603" y="793773"/>
                  </a:lnTo>
                  <a:lnTo>
                    <a:pt x="1493244" y="793359"/>
                  </a:lnTo>
                  <a:lnTo>
                    <a:pt x="1499886" y="792942"/>
                  </a:lnTo>
                  <a:lnTo>
                    <a:pt x="1506529" y="792735"/>
                  </a:lnTo>
                  <a:lnTo>
                    <a:pt x="1513009" y="792735"/>
                  </a:lnTo>
                  <a:lnTo>
                    <a:pt x="1519650" y="793152"/>
                  </a:lnTo>
                  <a:lnTo>
                    <a:pt x="1526291" y="793566"/>
                  </a:lnTo>
                  <a:lnTo>
                    <a:pt x="1532935" y="793979"/>
                  </a:lnTo>
                  <a:lnTo>
                    <a:pt x="1539412" y="794396"/>
                  </a:lnTo>
                  <a:lnTo>
                    <a:pt x="1546056" y="794396"/>
                  </a:lnTo>
                  <a:lnTo>
                    <a:pt x="1552697" y="794189"/>
                  </a:lnTo>
                  <a:lnTo>
                    <a:pt x="1559338" y="793979"/>
                  </a:lnTo>
                  <a:lnTo>
                    <a:pt x="1565818" y="793773"/>
                  </a:lnTo>
                  <a:lnTo>
                    <a:pt x="1572459" y="793566"/>
                  </a:lnTo>
                  <a:lnTo>
                    <a:pt x="1579100" y="793566"/>
                  </a:lnTo>
                  <a:lnTo>
                    <a:pt x="1585744" y="793566"/>
                  </a:lnTo>
                  <a:lnTo>
                    <a:pt x="1592221" y="793359"/>
                  </a:lnTo>
                  <a:lnTo>
                    <a:pt x="1598865" y="792942"/>
                  </a:lnTo>
                  <a:lnTo>
                    <a:pt x="1605506" y="792322"/>
                  </a:lnTo>
                  <a:lnTo>
                    <a:pt x="1612147" y="791492"/>
                  </a:lnTo>
                  <a:lnTo>
                    <a:pt x="1618627" y="790455"/>
                  </a:lnTo>
                  <a:lnTo>
                    <a:pt x="1620247" y="790248"/>
                  </a:lnTo>
                </a:path>
              </a:pathLst>
            </a:custGeom>
            <a:ln w="632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2588700" y="604938"/>
              <a:ext cx="1620520" cy="1176020"/>
            </a:xfrm>
            <a:custGeom>
              <a:avLst/>
              <a:gdLst/>
              <a:ahLst/>
              <a:cxnLst/>
              <a:rect l="l" t="t" r="r" b="b"/>
              <a:pathLst>
                <a:path w="1620520" h="1176020">
                  <a:moveTo>
                    <a:pt x="0" y="1173547"/>
                  </a:moveTo>
                  <a:lnTo>
                    <a:pt x="1620" y="1173341"/>
                  </a:lnTo>
                  <a:lnTo>
                    <a:pt x="8099" y="1172924"/>
                  </a:lnTo>
                  <a:lnTo>
                    <a:pt x="14741" y="1172510"/>
                  </a:lnTo>
                  <a:lnTo>
                    <a:pt x="21383" y="1171680"/>
                  </a:lnTo>
                  <a:lnTo>
                    <a:pt x="28026" y="1170850"/>
                  </a:lnTo>
                  <a:lnTo>
                    <a:pt x="34503" y="1170229"/>
                  </a:lnTo>
                  <a:lnTo>
                    <a:pt x="41147" y="1170019"/>
                  </a:lnTo>
                  <a:lnTo>
                    <a:pt x="47788" y="1170436"/>
                  </a:lnTo>
                  <a:lnTo>
                    <a:pt x="54429" y="1171266"/>
                  </a:lnTo>
                  <a:lnTo>
                    <a:pt x="60909" y="1172717"/>
                  </a:lnTo>
                  <a:lnTo>
                    <a:pt x="67550" y="1173961"/>
                  </a:lnTo>
                  <a:lnTo>
                    <a:pt x="74191" y="1175001"/>
                  </a:lnTo>
                  <a:lnTo>
                    <a:pt x="80835" y="1175415"/>
                  </a:lnTo>
                  <a:lnTo>
                    <a:pt x="87315" y="1175622"/>
                  </a:lnTo>
                  <a:lnTo>
                    <a:pt x="93956" y="1175415"/>
                  </a:lnTo>
                  <a:lnTo>
                    <a:pt x="100597" y="1175208"/>
                  </a:lnTo>
                  <a:lnTo>
                    <a:pt x="107238" y="1174584"/>
                  </a:lnTo>
                  <a:lnTo>
                    <a:pt x="113718" y="1173754"/>
                  </a:lnTo>
                  <a:lnTo>
                    <a:pt x="120362" y="1172717"/>
                  </a:lnTo>
                  <a:lnTo>
                    <a:pt x="127003" y="1171887"/>
                  </a:lnTo>
                  <a:lnTo>
                    <a:pt x="133644" y="1171473"/>
                  </a:lnTo>
                  <a:lnTo>
                    <a:pt x="140124" y="1171266"/>
                  </a:lnTo>
                  <a:lnTo>
                    <a:pt x="146765" y="1171060"/>
                  </a:lnTo>
                  <a:lnTo>
                    <a:pt x="153406" y="1170436"/>
                  </a:lnTo>
                  <a:lnTo>
                    <a:pt x="192933" y="1156954"/>
                  </a:lnTo>
                  <a:lnTo>
                    <a:pt x="212697" y="1137043"/>
                  </a:lnTo>
                  <a:lnTo>
                    <a:pt x="219338" y="1129574"/>
                  </a:lnTo>
                  <a:lnTo>
                    <a:pt x="225980" y="1123975"/>
                  </a:lnTo>
                  <a:lnTo>
                    <a:pt x="232621" y="1121901"/>
                  </a:lnTo>
                  <a:lnTo>
                    <a:pt x="239100" y="1123975"/>
                  </a:lnTo>
                  <a:lnTo>
                    <a:pt x="245742" y="1128953"/>
                  </a:lnTo>
                  <a:lnTo>
                    <a:pt x="252383" y="1134969"/>
                  </a:lnTo>
                  <a:lnTo>
                    <a:pt x="259027" y="1140778"/>
                  </a:lnTo>
                  <a:lnTo>
                    <a:pt x="298551" y="1157578"/>
                  </a:lnTo>
                  <a:lnTo>
                    <a:pt x="305192" y="1158405"/>
                  </a:lnTo>
                  <a:lnTo>
                    <a:pt x="311836" y="1159652"/>
                  </a:lnTo>
                  <a:lnTo>
                    <a:pt x="318315" y="1160482"/>
                  </a:lnTo>
                  <a:lnTo>
                    <a:pt x="324956" y="1161309"/>
                  </a:lnTo>
                  <a:lnTo>
                    <a:pt x="331598" y="1161933"/>
                  </a:lnTo>
                  <a:lnTo>
                    <a:pt x="338241" y="1162140"/>
                  </a:lnTo>
                  <a:lnTo>
                    <a:pt x="344718" y="1162763"/>
                  </a:lnTo>
                  <a:lnTo>
                    <a:pt x="351362" y="1163383"/>
                  </a:lnTo>
                  <a:lnTo>
                    <a:pt x="358003" y="1164007"/>
                  </a:lnTo>
                  <a:lnTo>
                    <a:pt x="364645" y="1164214"/>
                  </a:lnTo>
                  <a:lnTo>
                    <a:pt x="404171" y="1151562"/>
                  </a:lnTo>
                  <a:lnTo>
                    <a:pt x="410812" y="1147827"/>
                  </a:lnTo>
                  <a:lnTo>
                    <a:pt x="417454" y="1144509"/>
                  </a:lnTo>
                  <a:lnTo>
                    <a:pt x="423933" y="1142642"/>
                  </a:lnTo>
                  <a:lnTo>
                    <a:pt x="430577" y="1142849"/>
                  </a:lnTo>
                  <a:lnTo>
                    <a:pt x="437218" y="1144716"/>
                  </a:lnTo>
                  <a:lnTo>
                    <a:pt x="443859" y="1147827"/>
                  </a:lnTo>
                  <a:lnTo>
                    <a:pt x="450339" y="1151145"/>
                  </a:lnTo>
                  <a:lnTo>
                    <a:pt x="456980" y="1153843"/>
                  </a:lnTo>
                  <a:lnTo>
                    <a:pt x="463621" y="1155297"/>
                  </a:lnTo>
                  <a:lnTo>
                    <a:pt x="470263" y="1156124"/>
                  </a:lnTo>
                  <a:lnTo>
                    <a:pt x="476742" y="1156124"/>
                  </a:lnTo>
                  <a:lnTo>
                    <a:pt x="509789" y="1141812"/>
                  </a:lnTo>
                  <a:lnTo>
                    <a:pt x="516433" y="1137667"/>
                  </a:lnTo>
                  <a:lnTo>
                    <a:pt x="549477" y="1111947"/>
                  </a:lnTo>
                  <a:lnTo>
                    <a:pt x="569242" y="1072328"/>
                  </a:lnTo>
                  <a:lnTo>
                    <a:pt x="582363" y="1028564"/>
                  </a:lnTo>
                  <a:lnTo>
                    <a:pt x="595645" y="965096"/>
                  </a:lnTo>
                  <a:lnTo>
                    <a:pt x="602125" y="928175"/>
                  </a:lnTo>
                  <a:lnTo>
                    <a:pt x="608769" y="895612"/>
                  </a:lnTo>
                  <a:lnTo>
                    <a:pt x="615410" y="876115"/>
                  </a:lnTo>
                  <a:lnTo>
                    <a:pt x="622051" y="875494"/>
                  </a:lnTo>
                  <a:lnTo>
                    <a:pt x="628531" y="892501"/>
                  </a:lnTo>
                  <a:lnTo>
                    <a:pt x="635172" y="920502"/>
                  </a:lnTo>
                  <a:lnTo>
                    <a:pt x="641813" y="950577"/>
                  </a:lnTo>
                  <a:lnTo>
                    <a:pt x="648454" y="976297"/>
                  </a:lnTo>
                  <a:lnTo>
                    <a:pt x="654934" y="995585"/>
                  </a:lnTo>
                  <a:lnTo>
                    <a:pt x="661578" y="1008653"/>
                  </a:lnTo>
                  <a:lnTo>
                    <a:pt x="668219" y="1016536"/>
                  </a:lnTo>
                  <a:lnTo>
                    <a:pt x="674860" y="1019854"/>
                  </a:lnTo>
                  <a:lnTo>
                    <a:pt x="681340" y="1019024"/>
                  </a:lnTo>
                  <a:lnTo>
                    <a:pt x="707743" y="987912"/>
                  </a:lnTo>
                  <a:lnTo>
                    <a:pt x="721028" y="953275"/>
                  </a:lnTo>
                  <a:lnTo>
                    <a:pt x="727669" y="935228"/>
                  </a:lnTo>
                  <a:lnTo>
                    <a:pt x="747434" y="875908"/>
                  </a:lnTo>
                  <a:lnTo>
                    <a:pt x="760554" y="785059"/>
                  </a:lnTo>
                  <a:lnTo>
                    <a:pt x="767196" y="712881"/>
                  </a:lnTo>
                  <a:lnTo>
                    <a:pt x="773837" y="619545"/>
                  </a:lnTo>
                  <a:lnTo>
                    <a:pt x="780478" y="502769"/>
                  </a:lnTo>
                  <a:lnTo>
                    <a:pt x="786958" y="363178"/>
                  </a:lnTo>
                  <a:lnTo>
                    <a:pt x="793601" y="213633"/>
                  </a:lnTo>
                  <a:lnTo>
                    <a:pt x="800243" y="81094"/>
                  </a:lnTo>
                  <a:lnTo>
                    <a:pt x="806884" y="826"/>
                  </a:lnTo>
                  <a:lnTo>
                    <a:pt x="813363" y="0"/>
                  </a:lnTo>
                  <a:lnTo>
                    <a:pt x="820005" y="81925"/>
                  </a:lnTo>
                  <a:lnTo>
                    <a:pt x="826648" y="222553"/>
                  </a:lnTo>
                  <a:lnTo>
                    <a:pt x="833290" y="383092"/>
                  </a:lnTo>
                  <a:lnTo>
                    <a:pt x="839769" y="529113"/>
                  </a:lnTo>
                  <a:lnTo>
                    <a:pt x="846410" y="643604"/>
                  </a:lnTo>
                  <a:lnTo>
                    <a:pt x="853052" y="727193"/>
                  </a:lnTo>
                  <a:lnTo>
                    <a:pt x="859693" y="787757"/>
                  </a:lnTo>
                  <a:lnTo>
                    <a:pt x="866172" y="831937"/>
                  </a:lnTo>
                  <a:lnTo>
                    <a:pt x="879457" y="881713"/>
                  </a:lnTo>
                  <a:lnTo>
                    <a:pt x="899219" y="905153"/>
                  </a:lnTo>
                  <a:lnTo>
                    <a:pt x="905861" y="902248"/>
                  </a:lnTo>
                  <a:lnTo>
                    <a:pt x="912504" y="892918"/>
                  </a:lnTo>
                  <a:lnTo>
                    <a:pt x="918984" y="882544"/>
                  </a:lnTo>
                  <a:lnTo>
                    <a:pt x="925625" y="877569"/>
                  </a:lnTo>
                  <a:lnTo>
                    <a:pt x="932266" y="880470"/>
                  </a:lnTo>
                  <a:lnTo>
                    <a:pt x="938908" y="885035"/>
                  </a:lnTo>
                  <a:lnTo>
                    <a:pt x="945387" y="879226"/>
                  </a:lnTo>
                  <a:lnTo>
                    <a:pt x="958670" y="809122"/>
                  </a:lnTo>
                  <a:lnTo>
                    <a:pt x="965313" y="748141"/>
                  </a:lnTo>
                  <a:lnTo>
                    <a:pt x="971793" y="675340"/>
                  </a:lnTo>
                  <a:lnTo>
                    <a:pt x="978434" y="591127"/>
                  </a:lnTo>
                  <a:lnTo>
                    <a:pt x="985075" y="497170"/>
                  </a:lnTo>
                  <a:lnTo>
                    <a:pt x="991717" y="405078"/>
                  </a:lnTo>
                  <a:lnTo>
                    <a:pt x="998196" y="337461"/>
                  </a:lnTo>
                  <a:lnTo>
                    <a:pt x="1004840" y="320038"/>
                  </a:lnTo>
                  <a:lnTo>
                    <a:pt x="1011479" y="365669"/>
                  </a:lnTo>
                  <a:lnTo>
                    <a:pt x="1018122" y="464604"/>
                  </a:lnTo>
                  <a:lnTo>
                    <a:pt x="1024602" y="589263"/>
                  </a:lnTo>
                  <a:lnTo>
                    <a:pt x="1031243" y="708939"/>
                  </a:lnTo>
                  <a:lnTo>
                    <a:pt x="1037884" y="805594"/>
                  </a:lnTo>
                  <a:lnTo>
                    <a:pt x="1044364" y="875908"/>
                  </a:lnTo>
                  <a:lnTo>
                    <a:pt x="1051005" y="925687"/>
                  </a:lnTo>
                  <a:lnTo>
                    <a:pt x="1064290" y="984594"/>
                  </a:lnTo>
                  <a:lnTo>
                    <a:pt x="1084052" y="1022342"/>
                  </a:lnTo>
                  <a:lnTo>
                    <a:pt x="1090693" y="1034787"/>
                  </a:lnTo>
                  <a:lnTo>
                    <a:pt x="1097173" y="1046611"/>
                  </a:lnTo>
                  <a:lnTo>
                    <a:pt x="1103814" y="1055115"/>
                  </a:lnTo>
                  <a:lnTo>
                    <a:pt x="1110458" y="1061130"/>
                  </a:lnTo>
                  <a:lnTo>
                    <a:pt x="1117099" y="1067142"/>
                  </a:lnTo>
                  <a:lnTo>
                    <a:pt x="1123579" y="1076063"/>
                  </a:lnTo>
                  <a:lnTo>
                    <a:pt x="1143505" y="1109249"/>
                  </a:lnTo>
                  <a:lnTo>
                    <a:pt x="1156626" y="1116095"/>
                  </a:lnTo>
                  <a:lnTo>
                    <a:pt x="1163267" y="1115265"/>
                  </a:lnTo>
                  <a:lnTo>
                    <a:pt x="1169908" y="1112984"/>
                  </a:lnTo>
                  <a:lnTo>
                    <a:pt x="1176388" y="1110493"/>
                  </a:lnTo>
                  <a:lnTo>
                    <a:pt x="1183029" y="1108835"/>
                  </a:lnTo>
                  <a:lnTo>
                    <a:pt x="1216076" y="1135382"/>
                  </a:lnTo>
                  <a:lnTo>
                    <a:pt x="1222720" y="1143059"/>
                  </a:lnTo>
                  <a:lnTo>
                    <a:pt x="1229199" y="1148244"/>
                  </a:lnTo>
                  <a:lnTo>
                    <a:pt x="1235841" y="1150732"/>
                  </a:lnTo>
                  <a:lnTo>
                    <a:pt x="1242482" y="1151769"/>
                  </a:lnTo>
                  <a:lnTo>
                    <a:pt x="1249123" y="1151976"/>
                  </a:lnTo>
                  <a:lnTo>
                    <a:pt x="1255603" y="1151769"/>
                  </a:lnTo>
                  <a:lnTo>
                    <a:pt x="1262244" y="1151562"/>
                  </a:lnTo>
                  <a:lnTo>
                    <a:pt x="1268885" y="1151562"/>
                  </a:lnTo>
                  <a:lnTo>
                    <a:pt x="1275529" y="1152186"/>
                  </a:lnTo>
                  <a:lnTo>
                    <a:pt x="1282008" y="1153636"/>
                  </a:lnTo>
                  <a:lnTo>
                    <a:pt x="1288650" y="1156124"/>
                  </a:lnTo>
                  <a:lnTo>
                    <a:pt x="1295291" y="1157991"/>
                  </a:lnTo>
                  <a:lnTo>
                    <a:pt x="1301932" y="1158612"/>
                  </a:lnTo>
                  <a:lnTo>
                    <a:pt x="1308412" y="1158198"/>
                  </a:lnTo>
                  <a:lnTo>
                    <a:pt x="1315055" y="1157368"/>
                  </a:lnTo>
                  <a:lnTo>
                    <a:pt x="1321697" y="1157368"/>
                  </a:lnTo>
                  <a:lnTo>
                    <a:pt x="1328338" y="1157578"/>
                  </a:lnTo>
                  <a:lnTo>
                    <a:pt x="1334817" y="1157578"/>
                  </a:lnTo>
                  <a:lnTo>
                    <a:pt x="1367864" y="1138494"/>
                  </a:lnTo>
                  <a:lnTo>
                    <a:pt x="1381147" y="1125012"/>
                  </a:lnTo>
                  <a:lnTo>
                    <a:pt x="1387626" y="1119620"/>
                  </a:lnTo>
                  <a:lnTo>
                    <a:pt x="1394268" y="1117339"/>
                  </a:lnTo>
                  <a:lnTo>
                    <a:pt x="1400909" y="1118996"/>
                  </a:lnTo>
                  <a:lnTo>
                    <a:pt x="1407550" y="1123768"/>
                  </a:lnTo>
                  <a:lnTo>
                    <a:pt x="1414032" y="1130197"/>
                  </a:lnTo>
                  <a:lnTo>
                    <a:pt x="1420673" y="1137043"/>
                  </a:lnTo>
                  <a:lnTo>
                    <a:pt x="1427315" y="1142849"/>
                  </a:lnTo>
                  <a:lnTo>
                    <a:pt x="1466841" y="1159859"/>
                  </a:lnTo>
                  <a:lnTo>
                    <a:pt x="1473482" y="1160896"/>
                  </a:lnTo>
                  <a:lnTo>
                    <a:pt x="1480123" y="1162140"/>
                  </a:lnTo>
                  <a:lnTo>
                    <a:pt x="1486603" y="1162970"/>
                  </a:lnTo>
                  <a:lnTo>
                    <a:pt x="1493244" y="1163383"/>
                  </a:lnTo>
                  <a:lnTo>
                    <a:pt x="1499886" y="1163800"/>
                  </a:lnTo>
                  <a:lnTo>
                    <a:pt x="1506529" y="1164214"/>
                  </a:lnTo>
                  <a:lnTo>
                    <a:pt x="1513009" y="1165044"/>
                  </a:lnTo>
                  <a:lnTo>
                    <a:pt x="1519650" y="1166081"/>
                  </a:lnTo>
                  <a:lnTo>
                    <a:pt x="1526291" y="1167118"/>
                  </a:lnTo>
                  <a:lnTo>
                    <a:pt x="1532935" y="1167949"/>
                  </a:lnTo>
                  <a:lnTo>
                    <a:pt x="1539412" y="1168775"/>
                  </a:lnTo>
                  <a:lnTo>
                    <a:pt x="1546056" y="1169399"/>
                  </a:lnTo>
                  <a:lnTo>
                    <a:pt x="1552697" y="1169606"/>
                  </a:lnTo>
                  <a:lnTo>
                    <a:pt x="1559338" y="1169399"/>
                  </a:lnTo>
                  <a:lnTo>
                    <a:pt x="1565818" y="1168775"/>
                  </a:lnTo>
                  <a:lnTo>
                    <a:pt x="1572459" y="1167949"/>
                  </a:lnTo>
                  <a:lnTo>
                    <a:pt x="1579100" y="1167532"/>
                  </a:lnTo>
                  <a:lnTo>
                    <a:pt x="1585744" y="1167325"/>
                  </a:lnTo>
                  <a:lnTo>
                    <a:pt x="1592221" y="1167738"/>
                  </a:lnTo>
                  <a:lnTo>
                    <a:pt x="1598865" y="1168569"/>
                  </a:lnTo>
                  <a:lnTo>
                    <a:pt x="1605506" y="1169606"/>
                  </a:lnTo>
                  <a:lnTo>
                    <a:pt x="1612147" y="1170436"/>
                  </a:lnTo>
                  <a:lnTo>
                    <a:pt x="1618627" y="1170850"/>
                  </a:lnTo>
                  <a:lnTo>
                    <a:pt x="1620247" y="1170850"/>
                  </a:lnTo>
                </a:path>
              </a:pathLst>
            </a:custGeom>
            <a:ln w="6573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2850964" y="604938"/>
              <a:ext cx="1100455" cy="1172845"/>
            </a:xfrm>
            <a:custGeom>
              <a:avLst/>
              <a:gdLst/>
              <a:ahLst/>
              <a:cxnLst/>
              <a:rect l="l" t="t" r="r" b="b"/>
              <a:pathLst>
                <a:path w="1100454" h="1172845">
                  <a:moveTo>
                    <a:pt x="0" y="1172510"/>
                  </a:moveTo>
                  <a:lnTo>
                    <a:pt x="4375" y="1172304"/>
                  </a:lnTo>
                  <a:lnTo>
                    <a:pt x="8750" y="1172304"/>
                  </a:lnTo>
                  <a:lnTo>
                    <a:pt x="13284" y="1172097"/>
                  </a:lnTo>
                  <a:lnTo>
                    <a:pt x="17660" y="1171887"/>
                  </a:lnTo>
                  <a:lnTo>
                    <a:pt x="22033" y="1171887"/>
                  </a:lnTo>
                  <a:lnTo>
                    <a:pt x="26405" y="1171680"/>
                  </a:lnTo>
                  <a:lnTo>
                    <a:pt x="30781" y="1171680"/>
                  </a:lnTo>
                  <a:lnTo>
                    <a:pt x="35153" y="1171473"/>
                  </a:lnTo>
                  <a:lnTo>
                    <a:pt x="39690" y="1171266"/>
                  </a:lnTo>
                  <a:lnTo>
                    <a:pt x="44063" y="1171266"/>
                  </a:lnTo>
                  <a:lnTo>
                    <a:pt x="48436" y="1171060"/>
                  </a:lnTo>
                  <a:lnTo>
                    <a:pt x="52811" y="1170850"/>
                  </a:lnTo>
                  <a:lnTo>
                    <a:pt x="57184" y="1170643"/>
                  </a:lnTo>
                  <a:lnTo>
                    <a:pt x="61559" y="1170643"/>
                  </a:lnTo>
                  <a:lnTo>
                    <a:pt x="66093" y="1170436"/>
                  </a:lnTo>
                  <a:lnTo>
                    <a:pt x="70469" y="1170229"/>
                  </a:lnTo>
                  <a:lnTo>
                    <a:pt x="74842" y="1170019"/>
                  </a:lnTo>
                  <a:lnTo>
                    <a:pt x="79214" y="1169816"/>
                  </a:lnTo>
                  <a:lnTo>
                    <a:pt x="83590" y="1169606"/>
                  </a:lnTo>
                  <a:lnTo>
                    <a:pt x="87962" y="1169399"/>
                  </a:lnTo>
                  <a:lnTo>
                    <a:pt x="92499" y="1169192"/>
                  </a:lnTo>
                  <a:lnTo>
                    <a:pt x="96872" y="1169192"/>
                  </a:lnTo>
                  <a:lnTo>
                    <a:pt x="101245" y="1168986"/>
                  </a:lnTo>
                  <a:lnTo>
                    <a:pt x="105620" y="1168775"/>
                  </a:lnTo>
                  <a:lnTo>
                    <a:pt x="109995" y="1168362"/>
                  </a:lnTo>
                  <a:lnTo>
                    <a:pt x="114368" y="1168155"/>
                  </a:lnTo>
                  <a:lnTo>
                    <a:pt x="118905" y="1167738"/>
                  </a:lnTo>
                  <a:lnTo>
                    <a:pt x="123278" y="1167532"/>
                  </a:lnTo>
                  <a:lnTo>
                    <a:pt x="127651" y="1167325"/>
                  </a:lnTo>
                  <a:lnTo>
                    <a:pt x="132026" y="1167118"/>
                  </a:lnTo>
                  <a:lnTo>
                    <a:pt x="136399" y="1166705"/>
                  </a:lnTo>
                  <a:lnTo>
                    <a:pt x="140771" y="1166495"/>
                  </a:lnTo>
                  <a:lnTo>
                    <a:pt x="145147" y="1166288"/>
                  </a:lnTo>
                  <a:lnTo>
                    <a:pt x="149681" y="1165874"/>
                  </a:lnTo>
                  <a:lnTo>
                    <a:pt x="154056" y="1165458"/>
                  </a:lnTo>
                  <a:lnTo>
                    <a:pt x="158429" y="1165044"/>
                  </a:lnTo>
                  <a:lnTo>
                    <a:pt x="162804" y="1164627"/>
                  </a:lnTo>
                  <a:lnTo>
                    <a:pt x="167177" y="1164214"/>
                  </a:lnTo>
                  <a:lnTo>
                    <a:pt x="171550" y="1163800"/>
                  </a:lnTo>
                  <a:lnTo>
                    <a:pt x="193580" y="1161103"/>
                  </a:lnTo>
                  <a:lnTo>
                    <a:pt x="197956" y="1160482"/>
                  </a:lnTo>
                  <a:lnTo>
                    <a:pt x="202490" y="1159652"/>
                  </a:lnTo>
                  <a:lnTo>
                    <a:pt x="206865" y="1158822"/>
                  </a:lnTo>
                  <a:lnTo>
                    <a:pt x="211241" y="1157991"/>
                  </a:lnTo>
                  <a:lnTo>
                    <a:pt x="215613" y="1156954"/>
                  </a:lnTo>
                  <a:lnTo>
                    <a:pt x="219986" y="1155917"/>
                  </a:lnTo>
                  <a:lnTo>
                    <a:pt x="224362" y="1154673"/>
                  </a:lnTo>
                  <a:lnTo>
                    <a:pt x="228896" y="1153430"/>
                  </a:lnTo>
                  <a:lnTo>
                    <a:pt x="233271" y="1152389"/>
                  </a:lnTo>
                  <a:lnTo>
                    <a:pt x="237644" y="1151562"/>
                  </a:lnTo>
                  <a:lnTo>
                    <a:pt x="242017" y="1150525"/>
                  </a:lnTo>
                  <a:lnTo>
                    <a:pt x="246392" y="1149281"/>
                  </a:lnTo>
                  <a:lnTo>
                    <a:pt x="250765" y="1147827"/>
                  </a:lnTo>
                  <a:lnTo>
                    <a:pt x="255302" y="1145960"/>
                  </a:lnTo>
                  <a:lnTo>
                    <a:pt x="259674" y="1143679"/>
                  </a:lnTo>
                  <a:lnTo>
                    <a:pt x="264050" y="1141398"/>
                  </a:lnTo>
                  <a:lnTo>
                    <a:pt x="290453" y="1120033"/>
                  </a:lnTo>
                  <a:lnTo>
                    <a:pt x="294826" y="1115885"/>
                  </a:lnTo>
                  <a:lnTo>
                    <a:pt x="321231" y="1088094"/>
                  </a:lnTo>
                  <a:lnTo>
                    <a:pt x="343262" y="1049306"/>
                  </a:lnTo>
                  <a:lnTo>
                    <a:pt x="347637" y="1039765"/>
                  </a:lnTo>
                  <a:lnTo>
                    <a:pt x="352010" y="1030638"/>
                  </a:lnTo>
                  <a:lnTo>
                    <a:pt x="356385" y="1021721"/>
                  </a:lnTo>
                  <a:lnTo>
                    <a:pt x="360920" y="1012595"/>
                  </a:lnTo>
                  <a:lnTo>
                    <a:pt x="365295" y="1002844"/>
                  </a:lnTo>
                  <a:lnTo>
                    <a:pt x="378416" y="965096"/>
                  </a:lnTo>
                  <a:lnTo>
                    <a:pt x="391698" y="917804"/>
                  </a:lnTo>
                  <a:lnTo>
                    <a:pt x="400446" y="883581"/>
                  </a:lnTo>
                  <a:lnTo>
                    <a:pt x="404822" y="866161"/>
                  </a:lnTo>
                  <a:lnTo>
                    <a:pt x="409194" y="848737"/>
                  </a:lnTo>
                  <a:lnTo>
                    <a:pt x="413567" y="831727"/>
                  </a:lnTo>
                  <a:lnTo>
                    <a:pt x="418104" y="815341"/>
                  </a:lnTo>
                  <a:lnTo>
                    <a:pt x="422477" y="799578"/>
                  </a:lnTo>
                  <a:lnTo>
                    <a:pt x="426852" y="783609"/>
                  </a:lnTo>
                  <a:lnTo>
                    <a:pt x="439973" y="726983"/>
                  </a:lnTo>
                  <a:lnTo>
                    <a:pt x="448882" y="678034"/>
                  </a:lnTo>
                  <a:lnTo>
                    <a:pt x="453255" y="651280"/>
                  </a:lnTo>
                  <a:lnTo>
                    <a:pt x="457631" y="624523"/>
                  </a:lnTo>
                  <a:lnTo>
                    <a:pt x="462003" y="598803"/>
                  </a:lnTo>
                  <a:lnTo>
                    <a:pt x="466376" y="574534"/>
                  </a:lnTo>
                  <a:lnTo>
                    <a:pt x="470913" y="551928"/>
                  </a:lnTo>
                  <a:lnTo>
                    <a:pt x="475286" y="529733"/>
                  </a:lnTo>
                  <a:lnTo>
                    <a:pt x="479661" y="506297"/>
                  </a:lnTo>
                  <a:lnTo>
                    <a:pt x="484034" y="480160"/>
                  </a:lnTo>
                  <a:lnTo>
                    <a:pt x="488406" y="450709"/>
                  </a:lnTo>
                  <a:lnTo>
                    <a:pt x="492782" y="418559"/>
                  </a:lnTo>
                  <a:lnTo>
                    <a:pt x="497316" y="385373"/>
                  </a:lnTo>
                  <a:lnTo>
                    <a:pt x="506067" y="321281"/>
                  </a:lnTo>
                  <a:lnTo>
                    <a:pt x="514812" y="262999"/>
                  </a:lnTo>
                  <a:lnTo>
                    <a:pt x="523722" y="206373"/>
                  </a:lnTo>
                  <a:lnTo>
                    <a:pt x="532470" y="154937"/>
                  </a:lnTo>
                  <a:lnTo>
                    <a:pt x="541218" y="117809"/>
                  </a:lnTo>
                  <a:lnTo>
                    <a:pt x="558876" y="72178"/>
                  </a:lnTo>
                  <a:lnTo>
                    <a:pt x="576531" y="35467"/>
                  </a:lnTo>
                  <a:lnTo>
                    <a:pt x="580906" y="26753"/>
                  </a:lnTo>
                  <a:lnTo>
                    <a:pt x="585279" y="17836"/>
                  </a:lnTo>
                  <a:lnTo>
                    <a:pt x="589652" y="9330"/>
                  </a:lnTo>
                  <a:lnTo>
                    <a:pt x="594027" y="2901"/>
                  </a:lnTo>
                  <a:lnTo>
                    <a:pt x="598402" y="0"/>
                  </a:lnTo>
                  <a:lnTo>
                    <a:pt x="602937" y="1657"/>
                  </a:lnTo>
                  <a:lnTo>
                    <a:pt x="607312" y="7466"/>
                  </a:lnTo>
                  <a:lnTo>
                    <a:pt x="611685" y="16176"/>
                  </a:lnTo>
                  <a:lnTo>
                    <a:pt x="616058" y="26130"/>
                  </a:lnTo>
                  <a:lnTo>
                    <a:pt x="620433" y="36294"/>
                  </a:lnTo>
                  <a:lnTo>
                    <a:pt x="624806" y="45421"/>
                  </a:lnTo>
                  <a:lnTo>
                    <a:pt x="629342" y="53304"/>
                  </a:lnTo>
                  <a:lnTo>
                    <a:pt x="633715" y="60356"/>
                  </a:lnTo>
                  <a:lnTo>
                    <a:pt x="638088" y="66162"/>
                  </a:lnTo>
                  <a:lnTo>
                    <a:pt x="642463" y="71347"/>
                  </a:lnTo>
                  <a:lnTo>
                    <a:pt x="646836" y="76739"/>
                  </a:lnTo>
                  <a:lnTo>
                    <a:pt x="664494" y="123824"/>
                  </a:lnTo>
                  <a:lnTo>
                    <a:pt x="673242" y="170699"/>
                  </a:lnTo>
                  <a:lnTo>
                    <a:pt x="677615" y="197250"/>
                  </a:lnTo>
                  <a:lnTo>
                    <a:pt x="682151" y="224214"/>
                  </a:lnTo>
                  <a:lnTo>
                    <a:pt x="690897" y="280005"/>
                  </a:lnTo>
                  <a:lnTo>
                    <a:pt x="699648" y="340572"/>
                  </a:lnTo>
                  <a:lnTo>
                    <a:pt x="708393" y="406945"/>
                  </a:lnTo>
                  <a:lnTo>
                    <a:pt x="712930" y="440545"/>
                  </a:lnTo>
                  <a:lnTo>
                    <a:pt x="721678" y="504220"/>
                  </a:lnTo>
                  <a:lnTo>
                    <a:pt x="730424" y="558981"/>
                  </a:lnTo>
                  <a:lnTo>
                    <a:pt x="739333" y="603782"/>
                  </a:lnTo>
                  <a:lnTo>
                    <a:pt x="748081" y="642153"/>
                  </a:lnTo>
                  <a:lnTo>
                    <a:pt x="752457" y="661027"/>
                  </a:lnTo>
                  <a:lnTo>
                    <a:pt x="761202" y="701056"/>
                  </a:lnTo>
                  <a:lnTo>
                    <a:pt x="770112" y="746067"/>
                  </a:lnTo>
                  <a:lnTo>
                    <a:pt x="774487" y="769296"/>
                  </a:lnTo>
                  <a:lnTo>
                    <a:pt x="778860" y="791698"/>
                  </a:lnTo>
                  <a:lnTo>
                    <a:pt x="787608" y="830277"/>
                  </a:lnTo>
                  <a:lnTo>
                    <a:pt x="800893" y="870929"/>
                  </a:lnTo>
                  <a:lnTo>
                    <a:pt x="805266" y="882337"/>
                  </a:lnTo>
                  <a:lnTo>
                    <a:pt x="809638" y="893952"/>
                  </a:lnTo>
                  <a:lnTo>
                    <a:pt x="814014" y="905776"/>
                  </a:lnTo>
                  <a:lnTo>
                    <a:pt x="818548" y="918014"/>
                  </a:lnTo>
                  <a:lnTo>
                    <a:pt x="822923" y="930252"/>
                  </a:lnTo>
                  <a:lnTo>
                    <a:pt x="827296" y="942904"/>
                  </a:lnTo>
                  <a:lnTo>
                    <a:pt x="831669" y="956179"/>
                  </a:lnTo>
                  <a:lnTo>
                    <a:pt x="836044" y="970075"/>
                  </a:lnTo>
                  <a:lnTo>
                    <a:pt x="840417" y="984387"/>
                  </a:lnTo>
                  <a:lnTo>
                    <a:pt x="844954" y="998906"/>
                  </a:lnTo>
                  <a:lnTo>
                    <a:pt x="858075" y="1036447"/>
                  </a:lnTo>
                  <a:lnTo>
                    <a:pt x="880105" y="1074609"/>
                  </a:lnTo>
                  <a:lnTo>
                    <a:pt x="893229" y="1091412"/>
                  </a:lnTo>
                  <a:lnTo>
                    <a:pt x="897763" y="1097221"/>
                  </a:lnTo>
                  <a:lnTo>
                    <a:pt x="902138" y="1103233"/>
                  </a:lnTo>
                  <a:lnTo>
                    <a:pt x="906511" y="1109249"/>
                  </a:lnTo>
                  <a:lnTo>
                    <a:pt x="910884" y="1115055"/>
                  </a:lnTo>
                  <a:lnTo>
                    <a:pt x="941662" y="1140568"/>
                  </a:lnTo>
                  <a:lnTo>
                    <a:pt x="976816" y="1150732"/>
                  </a:lnTo>
                  <a:lnTo>
                    <a:pt x="981350" y="1151355"/>
                  </a:lnTo>
                  <a:lnTo>
                    <a:pt x="1003219" y="1156954"/>
                  </a:lnTo>
                  <a:lnTo>
                    <a:pt x="1007756" y="1158198"/>
                  </a:lnTo>
                  <a:lnTo>
                    <a:pt x="1038535" y="1163383"/>
                  </a:lnTo>
                  <a:lnTo>
                    <a:pt x="1042907" y="1163800"/>
                  </a:lnTo>
                  <a:lnTo>
                    <a:pt x="1047283" y="1164214"/>
                  </a:lnTo>
                  <a:lnTo>
                    <a:pt x="1051656" y="1164837"/>
                  </a:lnTo>
                  <a:lnTo>
                    <a:pt x="1056028" y="1165251"/>
                  </a:lnTo>
                  <a:lnTo>
                    <a:pt x="1060565" y="1165664"/>
                  </a:lnTo>
                  <a:lnTo>
                    <a:pt x="1064938" y="1165874"/>
                  </a:lnTo>
                  <a:lnTo>
                    <a:pt x="1069313" y="1166081"/>
                  </a:lnTo>
                  <a:lnTo>
                    <a:pt x="1073686" y="1166495"/>
                  </a:lnTo>
                  <a:lnTo>
                    <a:pt x="1078061" y="1166705"/>
                  </a:lnTo>
                  <a:lnTo>
                    <a:pt x="1082434" y="1167118"/>
                  </a:lnTo>
                  <a:lnTo>
                    <a:pt x="1086968" y="1167532"/>
                  </a:lnTo>
                  <a:lnTo>
                    <a:pt x="1091344" y="1167738"/>
                  </a:lnTo>
                  <a:lnTo>
                    <a:pt x="1095719" y="1167949"/>
                  </a:lnTo>
                  <a:lnTo>
                    <a:pt x="1100092" y="1168155"/>
                  </a:lnTo>
                </a:path>
              </a:pathLst>
            </a:custGeom>
            <a:ln w="6887">
              <a:solidFill>
                <a:srgbClr val="BB8E8E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2588862" y="332808"/>
              <a:ext cx="1620520" cy="1452245"/>
            </a:xfrm>
            <a:custGeom>
              <a:avLst/>
              <a:gdLst/>
              <a:ahLst/>
              <a:cxnLst/>
              <a:rect l="l" t="t" r="r" b="b"/>
              <a:pathLst>
                <a:path w="1620520" h="1452245">
                  <a:moveTo>
                    <a:pt x="0" y="1451899"/>
                  </a:moveTo>
                  <a:lnTo>
                    <a:pt x="1619923" y="1451899"/>
                  </a:lnTo>
                </a:path>
                <a:path w="1620520" h="1452245">
                  <a:moveTo>
                    <a:pt x="0" y="0"/>
                  </a:moveTo>
                  <a:lnTo>
                    <a:pt x="1619923" y="0"/>
                  </a:lnTo>
                </a:path>
                <a:path w="1620520" h="1452245">
                  <a:moveTo>
                    <a:pt x="165716" y="1451899"/>
                  </a:moveTo>
                  <a:lnTo>
                    <a:pt x="165716" y="1441529"/>
                  </a:lnTo>
                </a:path>
                <a:path w="1620520" h="1452245">
                  <a:moveTo>
                    <a:pt x="165716" y="0"/>
                  </a:moveTo>
                  <a:lnTo>
                    <a:pt x="165716" y="10371"/>
                  </a:lnTo>
                </a:path>
                <a:path w="1620520" h="1452245">
                  <a:moveTo>
                    <a:pt x="349742" y="1451899"/>
                  </a:moveTo>
                  <a:lnTo>
                    <a:pt x="349742" y="1441529"/>
                  </a:lnTo>
                </a:path>
                <a:path w="1620520" h="1452245">
                  <a:moveTo>
                    <a:pt x="349742" y="0"/>
                  </a:moveTo>
                  <a:lnTo>
                    <a:pt x="349742" y="10371"/>
                  </a:lnTo>
                </a:path>
                <a:path w="1620520" h="1452245">
                  <a:moveTo>
                    <a:pt x="533764" y="1451899"/>
                  </a:moveTo>
                  <a:lnTo>
                    <a:pt x="533764" y="1441529"/>
                  </a:lnTo>
                </a:path>
                <a:path w="1620520" h="1452245">
                  <a:moveTo>
                    <a:pt x="533764" y="0"/>
                  </a:moveTo>
                  <a:lnTo>
                    <a:pt x="533764" y="10371"/>
                  </a:lnTo>
                </a:path>
                <a:path w="1620520" h="1452245">
                  <a:moveTo>
                    <a:pt x="717949" y="1451899"/>
                  </a:moveTo>
                  <a:lnTo>
                    <a:pt x="717949" y="1441529"/>
                  </a:lnTo>
                </a:path>
                <a:path w="1620520" h="1452245">
                  <a:moveTo>
                    <a:pt x="717949" y="0"/>
                  </a:moveTo>
                  <a:lnTo>
                    <a:pt x="717949" y="10371"/>
                  </a:lnTo>
                </a:path>
                <a:path w="1620520" h="1452245">
                  <a:moveTo>
                    <a:pt x="901974" y="1451899"/>
                  </a:moveTo>
                  <a:lnTo>
                    <a:pt x="901974" y="1441529"/>
                  </a:lnTo>
                </a:path>
                <a:path w="1620520" h="1452245">
                  <a:moveTo>
                    <a:pt x="901974" y="0"/>
                  </a:moveTo>
                  <a:lnTo>
                    <a:pt x="901974" y="10371"/>
                  </a:lnTo>
                </a:path>
                <a:path w="1620520" h="1452245">
                  <a:moveTo>
                    <a:pt x="1086158" y="1451899"/>
                  </a:moveTo>
                  <a:lnTo>
                    <a:pt x="1086158" y="1441529"/>
                  </a:lnTo>
                </a:path>
                <a:path w="1620520" h="1452245">
                  <a:moveTo>
                    <a:pt x="1086158" y="0"/>
                  </a:moveTo>
                  <a:lnTo>
                    <a:pt x="1086158" y="10371"/>
                  </a:lnTo>
                </a:path>
                <a:path w="1620520" h="1452245">
                  <a:moveTo>
                    <a:pt x="1270181" y="1451899"/>
                  </a:moveTo>
                  <a:lnTo>
                    <a:pt x="1270181" y="1441529"/>
                  </a:lnTo>
                </a:path>
                <a:path w="1620520" h="1452245">
                  <a:moveTo>
                    <a:pt x="1270181" y="0"/>
                  </a:moveTo>
                  <a:lnTo>
                    <a:pt x="1270181" y="10371"/>
                  </a:lnTo>
                </a:path>
                <a:path w="1620520" h="1452245">
                  <a:moveTo>
                    <a:pt x="1454207" y="1451899"/>
                  </a:moveTo>
                  <a:lnTo>
                    <a:pt x="1454207" y="1441529"/>
                  </a:lnTo>
                </a:path>
                <a:path w="1620520" h="1452245">
                  <a:moveTo>
                    <a:pt x="1454207" y="0"/>
                  </a:moveTo>
                  <a:lnTo>
                    <a:pt x="1454207" y="10371"/>
                  </a:lnTo>
                </a:path>
                <a:path w="1620520" h="1452245">
                  <a:moveTo>
                    <a:pt x="73706" y="1451899"/>
                  </a:moveTo>
                  <a:lnTo>
                    <a:pt x="73706" y="1431158"/>
                  </a:lnTo>
                </a:path>
                <a:path w="1620520" h="1452245">
                  <a:moveTo>
                    <a:pt x="73706" y="0"/>
                  </a:moveTo>
                  <a:lnTo>
                    <a:pt x="73706" y="20741"/>
                  </a:lnTo>
                </a:path>
                <a:path w="1620520" h="1452245">
                  <a:moveTo>
                    <a:pt x="257729" y="1451899"/>
                  </a:moveTo>
                  <a:lnTo>
                    <a:pt x="257729" y="1431158"/>
                  </a:lnTo>
                </a:path>
                <a:path w="1620520" h="1452245">
                  <a:moveTo>
                    <a:pt x="257729" y="0"/>
                  </a:moveTo>
                  <a:lnTo>
                    <a:pt x="257729" y="20741"/>
                  </a:lnTo>
                </a:path>
                <a:path w="1620520" h="1452245">
                  <a:moveTo>
                    <a:pt x="441754" y="1451899"/>
                  </a:moveTo>
                  <a:lnTo>
                    <a:pt x="441754" y="1431158"/>
                  </a:lnTo>
                </a:path>
                <a:path w="1620520" h="1452245">
                  <a:moveTo>
                    <a:pt x="441754" y="0"/>
                  </a:moveTo>
                  <a:lnTo>
                    <a:pt x="441754" y="20741"/>
                  </a:lnTo>
                </a:path>
                <a:path w="1620520" h="1452245">
                  <a:moveTo>
                    <a:pt x="625939" y="1451899"/>
                  </a:moveTo>
                  <a:lnTo>
                    <a:pt x="625939" y="1431158"/>
                  </a:lnTo>
                </a:path>
                <a:path w="1620520" h="1452245">
                  <a:moveTo>
                    <a:pt x="625939" y="0"/>
                  </a:moveTo>
                  <a:lnTo>
                    <a:pt x="625939" y="20741"/>
                  </a:lnTo>
                </a:path>
                <a:path w="1620520" h="1452245">
                  <a:moveTo>
                    <a:pt x="809961" y="1451899"/>
                  </a:moveTo>
                  <a:lnTo>
                    <a:pt x="809961" y="1431158"/>
                  </a:lnTo>
                </a:path>
                <a:path w="1620520" h="1452245">
                  <a:moveTo>
                    <a:pt x="809961" y="0"/>
                  </a:moveTo>
                  <a:lnTo>
                    <a:pt x="809961" y="20741"/>
                  </a:lnTo>
                </a:path>
                <a:path w="1620520" h="1452245">
                  <a:moveTo>
                    <a:pt x="993984" y="1451899"/>
                  </a:moveTo>
                  <a:lnTo>
                    <a:pt x="993984" y="1431158"/>
                  </a:lnTo>
                </a:path>
                <a:path w="1620520" h="1452245">
                  <a:moveTo>
                    <a:pt x="993984" y="0"/>
                  </a:moveTo>
                  <a:lnTo>
                    <a:pt x="993984" y="20741"/>
                  </a:lnTo>
                </a:path>
                <a:path w="1620520" h="1452245">
                  <a:moveTo>
                    <a:pt x="1178171" y="1451899"/>
                  </a:moveTo>
                  <a:lnTo>
                    <a:pt x="1178171" y="1431158"/>
                  </a:lnTo>
                </a:path>
                <a:path w="1620520" h="1452245">
                  <a:moveTo>
                    <a:pt x="1178171" y="0"/>
                  </a:moveTo>
                  <a:lnTo>
                    <a:pt x="1178171" y="20741"/>
                  </a:lnTo>
                </a:path>
                <a:path w="1620520" h="1452245">
                  <a:moveTo>
                    <a:pt x="1362194" y="1451899"/>
                  </a:moveTo>
                  <a:lnTo>
                    <a:pt x="1362194" y="1431158"/>
                  </a:lnTo>
                </a:path>
                <a:path w="1620520" h="1452245">
                  <a:moveTo>
                    <a:pt x="1362194" y="0"/>
                  </a:moveTo>
                  <a:lnTo>
                    <a:pt x="1362194" y="20741"/>
                  </a:lnTo>
                </a:path>
                <a:path w="1620520" h="1452245">
                  <a:moveTo>
                    <a:pt x="1546217" y="1451899"/>
                  </a:moveTo>
                  <a:lnTo>
                    <a:pt x="1546217" y="1431158"/>
                  </a:lnTo>
                </a:path>
                <a:path w="1620520" h="1452245">
                  <a:moveTo>
                    <a:pt x="1546217" y="0"/>
                  </a:moveTo>
                  <a:lnTo>
                    <a:pt x="1546217" y="207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8" name="object 68" descr=""/>
          <p:cNvSpPr txBox="1"/>
          <p:nvPr/>
        </p:nvSpPr>
        <p:spPr>
          <a:xfrm>
            <a:off x="2751244" y="1735917"/>
            <a:ext cx="1457325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15"/>
              </a:spcBef>
              <a:tabLst>
                <a:tab pos="797560" algn="l"/>
              </a:tabLst>
            </a:pPr>
            <a:r>
              <a:rPr dirty="0" sz="650" spc="-45">
                <a:latin typeface="Times New Roman"/>
                <a:cs typeface="Times New Roman"/>
              </a:rPr>
              <a:t>-</a:t>
            </a:r>
            <a:r>
              <a:rPr dirty="0" sz="650">
                <a:latin typeface="Times New Roman"/>
                <a:cs typeface="Times New Roman"/>
              </a:rPr>
              <a:t>30</a:t>
            </a:r>
            <a:r>
              <a:rPr dirty="0" sz="650" spc="465">
                <a:latin typeface="Times New Roman"/>
                <a:cs typeface="Times New Roman"/>
              </a:rPr>
              <a:t> </a:t>
            </a:r>
            <a:r>
              <a:rPr dirty="0" sz="650" spc="-45">
                <a:latin typeface="Times New Roman"/>
                <a:cs typeface="Times New Roman"/>
              </a:rPr>
              <a:t>-</a:t>
            </a:r>
            <a:r>
              <a:rPr dirty="0" sz="650">
                <a:latin typeface="Times New Roman"/>
                <a:cs typeface="Times New Roman"/>
              </a:rPr>
              <a:t>20</a:t>
            </a:r>
            <a:r>
              <a:rPr dirty="0" sz="650" spc="465">
                <a:latin typeface="Times New Roman"/>
                <a:cs typeface="Times New Roman"/>
              </a:rPr>
              <a:t> </a:t>
            </a:r>
            <a:r>
              <a:rPr dirty="0" sz="650" spc="-45">
                <a:latin typeface="Times New Roman"/>
                <a:cs typeface="Times New Roman"/>
              </a:rPr>
              <a:t>-</a:t>
            </a:r>
            <a:r>
              <a:rPr dirty="0" sz="650">
                <a:latin typeface="Times New Roman"/>
                <a:cs typeface="Times New Roman"/>
              </a:rPr>
              <a:t>10</a:t>
            </a:r>
            <a:r>
              <a:rPr dirty="0" sz="650" spc="195">
                <a:latin typeface="Times New Roman"/>
                <a:cs typeface="Times New Roman"/>
              </a:rPr>
              <a:t>  </a:t>
            </a:r>
            <a:r>
              <a:rPr dirty="0" baseline="-40123" sz="1350" spc="-465">
                <a:latin typeface="Symbol"/>
                <a:cs typeface="Symbol"/>
              </a:rPr>
              <a:t></a:t>
            </a:r>
            <a:r>
              <a:rPr dirty="0" sz="650" spc="-310">
                <a:latin typeface="Times New Roman"/>
                <a:cs typeface="Times New Roman"/>
              </a:rPr>
              <a:t>0</a:t>
            </a:r>
            <a:r>
              <a:rPr dirty="0" sz="650">
                <a:latin typeface="Times New Roman"/>
                <a:cs typeface="Times New Roman"/>
              </a:rPr>
              <a:t>	10</a:t>
            </a:r>
            <a:r>
              <a:rPr dirty="0" sz="650" spc="229">
                <a:latin typeface="Times New Roman"/>
                <a:cs typeface="Times New Roman"/>
              </a:rPr>
              <a:t>  </a:t>
            </a:r>
            <a:r>
              <a:rPr dirty="0" sz="650">
                <a:latin typeface="Times New Roman"/>
                <a:cs typeface="Times New Roman"/>
              </a:rPr>
              <a:t>20</a:t>
            </a:r>
            <a:r>
              <a:rPr dirty="0" sz="650" spc="235">
                <a:latin typeface="Times New Roman"/>
                <a:cs typeface="Times New Roman"/>
              </a:rPr>
              <a:t>  </a:t>
            </a:r>
            <a:r>
              <a:rPr dirty="0" sz="650">
                <a:latin typeface="Times New Roman"/>
                <a:cs typeface="Times New Roman"/>
              </a:rPr>
              <a:t>30</a:t>
            </a:r>
            <a:r>
              <a:rPr dirty="0" sz="650" spc="229">
                <a:latin typeface="Times New Roman"/>
                <a:cs typeface="Times New Roman"/>
              </a:rPr>
              <a:t>  </a:t>
            </a:r>
            <a:r>
              <a:rPr dirty="0" sz="650" spc="-25">
                <a:latin typeface="Times New Roman"/>
                <a:cs typeface="Times New Roman"/>
              </a:rPr>
              <a:t>40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69" name="object 69" descr=""/>
          <p:cNvSpPr/>
          <p:nvPr/>
        </p:nvSpPr>
        <p:spPr>
          <a:xfrm>
            <a:off x="2588862" y="332808"/>
            <a:ext cx="1620520" cy="1452245"/>
          </a:xfrm>
          <a:custGeom>
            <a:avLst/>
            <a:gdLst/>
            <a:ahLst/>
            <a:cxnLst/>
            <a:rect l="l" t="t" r="r" b="b"/>
            <a:pathLst>
              <a:path w="1620520" h="1452245">
                <a:moveTo>
                  <a:pt x="0" y="1451899"/>
                </a:moveTo>
                <a:lnTo>
                  <a:pt x="0" y="0"/>
                </a:lnTo>
              </a:path>
              <a:path w="1620520" h="1452245">
                <a:moveTo>
                  <a:pt x="1619923" y="1451899"/>
                </a:moveTo>
                <a:lnTo>
                  <a:pt x="1619923" y="0"/>
                </a:lnTo>
              </a:path>
              <a:path w="1620520" h="1452245">
                <a:moveTo>
                  <a:pt x="0" y="1330975"/>
                </a:moveTo>
                <a:lnTo>
                  <a:pt x="8100" y="1330975"/>
                </a:lnTo>
              </a:path>
              <a:path w="1620520" h="1452245">
                <a:moveTo>
                  <a:pt x="1619923" y="1330975"/>
                </a:moveTo>
                <a:lnTo>
                  <a:pt x="1611824" y="1330975"/>
                </a:lnTo>
              </a:path>
              <a:path w="1620520" h="1452245">
                <a:moveTo>
                  <a:pt x="0" y="1088924"/>
                </a:moveTo>
                <a:lnTo>
                  <a:pt x="8100" y="1088924"/>
                </a:lnTo>
              </a:path>
              <a:path w="1620520" h="1452245">
                <a:moveTo>
                  <a:pt x="1619923" y="1088924"/>
                </a:moveTo>
                <a:lnTo>
                  <a:pt x="1611824" y="1088924"/>
                </a:lnTo>
              </a:path>
              <a:path w="1620520" h="1452245">
                <a:moveTo>
                  <a:pt x="0" y="846873"/>
                </a:moveTo>
                <a:lnTo>
                  <a:pt x="8100" y="846873"/>
                </a:lnTo>
              </a:path>
              <a:path w="1620520" h="1452245">
                <a:moveTo>
                  <a:pt x="1619923" y="846873"/>
                </a:moveTo>
                <a:lnTo>
                  <a:pt x="1611824" y="846873"/>
                </a:lnTo>
              </a:path>
              <a:path w="1620520" h="1452245">
                <a:moveTo>
                  <a:pt x="0" y="605026"/>
                </a:moveTo>
                <a:lnTo>
                  <a:pt x="8100" y="605026"/>
                </a:lnTo>
              </a:path>
              <a:path w="1620520" h="1452245">
                <a:moveTo>
                  <a:pt x="1619923" y="605026"/>
                </a:moveTo>
                <a:lnTo>
                  <a:pt x="1611824" y="605026"/>
                </a:lnTo>
              </a:path>
              <a:path w="1620520" h="1452245">
                <a:moveTo>
                  <a:pt x="0" y="362974"/>
                </a:moveTo>
                <a:lnTo>
                  <a:pt x="8100" y="362974"/>
                </a:lnTo>
              </a:path>
              <a:path w="1620520" h="1452245">
                <a:moveTo>
                  <a:pt x="1619923" y="362974"/>
                </a:moveTo>
                <a:lnTo>
                  <a:pt x="1611824" y="362974"/>
                </a:lnTo>
              </a:path>
              <a:path w="1620520" h="1452245">
                <a:moveTo>
                  <a:pt x="0" y="120923"/>
                </a:moveTo>
                <a:lnTo>
                  <a:pt x="8100" y="120923"/>
                </a:lnTo>
              </a:path>
              <a:path w="1620520" h="1452245">
                <a:moveTo>
                  <a:pt x="1619923" y="120923"/>
                </a:moveTo>
                <a:lnTo>
                  <a:pt x="1611824" y="120923"/>
                </a:lnTo>
              </a:path>
              <a:path w="1620520" h="1452245">
                <a:moveTo>
                  <a:pt x="0" y="1451899"/>
                </a:moveTo>
                <a:lnTo>
                  <a:pt x="16198" y="1451899"/>
                </a:lnTo>
              </a:path>
              <a:path w="1620520" h="1452245">
                <a:moveTo>
                  <a:pt x="1619923" y="1451899"/>
                </a:moveTo>
                <a:lnTo>
                  <a:pt x="1603724" y="1451899"/>
                </a:lnTo>
              </a:path>
              <a:path w="1620520" h="1452245">
                <a:moveTo>
                  <a:pt x="0" y="1209848"/>
                </a:moveTo>
                <a:lnTo>
                  <a:pt x="16198" y="1209848"/>
                </a:lnTo>
              </a:path>
              <a:path w="1620520" h="1452245">
                <a:moveTo>
                  <a:pt x="1619923" y="1209848"/>
                </a:moveTo>
                <a:lnTo>
                  <a:pt x="1603724" y="1209848"/>
                </a:lnTo>
              </a:path>
              <a:path w="1620520" h="1452245">
                <a:moveTo>
                  <a:pt x="0" y="968001"/>
                </a:moveTo>
                <a:lnTo>
                  <a:pt x="16198" y="968001"/>
                </a:lnTo>
              </a:path>
              <a:path w="1620520" h="1452245">
                <a:moveTo>
                  <a:pt x="1619923" y="968001"/>
                </a:moveTo>
                <a:lnTo>
                  <a:pt x="1603724" y="968001"/>
                </a:lnTo>
              </a:path>
              <a:path w="1620520" h="1452245">
                <a:moveTo>
                  <a:pt x="0" y="725949"/>
                </a:moveTo>
                <a:lnTo>
                  <a:pt x="16198" y="725949"/>
                </a:lnTo>
              </a:path>
              <a:path w="1620520" h="1452245">
                <a:moveTo>
                  <a:pt x="1619923" y="725949"/>
                </a:moveTo>
                <a:lnTo>
                  <a:pt x="1603724" y="725949"/>
                </a:lnTo>
              </a:path>
              <a:path w="1620520" h="1452245">
                <a:moveTo>
                  <a:pt x="0" y="483898"/>
                </a:moveTo>
                <a:lnTo>
                  <a:pt x="16198" y="483898"/>
                </a:lnTo>
              </a:path>
              <a:path w="1620520" h="1452245">
                <a:moveTo>
                  <a:pt x="1619923" y="483898"/>
                </a:moveTo>
                <a:lnTo>
                  <a:pt x="1603724" y="483898"/>
                </a:lnTo>
              </a:path>
              <a:path w="1620520" h="1452245">
                <a:moveTo>
                  <a:pt x="0" y="242051"/>
                </a:moveTo>
                <a:lnTo>
                  <a:pt x="16198" y="242051"/>
                </a:lnTo>
              </a:path>
              <a:path w="1620520" h="1452245">
                <a:moveTo>
                  <a:pt x="1619923" y="242051"/>
                </a:moveTo>
                <a:lnTo>
                  <a:pt x="1603724" y="24205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 txBox="1"/>
          <p:nvPr/>
        </p:nvSpPr>
        <p:spPr>
          <a:xfrm>
            <a:off x="2502164" y="1764955"/>
            <a:ext cx="245110" cy="1301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baseline="34188" sz="975">
                <a:latin typeface="Times New Roman"/>
                <a:cs typeface="Times New Roman"/>
              </a:rPr>
              <a:t>0</a:t>
            </a:r>
            <a:r>
              <a:rPr dirty="0" baseline="34188" sz="975" spc="179">
                <a:latin typeface="Times New Roman"/>
                <a:cs typeface="Times New Roman"/>
              </a:rPr>
              <a:t> </a:t>
            </a:r>
            <a:r>
              <a:rPr dirty="0" sz="650" spc="-45">
                <a:latin typeface="Times New Roman"/>
                <a:cs typeface="Times New Roman"/>
              </a:rPr>
              <a:t>-</a:t>
            </a:r>
            <a:r>
              <a:rPr dirty="0" sz="650" spc="-25">
                <a:latin typeface="Times New Roman"/>
                <a:cs typeface="Times New Roman"/>
              </a:rPr>
              <a:t>40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71" name="object 71" descr=""/>
          <p:cNvSpPr txBox="1"/>
          <p:nvPr/>
        </p:nvSpPr>
        <p:spPr>
          <a:xfrm>
            <a:off x="2476698" y="1472293"/>
            <a:ext cx="110489" cy="1301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50" spc="-40">
                <a:latin typeface="Times New Roman"/>
                <a:cs typeface="Times New Roman"/>
              </a:rPr>
              <a:t>0.2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72" name="object 72" descr=""/>
          <p:cNvSpPr txBox="1"/>
          <p:nvPr/>
        </p:nvSpPr>
        <p:spPr>
          <a:xfrm>
            <a:off x="2476698" y="1230241"/>
            <a:ext cx="110489" cy="1301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50" spc="-40">
                <a:latin typeface="Times New Roman"/>
                <a:cs typeface="Times New Roman"/>
              </a:rPr>
              <a:t>0.4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73" name="object 73" descr=""/>
          <p:cNvSpPr txBox="1"/>
          <p:nvPr/>
        </p:nvSpPr>
        <p:spPr>
          <a:xfrm>
            <a:off x="2477347" y="988189"/>
            <a:ext cx="110489" cy="1301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50" spc="-40">
                <a:latin typeface="Times New Roman"/>
                <a:cs typeface="Times New Roman"/>
              </a:rPr>
              <a:t>0.6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74" name="object 74" descr=""/>
          <p:cNvSpPr txBox="1"/>
          <p:nvPr/>
        </p:nvSpPr>
        <p:spPr>
          <a:xfrm>
            <a:off x="2478642" y="746343"/>
            <a:ext cx="110489" cy="1301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50" spc="-40">
                <a:latin typeface="Times New Roman"/>
                <a:cs typeface="Times New Roman"/>
              </a:rPr>
              <a:t>0.8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75" name="object 75" descr=""/>
          <p:cNvSpPr txBox="1"/>
          <p:nvPr/>
        </p:nvSpPr>
        <p:spPr>
          <a:xfrm>
            <a:off x="2533234" y="504291"/>
            <a:ext cx="59690" cy="1301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50" spc="-50">
                <a:latin typeface="Times New Roman"/>
                <a:cs typeface="Times New Roman"/>
              </a:rPr>
              <a:t>1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76" name="object 76" descr=""/>
          <p:cNvSpPr txBox="1"/>
          <p:nvPr/>
        </p:nvSpPr>
        <p:spPr>
          <a:xfrm>
            <a:off x="2376870" y="960841"/>
            <a:ext cx="110489" cy="191135"/>
          </a:xfrm>
          <a:prstGeom prst="rect">
            <a:avLst/>
          </a:prstGeom>
        </p:spPr>
        <p:txBody>
          <a:bodyPr wrap="square" lIns="0" tIns="171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00" spc="65">
                <a:latin typeface="Symbol"/>
                <a:cs typeface="Symbol"/>
              </a:rPr>
              <a:t></a:t>
            </a:r>
            <a:r>
              <a:rPr dirty="0" sz="500" spc="65">
                <a:latin typeface="Times New Roman"/>
                <a:cs typeface="Times New Roman"/>
              </a:rPr>
              <a:t>(</a:t>
            </a:r>
            <a:r>
              <a:rPr dirty="0" sz="500" spc="65">
                <a:latin typeface="Symbol"/>
                <a:cs typeface="Symbol"/>
              </a:rPr>
              <a:t></a:t>
            </a:r>
            <a:r>
              <a:rPr dirty="0" sz="500" spc="65">
                <a:latin typeface="Times New Roman"/>
                <a:cs typeface="Times New Roman"/>
              </a:rPr>
              <a:t>)</a:t>
            </a:r>
            <a:endParaRPr sz="500">
              <a:latin typeface="Times New Roman"/>
              <a:cs typeface="Times New Roman"/>
            </a:endParaRPr>
          </a:p>
        </p:txBody>
      </p:sp>
      <p:grpSp>
        <p:nvGrpSpPr>
          <p:cNvPr id="77" name="object 77" descr=""/>
          <p:cNvGrpSpPr/>
          <p:nvPr/>
        </p:nvGrpSpPr>
        <p:grpSpPr>
          <a:xfrm>
            <a:off x="2587275" y="331221"/>
            <a:ext cx="1623695" cy="1455420"/>
            <a:chOff x="2587275" y="331221"/>
            <a:chExt cx="1623695" cy="1455420"/>
          </a:xfrm>
        </p:grpSpPr>
        <p:sp>
          <p:nvSpPr>
            <p:cNvPr id="78" name="object 78" descr=""/>
            <p:cNvSpPr/>
            <p:nvPr/>
          </p:nvSpPr>
          <p:spPr>
            <a:xfrm>
              <a:off x="2588862" y="332808"/>
              <a:ext cx="1620520" cy="1452245"/>
            </a:xfrm>
            <a:custGeom>
              <a:avLst/>
              <a:gdLst/>
              <a:ahLst/>
              <a:cxnLst/>
              <a:rect l="l" t="t" r="r" b="b"/>
              <a:pathLst>
                <a:path w="1620520" h="1452245">
                  <a:moveTo>
                    <a:pt x="0" y="1451899"/>
                  </a:moveTo>
                  <a:lnTo>
                    <a:pt x="0" y="0"/>
                  </a:lnTo>
                  <a:lnTo>
                    <a:pt x="1619923" y="0"/>
                  </a:lnTo>
                  <a:lnTo>
                    <a:pt x="1619923" y="1451899"/>
                  </a:lnTo>
                  <a:lnTo>
                    <a:pt x="0" y="145189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2669858" y="436515"/>
              <a:ext cx="608330" cy="398780"/>
            </a:xfrm>
            <a:custGeom>
              <a:avLst/>
              <a:gdLst/>
              <a:ahLst/>
              <a:cxnLst/>
              <a:rect l="l" t="t" r="r" b="b"/>
              <a:pathLst>
                <a:path w="608329" h="398780">
                  <a:moveTo>
                    <a:pt x="607794" y="398235"/>
                  </a:moveTo>
                  <a:lnTo>
                    <a:pt x="607794" y="0"/>
                  </a:lnTo>
                  <a:lnTo>
                    <a:pt x="0" y="0"/>
                  </a:lnTo>
                  <a:lnTo>
                    <a:pt x="0" y="398235"/>
                  </a:lnTo>
                  <a:lnTo>
                    <a:pt x="607794" y="3982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2690269" y="496252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 h="0">
                  <a:moveTo>
                    <a:pt x="0" y="0"/>
                  </a:moveTo>
                  <a:lnTo>
                    <a:pt x="64796" y="0"/>
                  </a:lnTo>
                </a:path>
              </a:pathLst>
            </a:custGeom>
            <a:ln w="858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2690269" y="595187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 h="0">
                  <a:moveTo>
                    <a:pt x="0" y="0"/>
                  </a:moveTo>
                  <a:lnTo>
                    <a:pt x="64796" y="0"/>
                  </a:lnTo>
                </a:path>
              </a:pathLst>
            </a:custGeom>
            <a:ln w="599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2690269" y="693916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 h="0">
                  <a:moveTo>
                    <a:pt x="0" y="0"/>
                  </a:moveTo>
                  <a:lnTo>
                    <a:pt x="64796" y="0"/>
                  </a:lnTo>
                </a:path>
              </a:pathLst>
            </a:custGeom>
            <a:ln w="5993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3" name="object 83" descr=""/>
          <p:cNvSpPr txBox="1"/>
          <p:nvPr/>
        </p:nvSpPr>
        <p:spPr>
          <a:xfrm>
            <a:off x="2664999" y="436515"/>
            <a:ext cx="612775" cy="39878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121920">
              <a:lnSpc>
                <a:spcPts val="760"/>
              </a:lnSpc>
            </a:pPr>
            <a:r>
              <a:rPr dirty="0" sz="650" spc="-60">
                <a:latin typeface="Symbol"/>
                <a:cs typeface="Symbol"/>
              </a:rPr>
              <a:t></a:t>
            </a:r>
            <a:r>
              <a:rPr dirty="0" sz="650" spc="-20">
                <a:latin typeface="Times New Roman"/>
                <a:cs typeface="Times New Roman"/>
              </a:rPr>
              <a:t> </a:t>
            </a:r>
            <a:r>
              <a:rPr dirty="0" sz="650" spc="-70">
                <a:latin typeface="Times New Roman"/>
                <a:cs typeface="Times New Roman"/>
              </a:rPr>
              <a:t>=</a:t>
            </a:r>
            <a:r>
              <a:rPr dirty="0" sz="650" spc="-20">
                <a:latin typeface="Times New Roman"/>
                <a:cs typeface="Times New Roman"/>
              </a:rPr>
              <a:t> </a:t>
            </a:r>
            <a:r>
              <a:rPr dirty="0" sz="650" spc="-50">
                <a:latin typeface="Times New Roman"/>
                <a:cs typeface="Times New Roman"/>
              </a:rPr>
              <a:t>0.1,</a:t>
            </a:r>
            <a:r>
              <a:rPr dirty="0" sz="650" spc="-20">
                <a:latin typeface="Times New Roman"/>
                <a:cs typeface="Times New Roman"/>
              </a:rPr>
              <a:t> </a:t>
            </a:r>
            <a:r>
              <a:rPr dirty="0" sz="650" spc="-60">
                <a:latin typeface="Times New Roman"/>
                <a:cs typeface="Times New Roman"/>
              </a:rPr>
              <a:t>24</a:t>
            </a:r>
            <a:r>
              <a:rPr dirty="0" sz="650" spc="-20">
                <a:latin typeface="Times New Roman"/>
                <a:cs typeface="Times New Roman"/>
              </a:rPr>
              <a:t> </a:t>
            </a:r>
            <a:r>
              <a:rPr dirty="0" sz="650" spc="-40">
                <a:latin typeface="Times New Roman"/>
                <a:cs typeface="Times New Roman"/>
              </a:rPr>
              <a:t>pulses</a:t>
            </a:r>
            <a:endParaRPr sz="650">
              <a:latin typeface="Times New Roman"/>
              <a:cs typeface="Times New Roman"/>
            </a:endParaRPr>
          </a:p>
          <a:p>
            <a:pPr marL="121920">
              <a:lnSpc>
                <a:spcPts val="780"/>
              </a:lnSpc>
            </a:pPr>
            <a:r>
              <a:rPr dirty="0" sz="650" spc="-60">
                <a:latin typeface="Symbol"/>
                <a:cs typeface="Symbol"/>
              </a:rPr>
              <a:t></a:t>
            </a:r>
            <a:r>
              <a:rPr dirty="0" sz="650" spc="-20">
                <a:latin typeface="Times New Roman"/>
                <a:cs typeface="Times New Roman"/>
              </a:rPr>
              <a:t> </a:t>
            </a:r>
            <a:r>
              <a:rPr dirty="0" sz="650" spc="-70">
                <a:latin typeface="Times New Roman"/>
                <a:cs typeface="Times New Roman"/>
              </a:rPr>
              <a:t>=</a:t>
            </a:r>
            <a:r>
              <a:rPr dirty="0" sz="650" spc="-20">
                <a:latin typeface="Times New Roman"/>
                <a:cs typeface="Times New Roman"/>
              </a:rPr>
              <a:t> </a:t>
            </a:r>
            <a:r>
              <a:rPr dirty="0" sz="650" spc="-50">
                <a:latin typeface="Times New Roman"/>
                <a:cs typeface="Times New Roman"/>
              </a:rPr>
              <a:t>0.2,</a:t>
            </a:r>
            <a:r>
              <a:rPr dirty="0" sz="650" spc="-20">
                <a:latin typeface="Times New Roman"/>
                <a:cs typeface="Times New Roman"/>
              </a:rPr>
              <a:t> </a:t>
            </a:r>
            <a:r>
              <a:rPr dirty="0" sz="650" spc="-60">
                <a:latin typeface="Times New Roman"/>
                <a:cs typeface="Times New Roman"/>
              </a:rPr>
              <a:t>12</a:t>
            </a:r>
            <a:r>
              <a:rPr dirty="0" sz="650" spc="-20">
                <a:latin typeface="Times New Roman"/>
                <a:cs typeface="Times New Roman"/>
              </a:rPr>
              <a:t> </a:t>
            </a:r>
            <a:r>
              <a:rPr dirty="0" sz="650" spc="-40">
                <a:latin typeface="Times New Roman"/>
                <a:cs typeface="Times New Roman"/>
              </a:rPr>
              <a:t>pulses</a:t>
            </a:r>
            <a:endParaRPr sz="650">
              <a:latin typeface="Times New Roman"/>
              <a:cs typeface="Times New Roman"/>
            </a:endParaRPr>
          </a:p>
          <a:p>
            <a:pPr marL="121920" marR="22860">
              <a:lnSpc>
                <a:spcPts val="780"/>
              </a:lnSpc>
              <a:spcBef>
                <a:spcPts val="25"/>
              </a:spcBef>
            </a:pPr>
            <a:r>
              <a:rPr dirty="0" sz="650" spc="-60">
                <a:latin typeface="Symbol"/>
                <a:cs typeface="Symbol"/>
              </a:rPr>
              <a:t></a:t>
            </a:r>
            <a:r>
              <a:rPr dirty="0" sz="650" spc="-30">
                <a:latin typeface="Times New Roman"/>
                <a:cs typeface="Times New Roman"/>
              </a:rPr>
              <a:t> </a:t>
            </a:r>
            <a:r>
              <a:rPr dirty="0" sz="650" spc="-70">
                <a:latin typeface="Times New Roman"/>
                <a:cs typeface="Times New Roman"/>
              </a:rPr>
              <a:t>=</a:t>
            </a:r>
            <a:r>
              <a:rPr dirty="0" sz="650" spc="-30">
                <a:latin typeface="Times New Roman"/>
                <a:cs typeface="Times New Roman"/>
              </a:rPr>
              <a:t> </a:t>
            </a:r>
            <a:r>
              <a:rPr dirty="0" sz="650" spc="-50">
                <a:latin typeface="Times New Roman"/>
                <a:cs typeface="Times New Roman"/>
              </a:rPr>
              <a:t>0.3,</a:t>
            </a:r>
            <a:r>
              <a:rPr dirty="0" sz="650" spc="-30">
                <a:latin typeface="Times New Roman"/>
                <a:cs typeface="Times New Roman"/>
              </a:rPr>
              <a:t> </a:t>
            </a:r>
            <a:r>
              <a:rPr dirty="0" sz="650">
                <a:latin typeface="Times New Roman"/>
                <a:cs typeface="Times New Roman"/>
              </a:rPr>
              <a:t>8</a:t>
            </a:r>
            <a:r>
              <a:rPr dirty="0" sz="650" spc="75">
                <a:latin typeface="Times New Roman"/>
                <a:cs typeface="Times New Roman"/>
              </a:rPr>
              <a:t> </a:t>
            </a:r>
            <a:r>
              <a:rPr dirty="0" sz="650" spc="-55">
                <a:latin typeface="Times New Roman"/>
                <a:cs typeface="Times New Roman"/>
              </a:rPr>
              <a:t>pulses</a:t>
            </a:r>
            <a:r>
              <a:rPr dirty="0" sz="650" spc="500">
                <a:latin typeface="Times New Roman"/>
                <a:cs typeface="Times New Roman"/>
              </a:rPr>
              <a:t> </a:t>
            </a:r>
            <a:r>
              <a:rPr dirty="0" sz="650" spc="-80">
                <a:latin typeface="Times New Roman"/>
                <a:cs typeface="Times New Roman"/>
              </a:rPr>
              <a:t>No</a:t>
            </a:r>
            <a:r>
              <a:rPr dirty="0" sz="650" spc="-25">
                <a:latin typeface="Times New Roman"/>
                <a:cs typeface="Times New Roman"/>
              </a:rPr>
              <a:t> </a:t>
            </a:r>
            <a:r>
              <a:rPr dirty="0" sz="650" spc="-10">
                <a:latin typeface="Times New Roman"/>
                <a:cs typeface="Times New Roman"/>
              </a:rPr>
              <a:t>control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84" name="object 84" descr=""/>
          <p:cNvSpPr/>
          <p:nvPr/>
        </p:nvSpPr>
        <p:spPr>
          <a:xfrm>
            <a:off x="2690269" y="783934"/>
            <a:ext cx="65405" cy="0"/>
          </a:xfrm>
          <a:custGeom>
            <a:avLst/>
            <a:gdLst/>
            <a:ahLst/>
            <a:cxnLst/>
            <a:rect l="l" t="t" r="r" b="b"/>
            <a:pathLst>
              <a:path w="65405" h="0">
                <a:moveTo>
                  <a:pt x="0" y="0"/>
                </a:moveTo>
                <a:lnTo>
                  <a:pt x="64796" y="0"/>
                </a:lnTo>
              </a:path>
            </a:pathLst>
          </a:custGeom>
          <a:ln w="5993">
            <a:solidFill>
              <a:srgbClr val="BB8E8E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ransition spd="fast">
    <p:cut thruBlk="0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sz="1400" spc="-10"/>
              <a:t>Two-Photon</a:t>
            </a:r>
            <a:r>
              <a:rPr dirty="0" sz="1400" spc="-60"/>
              <a:t> Interference:</a:t>
            </a:r>
            <a:r>
              <a:rPr dirty="0" sz="1400" spc="70"/>
              <a:t> </a:t>
            </a:r>
            <a:r>
              <a:rPr dirty="0" sz="1400"/>
              <a:t>Two</a:t>
            </a:r>
            <a:r>
              <a:rPr dirty="0" sz="1400" spc="-60"/>
              <a:t> </a:t>
            </a:r>
            <a:r>
              <a:rPr dirty="0" sz="1400"/>
              <a:t>Distant</a:t>
            </a:r>
            <a:r>
              <a:rPr dirty="0" sz="1400" spc="-55"/>
              <a:t> </a:t>
            </a:r>
            <a:r>
              <a:rPr dirty="0" sz="1400" spc="-10"/>
              <a:t>Noisy</a:t>
            </a:r>
            <a:r>
              <a:rPr dirty="0" sz="1400" spc="-60"/>
              <a:t> </a:t>
            </a:r>
            <a:r>
              <a:rPr dirty="0" sz="1400" spc="-10"/>
              <a:t>Emitters</a:t>
            </a:r>
            <a:endParaRPr sz="1400"/>
          </a:p>
        </p:txBody>
      </p:sp>
      <p:grpSp>
        <p:nvGrpSpPr>
          <p:cNvPr id="3" name="object 3" descr=""/>
          <p:cNvGrpSpPr/>
          <p:nvPr/>
        </p:nvGrpSpPr>
        <p:grpSpPr>
          <a:xfrm>
            <a:off x="976246" y="1466232"/>
            <a:ext cx="1233805" cy="1245235"/>
            <a:chOff x="976246" y="1466232"/>
            <a:chExt cx="1233805" cy="1245235"/>
          </a:xfrm>
        </p:grpSpPr>
        <p:sp>
          <p:nvSpPr>
            <p:cNvPr id="4" name="object 4" descr=""/>
            <p:cNvSpPr/>
            <p:nvPr/>
          </p:nvSpPr>
          <p:spPr>
            <a:xfrm>
              <a:off x="980373" y="1742741"/>
              <a:ext cx="1225550" cy="964565"/>
            </a:xfrm>
            <a:custGeom>
              <a:avLst/>
              <a:gdLst/>
              <a:ahLst/>
              <a:cxnLst/>
              <a:rect l="l" t="t" r="r" b="b"/>
              <a:pathLst>
                <a:path w="1225550" h="964564">
                  <a:moveTo>
                    <a:pt x="613322" y="964078"/>
                  </a:moveTo>
                  <a:lnTo>
                    <a:pt x="613690" y="963902"/>
                  </a:lnTo>
                  <a:lnTo>
                    <a:pt x="614056" y="963546"/>
                  </a:lnTo>
                  <a:lnTo>
                    <a:pt x="614424" y="963014"/>
                  </a:lnTo>
                  <a:lnTo>
                    <a:pt x="614793" y="962484"/>
                  </a:lnTo>
                  <a:lnTo>
                    <a:pt x="615159" y="961776"/>
                  </a:lnTo>
                  <a:lnTo>
                    <a:pt x="615527" y="961067"/>
                  </a:lnTo>
                  <a:lnTo>
                    <a:pt x="615894" y="960185"/>
                  </a:lnTo>
                  <a:lnTo>
                    <a:pt x="617731" y="954518"/>
                  </a:lnTo>
                  <a:lnTo>
                    <a:pt x="618099" y="953104"/>
                  </a:lnTo>
                  <a:lnTo>
                    <a:pt x="618468" y="951686"/>
                  </a:lnTo>
                  <a:lnTo>
                    <a:pt x="618834" y="950093"/>
                  </a:lnTo>
                  <a:lnTo>
                    <a:pt x="619202" y="948322"/>
                  </a:lnTo>
                  <a:lnTo>
                    <a:pt x="619568" y="946552"/>
                  </a:lnTo>
                  <a:lnTo>
                    <a:pt x="619937" y="944782"/>
                  </a:lnTo>
                  <a:lnTo>
                    <a:pt x="620303" y="942835"/>
                  </a:lnTo>
                  <a:lnTo>
                    <a:pt x="620671" y="940886"/>
                  </a:lnTo>
                  <a:lnTo>
                    <a:pt x="621039" y="938762"/>
                  </a:lnTo>
                  <a:lnTo>
                    <a:pt x="621406" y="936460"/>
                  </a:lnTo>
                  <a:lnTo>
                    <a:pt x="621774" y="934160"/>
                  </a:lnTo>
                  <a:lnTo>
                    <a:pt x="622140" y="931858"/>
                  </a:lnTo>
                  <a:lnTo>
                    <a:pt x="622509" y="929382"/>
                  </a:lnTo>
                  <a:lnTo>
                    <a:pt x="622877" y="926903"/>
                  </a:lnTo>
                  <a:lnTo>
                    <a:pt x="623243" y="924248"/>
                  </a:lnTo>
                  <a:lnTo>
                    <a:pt x="623611" y="921592"/>
                  </a:lnTo>
                  <a:lnTo>
                    <a:pt x="623980" y="918937"/>
                  </a:lnTo>
                  <a:lnTo>
                    <a:pt x="624346" y="916105"/>
                  </a:lnTo>
                  <a:lnTo>
                    <a:pt x="624714" y="913270"/>
                  </a:lnTo>
                  <a:lnTo>
                    <a:pt x="625083" y="910438"/>
                  </a:lnTo>
                  <a:lnTo>
                    <a:pt x="625449" y="907607"/>
                  </a:lnTo>
                  <a:lnTo>
                    <a:pt x="625817" y="904598"/>
                  </a:lnTo>
                  <a:lnTo>
                    <a:pt x="626183" y="901411"/>
                  </a:lnTo>
                  <a:lnTo>
                    <a:pt x="626552" y="898223"/>
                  </a:lnTo>
                  <a:lnTo>
                    <a:pt x="626920" y="895038"/>
                  </a:lnTo>
                  <a:lnTo>
                    <a:pt x="627286" y="891674"/>
                  </a:lnTo>
                  <a:lnTo>
                    <a:pt x="627654" y="888134"/>
                  </a:lnTo>
                  <a:lnTo>
                    <a:pt x="628021" y="884593"/>
                  </a:lnTo>
                  <a:lnTo>
                    <a:pt x="628389" y="881053"/>
                  </a:lnTo>
                  <a:lnTo>
                    <a:pt x="628757" y="877512"/>
                  </a:lnTo>
                  <a:lnTo>
                    <a:pt x="629124" y="873972"/>
                  </a:lnTo>
                  <a:lnTo>
                    <a:pt x="629492" y="870255"/>
                  </a:lnTo>
                  <a:lnTo>
                    <a:pt x="629858" y="866538"/>
                  </a:lnTo>
                  <a:lnTo>
                    <a:pt x="630226" y="862818"/>
                  </a:lnTo>
                  <a:lnTo>
                    <a:pt x="630593" y="858925"/>
                  </a:lnTo>
                  <a:lnTo>
                    <a:pt x="630961" y="855028"/>
                  </a:lnTo>
                  <a:lnTo>
                    <a:pt x="631329" y="850959"/>
                  </a:lnTo>
                  <a:lnTo>
                    <a:pt x="631696" y="846886"/>
                  </a:lnTo>
                  <a:lnTo>
                    <a:pt x="632064" y="842816"/>
                  </a:lnTo>
                  <a:lnTo>
                    <a:pt x="632430" y="838743"/>
                  </a:lnTo>
                  <a:lnTo>
                    <a:pt x="632798" y="834673"/>
                  </a:lnTo>
                  <a:lnTo>
                    <a:pt x="633167" y="830601"/>
                  </a:lnTo>
                  <a:lnTo>
                    <a:pt x="633533" y="826351"/>
                  </a:lnTo>
                  <a:lnTo>
                    <a:pt x="633901" y="822102"/>
                  </a:lnTo>
                  <a:lnTo>
                    <a:pt x="634268" y="817856"/>
                  </a:lnTo>
                  <a:lnTo>
                    <a:pt x="634636" y="813427"/>
                  </a:lnTo>
                  <a:lnTo>
                    <a:pt x="635004" y="809181"/>
                  </a:lnTo>
                  <a:lnTo>
                    <a:pt x="635370" y="804756"/>
                  </a:lnTo>
                  <a:lnTo>
                    <a:pt x="635739" y="800330"/>
                  </a:lnTo>
                  <a:lnTo>
                    <a:pt x="636105" y="795728"/>
                  </a:lnTo>
                  <a:lnTo>
                    <a:pt x="636473" y="791299"/>
                  </a:lnTo>
                  <a:lnTo>
                    <a:pt x="636841" y="786697"/>
                  </a:lnTo>
                  <a:lnTo>
                    <a:pt x="637208" y="782095"/>
                  </a:lnTo>
                  <a:lnTo>
                    <a:pt x="637576" y="777493"/>
                  </a:lnTo>
                  <a:lnTo>
                    <a:pt x="637942" y="772891"/>
                  </a:lnTo>
                  <a:lnTo>
                    <a:pt x="638311" y="768289"/>
                  </a:lnTo>
                  <a:lnTo>
                    <a:pt x="638679" y="763508"/>
                  </a:lnTo>
                  <a:lnTo>
                    <a:pt x="639045" y="758905"/>
                  </a:lnTo>
                  <a:lnTo>
                    <a:pt x="639413" y="754124"/>
                  </a:lnTo>
                  <a:lnTo>
                    <a:pt x="639780" y="749169"/>
                  </a:lnTo>
                  <a:lnTo>
                    <a:pt x="640148" y="744388"/>
                  </a:lnTo>
                  <a:lnTo>
                    <a:pt x="640516" y="739609"/>
                  </a:lnTo>
                  <a:lnTo>
                    <a:pt x="640883" y="734651"/>
                  </a:lnTo>
                  <a:lnTo>
                    <a:pt x="641251" y="729520"/>
                  </a:lnTo>
                  <a:lnTo>
                    <a:pt x="641617" y="724562"/>
                  </a:lnTo>
                  <a:lnTo>
                    <a:pt x="641985" y="719604"/>
                  </a:lnTo>
                  <a:lnTo>
                    <a:pt x="642352" y="714473"/>
                  </a:lnTo>
                  <a:lnTo>
                    <a:pt x="642720" y="709338"/>
                  </a:lnTo>
                  <a:lnTo>
                    <a:pt x="643088" y="704383"/>
                  </a:lnTo>
                  <a:lnTo>
                    <a:pt x="643454" y="699426"/>
                  </a:lnTo>
                  <a:lnTo>
                    <a:pt x="643823" y="694468"/>
                  </a:lnTo>
                  <a:lnTo>
                    <a:pt x="644189" y="689513"/>
                  </a:lnTo>
                  <a:lnTo>
                    <a:pt x="644557" y="684731"/>
                  </a:lnTo>
                  <a:lnTo>
                    <a:pt x="644926" y="679776"/>
                  </a:lnTo>
                  <a:lnTo>
                    <a:pt x="645292" y="674818"/>
                  </a:lnTo>
                  <a:lnTo>
                    <a:pt x="645660" y="669684"/>
                  </a:lnTo>
                  <a:lnTo>
                    <a:pt x="646026" y="664550"/>
                  </a:lnTo>
                  <a:lnTo>
                    <a:pt x="646395" y="659418"/>
                  </a:lnTo>
                  <a:lnTo>
                    <a:pt x="646763" y="654284"/>
                  </a:lnTo>
                  <a:lnTo>
                    <a:pt x="647131" y="648973"/>
                  </a:lnTo>
                  <a:lnTo>
                    <a:pt x="647498" y="643839"/>
                  </a:lnTo>
                  <a:lnTo>
                    <a:pt x="647866" y="638705"/>
                  </a:lnTo>
                  <a:lnTo>
                    <a:pt x="648232" y="633573"/>
                  </a:lnTo>
                  <a:lnTo>
                    <a:pt x="648600" y="628439"/>
                  </a:lnTo>
                  <a:lnTo>
                    <a:pt x="648969" y="623305"/>
                  </a:lnTo>
                  <a:lnTo>
                    <a:pt x="649335" y="618170"/>
                  </a:lnTo>
                  <a:lnTo>
                    <a:pt x="649703" y="613036"/>
                  </a:lnTo>
                  <a:lnTo>
                    <a:pt x="650070" y="607725"/>
                  </a:lnTo>
                  <a:lnTo>
                    <a:pt x="650438" y="602415"/>
                  </a:lnTo>
                  <a:lnTo>
                    <a:pt x="650806" y="597104"/>
                  </a:lnTo>
                  <a:lnTo>
                    <a:pt x="651172" y="591793"/>
                  </a:lnTo>
                  <a:lnTo>
                    <a:pt x="651541" y="586482"/>
                  </a:lnTo>
                  <a:lnTo>
                    <a:pt x="651907" y="581351"/>
                  </a:lnTo>
                  <a:lnTo>
                    <a:pt x="652275" y="576037"/>
                  </a:lnTo>
                  <a:lnTo>
                    <a:pt x="652643" y="570906"/>
                  </a:lnTo>
                  <a:lnTo>
                    <a:pt x="653010" y="565771"/>
                  </a:lnTo>
                  <a:lnTo>
                    <a:pt x="653378" y="560814"/>
                  </a:lnTo>
                  <a:lnTo>
                    <a:pt x="653744" y="555503"/>
                  </a:lnTo>
                  <a:lnTo>
                    <a:pt x="654113" y="550369"/>
                  </a:lnTo>
                  <a:lnTo>
                    <a:pt x="654479" y="545234"/>
                  </a:lnTo>
                  <a:lnTo>
                    <a:pt x="654847" y="540103"/>
                  </a:lnTo>
                  <a:lnTo>
                    <a:pt x="655215" y="534792"/>
                  </a:lnTo>
                  <a:lnTo>
                    <a:pt x="655582" y="529658"/>
                  </a:lnTo>
                  <a:lnTo>
                    <a:pt x="655950" y="524523"/>
                  </a:lnTo>
                  <a:lnTo>
                    <a:pt x="656316" y="519389"/>
                  </a:lnTo>
                  <a:lnTo>
                    <a:pt x="656685" y="514078"/>
                  </a:lnTo>
                  <a:lnTo>
                    <a:pt x="657053" y="508947"/>
                  </a:lnTo>
                  <a:lnTo>
                    <a:pt x="657419" y="503813"/>
                  </a:lnTo>
                  <a:lnTo>
                    <a:pt x="657787" y="498502"/>
                  </a:lnTo>
                  <a:lnTo>
                    <a:pt x="658154" y="493191"/>
                  </a:lnTo>
                  <a:lnTo>
                    <a:pt x="658522" y="488057"/>
                  </a:lnTo>
                  <a:lnTo>
                    <a:pt x="658890" y="482746"/>
                  </a:lnTo>
                  <a:lnTo>
                    <a:pt x="659256" y="477435"/>
                  </a:lnTo>
                  <a:lnTo>
                    <a:pt x="659625" y="472125"/>
                  </a:lnTo>
                  <a:lnTo>
                    <a:pt x="659991" y="466814"/>
                  </a:lnTo>
                  <a:lnTo>
                    <a:pt x="660359" y="461503"/>
                  </a:lnTo>
                  <a:lnTo>
                    <a:pt x="660728" y="456192"/>
                  </a:lnTo>
                  <a:lnTo>
                    <a:pt x="661094" y="450882"/>
                  </a:lnTo>
                  <a:lnTo>
                    <a:pt x="661462" y="445571"/>
                  </a:lnTo>
                  <a:lnTo>
                    <a:pt x="661828" y="440260"/>
                  </a:lnTo>
                  <a:lnTo>
                    <a:pt x="662197" y="434949"/>
                  </a:lnTo>
                  <a:lnTo>
                    <a:pt x="662565" y="429815"/>
                  </a:lnTo>
                  <a:lnTo>
                    <a:pt x="662931" y="424504"/>
                  </a:lnTo>
                  <a:lnTo>
                    <a:pt x="663300" y="419373"/>
                  </a:lnTo>
                  <a:lnTo>
                    <a:pt x="663666" y="414059"/>
                  </a:lnTo>
                  <a:lnTo>
                    <a:pt x="664034" y="408928"/>
                  </a:lnTo>
                  <a:lnTo>
                    <a:pt x="664402" y="403617"/>
                  </a:lnTo>
                  <a:lnTo>
                    <a:pt x="664769" y="398306"/>
                  </a:lnTo>
                  <a:lnTo>
                    <a:pt x="665137" y="393172"/>
                  </a:lnTo>
                  <a:lnTo>
                    <a:pt x="665503" y="387861"/>
                  </a:lnTo>
                  <a:lnTo>
                    <a:pt x="665871" y="382727"/>
                  </a:lnTo>
                  <a:lnTo>
                    <a:pt x="666238" y="377416"/>
                  </a:lnTo>
                  <a:lnTo>
                    <a:pt x="666606" y="372461"/>
                  </a:lnTo>
                  <a:lnTo>
                    <a:pt x="666974" y="367327"/>
                  </a:lnTo>
                  <a:lnTo>
                    <a:pt x="667341" y="362193"/>
                  </a:lnTo>
                  <a:lnTo>
                    <a:pt x="667709" y="357235"/>
                  </a:lnTo>
                  <a:lnTo>
                    <a:pt x="668075" y="352280"/>
                  </a:lnTo>
                  <a:lnTo>
                    <a:pt x="668443" y="347145"/>
                  </a:lnTo>
                  <a:lnTo>
                    <a:pt x="668812" y="342364"/>
                  </a:lnTo>
                  <a:lnTo>
                    <a:pt x="669180" y="337585"/>
                  </a:lnTo>
                  <a:lnTo>
                    <a:pt x="669546" y="332807"/>
                  </a:lnTo>
                  <a:lnTo>
                    <a:pt x="669915" y="328205"/>
                  </a:lnTo>
                  <a:lnTo>
                    <a:pt x="670281" y="323423"/>
                  </a:lnTo>
                  <a:lnTo>
                    <a:pt x="670649" y="318821"/>
                  </a:lnTo>
                  <a:lnTo>
                    <a:pt x="671017" y="314043"/>
                  </a:lnTo>
                  <a:lnTo>
                    <a:pt x="671384" y="309438"/>
                  </a:lnTo>
                  <a:lnTo>
                    <a:pt x="671752" y="304836"/>
                  </a:lnTo>
                  <a:lnTo>
                    <a:pt x="672118" y="300234"/>
                  </a:lnTo>
                  <a:lnTo>
                    <a:pt x="672487" y="295808"/>
                  </a:lnTo>
                  <a:lnTo>
                    <a:pt x="672855" y="291206"/>
                  </a:lnTo>
                  <a:lnTo>
                    <a:pt x="673221" y="286604"/>
                  </a:lnTo>
                  <a:lnTo>
                    <a:pt x="673589" y="281999"/>
                  </a:lnTo>
                  <a:lnTo>
                    <a:pt x="673956" y="277397"/>
                  </a:lnTo>
                  <a:lnTo>
                    <a:pt x="674324" y="272795"/>
                  </a:lnTo>
                  <a:lnTo>
                    <a:pt x="674692" y="268013"/>
                  </a:lnTo>
                  <a:lnTo>
                    <a:pt x="675058" y="263411"/>
                  </a:lnTo>
                  <a:lnTo>
                    <a:pt x="675427" y="258986"/>
                  </a:lnTo>
                  <a:lnTo>
                    <a:pt x="675793" y="254560"/>
                  </a:lnTo>
                  <a:lnTo>
                    <a:pt x="676161" y="250134"/>
                  </a:lnTo>
                  <a:lnTo>
                    <a:pt x="676528" y="245885"/>
                  </a:lnTo>
                  <a:lnTo>
                    <a:pt x="676896" y="241460"/>
                  </a:lnTo>
                  <a:lnTo>
                    <a:pt x="677264" y="237213"/>
                  </a:lnTo>
                  <a:lnTo>
                    <a:pt x="677630" y="232964"/>
                  </a:lnTo>
                  <a:lnTo>
                    <a:pt x="677999" y="228715"/>
                  </a:lnTo>
                  <a:lnTo>
                    <a:pt x="678365" y="224466"/>
                  </a:lnTo>
                  <a:lnTo>
                    <a:pt x="678733" y="220219"/>
                  </a:lnTo>
                  <a:lnTo>
                    <a:pt x="679102" y="216147"/>
                  </a:lnTo>
                  <a:lnTo>
                    <a:pt x="679468" y="212074"/>
                  </a:lnTo>
                  <a:lnTo>
                    <a:pt x="679836" y="208181"/>
                  </a:lnTo>
                  <a:lnTo>
                    <a:pt x="680202" y="204108"/>
                  </a:lnTo>
                  <a:lnTo>
                    <a:pt x="680571" y="200214"/>
                  </a:lnTo>
                  <a:lnTo>
                    <a:pt x="680939" y="196497"/>
                  </a:lnTo>
                  <a:lnTo>
                    <a:pt x="681305" y="192601"/>
                  </a:lnTo>
                  <a:lnTo>
                    <a:pt x="681673" y="188884"/>
                  </a:lnTo>
                  <a:lnTo>
                    <a:pt x="682040" y="185167"/>
                  </a:lnTo>
                  <a:lnTo>
                    <a:pt x="682408" y="181447"/>
                  </a:lnTo>
                  <a:lnTo>
                    <a:pt x="682776" y="177730"/>
                  </a:lnTo>
                  <a:lnTo>
                    <a:pt x="683143" y="174014"/>
                  </a:lnTo>
                  <a:lnTo>
                    <a:pt x="683511" y="170473"/>
                  </a:lnTo>
                  <a:lnTo>
                    <a:pt x="683877" y="167109"/>
                  </a:lnTo>
                  <a:lnTo>
                    <a:pt x="684245" y="163571"/>
                  </a:lnTo>
                  <a:lnTo>
                    <a:pt x="684614" y="160028"/>
                  </a:lnTo>
                  <a:lnTo>
                    <a:pt x="684980" y="156664"/>
                  </a:lnTo>
                  <a:lnTo>
                    <a:pt x="685348" y="153303"/>
                  </a:lnTo>
                  <a:lnTo>
                    <a:pt x="685715" y="149939"/>
                  </a:lnTo>
                  <a:lnTo>
                    <a:pt x="686083" y="146575"/>
                  </a:lnTo>
                  <a:lnTo>
                    <a:pt x="686451" y="143390"/>
                  </a:lnTo>
                  <a:lnTo>
                    <a:pt x="686817" y="140026"/>
                  </a:lnTo>
                  <a:lnTo>
                    <a:pt x="687186" y="136838"/>
                  </a:lnTo>
                  <a:lnTo>
                    <a:pt x="687552" y="133654"/>
                  </a:lnTo>
                  <a:lnTo>
                    <a:pt x="687920" y="130289"/>
                  </a:lnTo>
                  <a:lnTo>
                    <a:pt x="688287" y="127102"/>
                  </a:lnTo>
                  <a:lnTo>
                    <a:pt x="688655" y="123917"/>
                  </a:lnTo>
                  <a:lnTo>
                    <a:pt x="689023" y="120906"/>
                  </a:lnTo>
                  <a:lnTo>
                    <a:pt x="689389" y="117721"/>
                  </a:lnTo>
                  <a:lnTo>
                    <a:pt x="689758" y="114889"/>
                  </a:lnTo>
                  <a:lnTo>
                    <a:pt x="690124" y="111878"/>
                  </a:lnTo>
                  <a:lnTo>
                    <a:pt x="690492" y="109046"/>
                  </a:lnTo>
                  <a:lnTo>
                    <a:pt x="690860" y="106215"/>
                  </a:lnTo>
                  <a:lnTo>
                    <a:pt x="691229" y="103380"/>
                  </a:lnTo>
                  <a:lnTo>
                    <a:pt x="691595" y="100548"/>
                  </a:lnTo>
                  <a:lnTo>
                    <a:pt x="691963" y="97716"/>
                  </a:lnTo>
                  <a:lnTo>
                    <a:pt x="692330" y="95061"/>
                  </a:lnTo>
                  <a:lnTo>
                    <a:pt x="692698" y="92406"/>
                  </a:lnTo>
                  <a:lnTo>
                    <a:pt x="693066" y="89750"/>
                  </a:lnTo>
                  <a:lnTo>
                    <a:pt x="693432" y="87095"/>
                  </a:lnTo>
                  <a:lnTo>
                    <a:pt x="693801" y="84616"/>
                  </a:lnTo>
                  <a:lnTo>
                    <a:pt x="694167" y="82137"/>
                  </a:lnTo>
                  <a:lnTo>
                    <a:pt x="694535" y="79482"/>
                  </a:lnTo>
                  <a:lnTo>
                    <a:pt x="694904" y="77005"/>
                  </a:lnTo>
                  <a:lnTo>
                    <a:pt x="695270" y="74703"/>
                  </a:lnTo>
                  <a:lnTo>
                    <a:pt x="695638" y="72224"/>
                  </a:lnTo>
                  <a:lnTo>
                    <a:pt x="696004" y="69924"/>
                  </a:lnTo>
                  <a:lnTo>
                    <a:pt x="696373" y="67622"/>
                  </a:lnTo>
                  <a:lnTo>
                    <a:pt x="696741" y="65143"/>
                  </a:lnTo>
                  <a:lnTo>
                    <a:pt x="697107" y="62843"/>
                  </a:lnTo>
                  <a:lnTo>
                    <a:pt x="697475" y="60541"/>
                  </a:lnTo>
                  <a:lnTo>
                    <a:pt x="697842" y="58241"/>
                  </a:lnTo>
                  <a:lnTo>
                    <a:pt x="698210" y="55939"/>
                  </a:lnTo>
                  <a:lnTo>
                    <a:pt x="698578" y="53813"/>
                  </a:lnTo>
                  <a:lnTo>
                    <a:pt x="698945" y="51513"/>
                  </a:lnTo>
                  <a:lnTo>
                    <a:pt x="699313" y="49387"/>
                  </a:lnTo>
                  <a:lnTo>
                    <a:pt x="699679" y="47441"/>
                  </a:lnTo>
                  <a:lnTo>
                    <a:pt x="700047" y="45494"/>
                  </a:lnTo>
                  <a:lnTo>
                    <a:pt x="700414" y="43547"/>
                  </a:lnTo>
                  <a:lnTo>
                    <a:pt x="700782" y="41600"/>
                  </a:lnTo>
                  <a:lnTo>
                    <a:pt x="701150" y="39830"/>
                  </a:lnTo>
                  <a:lnTo>
                    <a:pt x="701517" y="37881"/>
                  </a:lnTo>
                  <a:lnTo>
                    <a:pt x="701885" y="36113"/>
                  </a:lnTo>
                  <a:lnTo>
                    <a:pt x="702251" y="34519"/>
                  </a:lnTo>
                  <a:lnTo>
                    <a:pt x="702619" y="32926"/>
                  </a:lnTo>
                  <a:lnTo>
                    <a:pt x="702988" y="31155"/>
                  </a:lnTo>
                  <a:lnTo>
                    <a:pt x="703354" y="29738"/>
                  </a:lnTo>
                  <a:lnTo>
                    <a:pt x="703722" y="28147"/>
                  </a:lnTo>
                  <a:lnTo>
                    <a:pt x="704089" y="26730"/>
                  </a:lnTo>
                  <a:lnTo>
                    <a:pt x="704457" y="25312"/>
                  </a:lnTo>
                  <a:lnTo>
                    <a:pt x="704825" y="24074"/>
                  </a:lnTo>
                  <a:lnTo>
                    <a:pt x="705191" y="22657"/>
                  </a:lnTo>
                  <a:lnTo>
                    <a:pt x="705560" y="21419"/>
                  </a:lnTo>
                  <a:lnTo>
                    <a:pt x="705926" y="20178"/>
                  </a:lnTo>
                  <a:lnTo>
                    <a:pt x="706294" y="18940"/>
                  </a:lnTo>
                  <a:lnTo>
                    <a:pt x="706662" y="17702"/>
                  </a:lnTo>
                  <a:lnTo>
                    <a:pt x="707029" y="16638"/>
                  </a:lnTo>
                  <a:lnTo>
                    <a:pt x="707397" y="15576"/>
                  </a:lnTo>
                  <a:lnTo>
                    <a:pt x="707763" y="14338"/>
                  </a:lnTo>
                  <a:lnTo>
                    <a:pt x="708132" y="13276"/>
                  </a:lnTo>
                  <a:lnTo>
                    <a:pt x="708500" y="12391"/>
                  </a:lnTo>
                  <a:lnTo>
                    <a:pt x="708866" y="11330"/>
                  </a:lnTo>
                  <a:lnTo>
                    <a:pt x="709234" y="10442"/>
                  </a:lnTo>
                  <a:lnTo>
                    <a:pt x="709601" y="9557"/>
                  </a:lnTo>
                  <a:lnTo>
                    <a:pt x="709969" y="8674"/>
                  </a:lnTo>
                  <a:lnTo>
                    <a:pt x="710337" y="7786"/>
                  </a:lnTo>
                  <a:lnTo>
                    <a:pt x="710704" y="7081"/>
                  </a:lnTo>
                  <a:lnTo>
                    <a:pt x="711072" y="6195"/>
                  </a:lnTo>
                  <a:lnTo>
                    <a:pt x="711438" y="5487"/>
                  </a:lnTo>
                  <a:lnTo>
                    <a:pt x="711806" y="4778"/>
                  </a:lnTo>
                  <a:lnTo>
                    <a:pt x="712173" y="4069"/>
                  </a:lnTo>
                  <a:lnTo>
                    <a:pt x="712541" y="3540"/>
                  </a:lnTo>
                  <a:lnTo>
                    <a:pt x="712909" y="3008"/>
                  </a:lnTo>
                  <a:lnTo>
                    <a:pt x="713275" y="2476"/>
                  </a:lnTo>
                  <a:lnTo>
                    <a:pt x="713644" y="1946"/>
                  </a:lnTo>
                  <a:lnTo>
                    <a:pt x="714010" y="1593"/>
                  </a:lnTo>
                  <a:lnTo>
                    <a:pt x="714378" y="1238"/>
                  </a:lnTo>
                  <a:lnTo>
                    <a:pt x="714747" y="885"/>
                  </a:lnTo>
                  <a:lnTo>
                    <a:pt x="715113" y="705"/>
                  </a:lnTo>
                  <a:lnTo>
                    <a:pt x="715481" y="529"/>
                  </a:lnTo>
                  <a:lnTo>
                    <a:pt x="715849" y="352"/>
                  </a:lnTo>
                  <a:lnTo>
                    <a:pt x="716216" y="176"/>
                  </a:lnTo>
                  <a:lnTo>
                    <a:pt x="716584" y="176"/>
                  </a:lnTo>
                  <a:lnTo>
                    <a:pt x="716952" y="0"/>
                  </a:lnTo>
                  <a:lnTo>
                    <a:pt x="717319" y="0"/>
                  </a:lnTo>
                  <a:lnTo>
                    <a:pt x="717687" y="0"/>
                  </a:lnTo>
                  <a:lnTo>
                    <a:pt x="718053" y="176"/>
                  </a:lnTo>
                  <a:lnTo>
                    <a:pt x="718421" y="176"/>
                  </a:lnTo>
                  <a:lnTo>
                    <a:pt x="718790" y="352"/>
                  </a:lnTo>
                  <a:lnTo>
                    <a:pt x="719156" y="529"/>
                  </a:lnTo>
                  <a:lnTo>
                    <a:pt x="719524" y="885"/>
                  </a:lnTo>
                  <a:lnTo>
                    <a:pt x="719890" y="1061"/>
                  </a:lnTo>
                  <a:lnTo>
                    <a:pt x="720259" y="1414"/>
                  </a:lnTo>
                  <a:lnTo>
                    <a:pt x="720627" y="1767"/>
                  </a:lnTo>
                  <a:lnTo>
                    <a:pt x="720993" y="2123"/>
                  </a:lnTo>
                  <a:lnTo>
                    <a:pt x="721362" y="2655"/>
                  </a:lnTo>
                  <a:lnTo>
                    <a:pt x="721728" y="3008"/>
                  </a:lnTo>
                  <a:lnTo>
                    <a:pt x="722096" y="3540"/>
                  </a:lnTo>
                  <a:lnTo>
                    <a:pt x="722462" y="4069"/>
                  </a:lnTo>
                  <a:lnTo>
                    <a:pt x="722831" y="4778"/>
                  </a:lnTo>
                  <a:lnTo>
                    <a:pt x="723199" y="5487"/>
                  </a:lnTo>
                  <a:lnTo>
                    <a:pt x="723565" y="6195"/>
                  </a:lnTo>
                  <a:lnTo>
                    <a:pt x="723934" y="6901"/>
                  </a:lnTo>
                  <a:lnTo>
                    <a:pt x="724300" y="7610"/>
                  </a:lnTo>
                  <a:lnTo>
                    <a:pt x="724668" y="8495"/>
                  </a:lnTo>
                  <a:lnTo>
                    <a:pt x="725036" y="9380"/>
                  </a:lnTo>
                  <a:lnTo>
                    <a:pt x="725403" y="10265"/>
                  </a:lnTo>
                  <a:lnTo>
                    <a:pt x="725771" y="11150"/>
                  </a:lnTo>
                  <a:lnTo>
                    <a:pt x="726137" y="12212"/>
                  </a:lnTo>
                  <a:lnTo>
                    <a:pt x="726506" y="13097"/>
                  </a:lnTo>
                  <a:lnTo>
                    <a:pt x="726874" y="14159"/>
                  </a:lnTo>
                  <a:lnTo>
                    <a:pt x="727240" y="15223"/>
                  </a:lnTo>
                  <a:lnTo>
                    <a:pt x="727608" y="16285"/>
                  </a:lnTo>
                  <a:lnTo>
                    <a:pt x="727975" y="17523"/>
                  </a:lnTo>
                  <a:lnTo>
                    <a:pt x="728343" y="18764"/>
                  </a:lnTo>
                  <a:lnTo>
                    <a:pt x="728711" y="20002"/>
                  </a:lnTo>
                  <a:lnTo>
                    <a:pt x="729077" y="21243"/>
                  </a:lnTo>
                  <a:lnTo>
                    <a:pt x="729446" y="22481"/>
                  </a:lnTo>
                  <a:lnTo>
                    <a:pt x="729812" y="23895"/>
                  </a:lnTo>
                  <a:lnTo>
                    <a:pt x="730180" y="25136"/>
                  </a:lnTo>
                  <a:lnTo>
                    <a:pt x="730549" y="26550"/>
                  </a:lnTo>
                  <a:lnTo>
                    <a:pt x="730915" y="27968"/>
                  </a:lnTo>
                  <a:lnTo>
                    <a:pt x="731283" y="29562"/>
                  </a:lnTo>
                  <a:lnTo>
                    <a:pt x="731649" y="30979"/>
                  </a:lnTo>
                  <a:lnTo>
                    <a:pt x="732018" y="32570"/>
                  </a:lnTo>
                  <a:lnTo>
                    <a:pt x="732386" y="34164"/>
                  </a:lnTo>
                  <a:lnTo>
                    <a:pt x="732752" y="35757"/>
                  </a:lnTo>
                  <a:lnTo>
                    <a:pt x="733121" y="37351"/>
                  </a:lnTo>
                  <a:lnTo>
                    <a:pt x="733487" y="38945"/>
                  </a:lnTo>
                  <a:lnTo>
                    <a:pt x="733855" y="40715"/>
                  </a:lnTo>
                  <a:lnTo>
                    <a:pt x="734221" y="42486"/>
                  </a:lnTo>
                  <a:lnTo>
                    <a:pt x="734590" y="44256"/>
                  </a:lnTo>
                  <a:lnTo>
                    <a:pt x="734958" y="46023"/>
                  </a:lnTo>
                  <a:lnTo>
                    <a:pt x="735324" y="47796"/>
                  </a:lnTo>
                  <a:lnTo>
                    <a:pt x="735692" y="49743"/>
                  </a:lnTo>
                  <a:lnTo>
                    <a:pt x="736059" y="51690"/>
                  </a:lnTo>
                  <a:lnTo>
                    <a:pt x="736427" y="53460"/>
                  </a:lnTo>
                  <a:lnTo>
                    <a:pt x="736795" y="55407"/>
                  </a:lnTo>
                  <a:lnTo>
                    <a:pt x="737162" y="57533"/>
                  </a:lnTo>
                  <a:lnTo>
                    <a:pt x="737530" y="59479"/>
                  </a:lnTo>
                  <a:lnTo>
                    <a:pt x="737898" y="61426"/>
                  </a:lnTo>
                  <a:lnTo>
                    <a:pt x="738264" y="63549"/>
                  </a:lnTo>
                  <a:lnTo>
                    <a:pt x="738633" y="65499"/>
                  </a:lnTo>
                  <a:lnTo>
                    <a:pt x="739001" y="67622"/>
                  </a:lnTo>
                  <a:lnTo>
                    <a:pt x="739367" y="69745"/>
                  </a:lnTo>
                  <a:lnTo>
                    <a:pt x="739736" y="71871"/>
                  </a:lnTo>
                  <a:lnTo>
                    <a:pt x="740102" y="73994"/>
                  </a:lnTo>
                  <a:lnTo>
                    <a:pt x="740470" y="76120"/>
                  </a:lnTo>
                  <a:lnTo>
                    <a:pt x="740838" y="78243"/>
                  </a:lnTo>
                  <a:lnTo>
                    <a:pt x="741205" y="80543"/>
                  </a:lnTo>
                  <a:lnTo>
                    <a:pt x="741573" y="82846"/>
                  </a:lnTo>
                  <a:lnTo>
                    <a:pt x="741939" y="84972"/>
                  </a:lnTo>
                  <a:lnTo>
                    <a:pt x="742308" y="87451"/>
                  </a:lnTo>
                  <a:lnTo>
                    <a:pt x="742676" y="89750"/>
                  </a:lnTo>
                  <a:lnTo>
                    <a:pt x="743042" y="92053"/>
                  </a:lnTo>
                  <a:lnTo>
                    <a:pt x="743410" y="94529"/>
                  </a:lnTo>
                  <a:lnTo>
                    <a:pt x="743777" y="96831"/>
                  </a:lnTo>
                  <a:lnTo>
                    <a:pt x="744145" y="99310"/>
                  </a:lnTo>
                  <a:lnTo>
                    <a:pt x="744513" y="101789"/>
                  </a:lnTo>
                  <a:lnTo>
                    <a:pt x="744879" y="104444"/>
                  </a:lnTo>
                  <a:lnTo>
                    <a:pt x="745248" y="106923"/>
                  </a:lnTo>
                  <a:lnTo>
                    <a:pt x="745614" y="109579"/>
                  </a:lnTo>
                  <a:lnTo>
                    <a:pt x="745982" y="112055"/>
                  </a:lnTo>
                  <a:lnTo>
                    <a:pt x="746349" y="114710"/>
                  </a:lnTo>
                  <a:lnTo>
                    <a:pt x="746717" y="117189"/>
                  </a:lnTo>
                  <a:lnTo>
                    <a:pt x="747085" y="119844"/>
                  </a:lnTo>
                  <a:lnTo>
                    <a:pt x="747451" y="122500"/>
                  </a:lnTo>
                  <a:lnTo>
                    <a:pt x="747820" y="125155"/>
                  </a:lnTo>
                  <a:lnTo>
                    <a:pt x="748186" y="127811"/>
                  </a:lnTo>
                  <a:lnTo>
                    <a:pt x="748554" y="130642"/>
                  </a:lnTo>
                  <a:lnTo>
                    <a:pt x="748923" y="133298"/>
                  </a:lnTo>
                  <a:lnTo>
                    <a:pt x="749289" y="136130"/>
                  </a:lnTo>
                  <a:lnTo>
                    <a:pt x="749657" y="138964"/>
                  </a:lnTo>
                  <a:lnTo>
                    <a:pt x="750023" y="141796"/>
                  </a:lnTo>
                  <a:lnTo>
                    <a:pt x="750392" y="144628"/>
                  </a:lnTo>
                  <a:lnTo>
                    <a:pt x="750760" y="147460"/>
                  </a:lnTo>
                  <a:lnTo>
                    <a:pt x="751126" y="150292"/>
                  </a:lnTo>
                  <a:lnTo>
                    <a:pt x="751494" y="153303"/>
                  </a:lnTo>
                  <a:lnTo>
                    <a:pt x="751861" y="156135"/>
                  </a:lnTo>
                  <a:lnTo>
                    <a:pt x="752229" y="159146"/>
                  </a:lnTo>
                  <a:lnTo>
                    <a:pt x="752597" y="162154"/>
                  </a:lnTo>
                  <a:lnTo>
                    <a:pt x="752964" y="165162"/>
                  </a:lnTo>
                  <a:lnTo>
                    <a:pt x="753332" y="168173"/>
                  </a:lnTo>
                  <a:lnTo>
                    <a:pt x="753698" y="171358"/>
                  </a:lnTo>
                  <a:lnTo>
                    <a:pt x="754066" y="174369"/>
                  </a:lnTo>
                  <a:lnTo>
                    <a:pt x="754435" y="177554"/>
                  </a:lnTo>
                  <a:lnTo>
                    <a:pt x="754801" y="180742"/>
                  </a:lnTo>
                  <a:lnTo>
                    <a:pt x="755169" y="183926"/>
                  </a:lnTo>
                  <a:lnTo>
                    <a:pt x="755536" y="187114"/>
                  </a:lnTo>
                  <a:lnTo>
                    <a:pt x="755904" y="190478"/>
                  </a:lnTo>
                  <a:lnTo>
                    <a:pt x="756272" y="193663"/>
                  </a:lnTo>
                  <a:lnTo>
                    <a:pt x="756638" y="197027"/>
                  </a:lnTo>
                  <a:lnTo>
                    <a:pt x="757007" y="200391"/>
                  </a:lnTo>
                  <a:lnTo>
                    <a:pt x="757373" y="203755"/>
                  </a:lnTo>
                  <a:lnTo>
                    <a:pt x="757741" y="207295"/>
                  </a:lnTo>
                  <a:lnTo>
                    <a:pt x="758108" y="210657"/>
                  </a:lnTo>
                  <a:lnTo>
                    <a:pt x="758476" y="214021"/>
                  </a:lnTo>
                  <a:lnTo>
                    <a:pt x="758844" y="217564"/>
                  </a:lnTo>
                  <a:lnTo>
                    <a:pt x="759210" y="221102"/>
                  </a:lnTo>
                  <a:lnTo>
                    <a:pt x="759579" y="224642"/>
                  </a:lnTo>
                  <a:lnTo>
                    <a:pt x="759945" y="228183"/>
                  </a:lnTo>
                  <a:lnTo>
                    <a:pt x="760313" y="231903"/>
                  </a:lnTo>
                  <a:lnTo>
                    <a:pt x="760681" y="235440"/>
                  </a:lnTo>
                  <a:lnTo>
                    <a:pt x="761050" y="239160"/>
                  </a:lnTo>
                  <a:lnTo>
                    <a:pt x="761416" y="242877"/>
                  </a:lnTo>
                  <a:lnTo>
                    <a:pt x="761784" y="246594"/>
                  </a:lnTo>
                  <a:lnTo>
                    <a:pt x="762151" y="250311"/>
                  </a:lnTo>
                  <a:lnTo>
                    <a:pt x="762519" y="254031"/>
                  </a:lnTo>
                  <a:lnTo>
                    <a:pt x="762887" y="257924"/>
                  </a:lnTo>
                  <a:lnTo>
                    <a:pt x="763253" y="261641"/>
                  </a:lnTo>
                  <a:lnTo>
                    <a:pt x="763622" y="265537"/>
                  </a:lnTo>
                  <a:lnTo>
                    <a:pt x="763988" y="269431"/>
                  </a:lnTo>
                  <a:lnTo>
                    <a:pt x="764356" y="273148"/>
                  </a:lnTo>
                  <a:lnTo>
                    <a:pt x="764725" y="277041"/>
                  </a:lnTo>
                  <a:lnTo>
                    <a:pt x="765091" y="280937"/>
                  </a:lnTo>
                  <a:lnTo>
                    <a:pt x="765459" y="284831"/>
                  </a:lnTo>
                  <a:lnTo>
                    <a:pt x="765825" y="288727"/>
                  </a:lnTo>
                  <a:lnTo>
                    <a:pt x="766194" y="292620"/>
                  </a:lnTo>
                  <a:lnTo>
                    <a:pt x="766562" y="296517"/>
                  </a:lnTo>
                  <a:lnTo>
                    <a:pt x="766928" y="300587"/>
                  </a:lnTo>
                  <a:lnTo>
                    <a:pt x="767296" y="304659"/>
                  </a:lnTo>
                  <a:lnTo>
                    <a:pt x="767663" y="308553"/>
                  </a:lnTo>
                  <a:lnTo>
                    <a:pt x="768031" y="312625"/>
                  </a:lnTo>
                  <a:lnTo>
                    <a:pt x="768397" y="316695"/>
                  </a:lnTo>
                  <a:lnTo>
                    <a:pt x="768766" y="320768"/>
                  </a:lnTo>
                  <a:lnTo>
                    <a:pt x="769134" y="324841"/>
                  </a:lnTo>
                  <a:lnTo>
                    <a:pt x="769500" y="328911"/>
                  </a:lnTo>
                  <a:lnTo>
                    <a:pt x="769868" y="332983"/>
                  </a:lnTo>
                  <a:lnTo>
                    <a:pt x="770235" y="337233"/>
                  </a:lnTo>
                  <a:lnTo>
                    <a:pt x="770603" y="341302"/>
                  </a:lnTo>
                  <a:lnTo>
                    <a:pt x="770971" y="345552"/>
                  </a:lnTo>
                  <a:lnTo>
                    <a:pt x="771338" y="349624"/>
                  </a:lnTo>
                  <a:lnTo>
                    <a:pt x="771706" y="353694"/>
                  </a:lnTo>
                  <a:lnTo>
                    <a:pt x="772072" y="357943"/>
                  </a:lnTo>
                  <a:lnTo>
                    <a:pt x="772440" y="362016"/>
                  </a:lnTo>
                  <a:lnTo>
                    <a:pt x="772809" y="366262"/>
                  </a:lnTo>
                  <a:lnTo>
                    <a:pt x="773175" y="370512"/>
                  </a:lnTo>
                  <a:lnTo>
                    <a:pt x="773543" y="374584"/>
                  </a:lnTo>
                  <a:lnTo>
                    <a:pt x="773909" y="378833"/>
                  </a:lnTo>
                  <a:lnTo>
                    <a:pt x="774278" y="382903"/>
                  </a:lnTo>
                  <a:lnTo>
                    <a:pt x="774646" y="387152"/>
                  </a:lnTo>
                  <a:lnTo>
                    <a:pt x="775012" y="391225"/>
                  </a:lnTo>
                  <a:lnTo>
                    <a:pt x="775381" y="395472"/>
                  </a:lnTo>
                  <a:lnTo>
                    <a:pt x="775747" y="399544"/>
                  </a:lnTo>
                  <a:lnTo>
                    <a:pt x="776115" y="403617"/>
                  </a:lnTo>
                  <a:lnTo>
                    <a:pt x="776483" y="407863"/>
                  </a:lnTo>
                  <a:lnTo>
                    <a:pt x="776850" y="412112"/>
                  </a:lnTo>
                  <a:lnTo>
                    <a:pt x="777218" y="416362"/>
                  </a:lnTo>
                  <a:lnTo>
                    <a:pt x="777584" y="420611"/>
                  </a:lnTo>
                  <a:lnTo>
                    <a:pt x="777953" y="424857"/>
                  </a:lnTo>
                  <a:lnTo>
                    <a:pt x="778321" y="429109"/>
                  </a:lnTo>
                  <a:lnTo>
                    <a:pt x="778687" y="433179"/>
                  </a:lnTo>
                  <a:lnTo>
                    <a:pt x="779055" y="437428"/>
                  </a:lnTo>
                  <a:lnTo>
                    <a:pt x="779422" y="441677"/>
                  </a:lnTo>
                  <a:lnTo>
                    <a:pt x="779790" y="445924"/>
                  </a:lnTo>
                  <a:lnTo>
                    <a:pt x="780156" y="449996"/>
                  </a:lnTo>
                  <a:lnTo>
                    <a:pt x="780525" y="454246"/>
                  </a:lnTo>
                  <a:lnTo>
                    <a:pt x="780893" y="458495"/>
                  </a:lnTo>
                  <a:lnTo>
                    <a:pt x="781259" y="462741"/>
                  </a:lnTo>
                  <a:lnTo>
                    <a:pt x="781627" y="466814"/>
                  </a:lnTo>
                  <a:lnTo>
                    <a:pt x="781994" y="471063"/>
                  </a:lnTo>
                  <a:lnTo>
                    <a:pt x="782362" y="475133"/>
                  </a:lnTo>
                  <a:lnTo>
                    <a:pt x="782730" y="479382"/>
                  </a:lnTo>
                  <a:lnTo>
                    <a:pt x="783096" y="483455"/>
                  </a:lnTo>
                  <a:lnTo>
                    <a:pt x="783465" y="487525"/>
                  </a:lnTo>
                  <a:lnTo>
                    <a:pt x="783833" y="491597"/>
                  </a:lnTo>
                  <a:lnTo>
                    <a:pt x="784199" y="495670"/>
                  </a:lnTo>
                  <a:lnTo>
                    <a:pt x="784568" y="499740"/>
                  </a:lnTo>
                  <a:lnTo>
                    <a:pt x="784936" y="503813"/>
                  </a:lnTo>
                  <a:lnTo>
                    <a:pt x="785302" y="507885"/>
                  </a:lnTo>
                  <a:lnTo>
                    <a:pt x="785670" y="511955"/>
                  </a:lnTo>
                  <a:lnTo>
                    <a:pt x="786037" y="516028"/>
                  </a:lnTo>
                  <a:lnTo>
                    <a:pt x="786405" y="520098"/>
                  </a:lnTo>
                  <a:lnTo>
                    <a:pt x="786773" y="524171"/>
                  </a:lnTo>
                  <a:lnTo>
                    <a:pt x="787140" y="528064"/>
                  </a:lnTo>
                  <a:lnTo>
                    <a:pt x="787508" y="532137"/>
                  </a:lnTo>
                  <a:lnTo>
                    <a:pt x="787874" y="536030"/>
                  </a:lnTo>
                  <a:lnTo>
                    <a:pt x="788242" y="540103"/>
                  </a:lnTo>
                  <a:lnTo>
                    <a:pt x="788611" y="544173"/>
                  </a:lnTo>
                  <a:lnTo>
                    <a:pt x="788977" y="548245"/>
                  </a:lnTo>
                  <a:lnTo>
                    <a:pt x="789345" y="552318"/>
                  </a:lnTo>
                  <a:lnTo>
                    <a:pt x="789711" y="556388"/>
                  </a:lnTo>
                  <a:lnTo>
                    <a:pt x="790080" y="560461"/>
                  </a:lnTo>
                  <a:lnTo>
                    <a:pt x="790448" y="564533"/>
                  </a:lnTo>
                  <a:lnTo>
                    <a:pt x="790814" y="568603"/>
                  </a:lnTo>
                  <a:lnTo>
                    <a:pt x="791183" y="572497"/>
                  </a:lnTo>
                  <a:lnTo>
                    <a:pt x="791549" y="576569"/>
                  </a:lnTo>
                  <a:lnTo>
                    <a:pt x="791917" y="580463"/>
                  </a:lnTo>
                  <a:lnTo>
                    <a:pt x="792283" y="584536"/>
                  </a:lnTo>
                  <a:lnTo>
                    <a:pt x="792652" y="588608"/>
                  </a:lnTo>
                  <a:lnTo>
                    <a:pt x="793020" y="592502"/>
                  </a:lnTo>
                  <a:lnTo>
                    <a:pt x="793386" y="596574"/>
                  </a:lnTo>
                  <a:lnTo>
                    <a:pt x="793755" y="600468"/>
                  </a:lnTo>
                  <a:lnTo>
                    <a:pt x="794121" y="604541"/>
                  </a:lnTo>
                  <a:lnTo>
                    <a:pt x="794489" y="608434"/>
                  </a:lnTo>
                  <a:lnTo>
                    <a:pt x="794857" y="612327"/>
                  </a:lnTo>
                  <a:lnTo>
                    <a:pt x="795224" y="616224"/>
                  </a:lnTo>
                  <a:lnTo>
                    <a:pt x="795592" y="620117"/>
                  </a:lnTo>
                  <a:lnTo>
                    <a:pt x="795958" y="624010"/>
                  </a:lnTo>
                  <a:lnTo>
                    <a:pt x="796327" y="627907"/>
                  </a:lnTo>
                  <a:lnTo>
                    <a:pt x="796695" y="631624"/>
                  </a:lnTo>
                  <a:lnTo>
                    <a:pt x="797061" y="635520"/>
                  </a:lnTo>
                  <a:lnTo>
                    <a:pt x="797429" y="639237"/>
                  </a:lnTo>
                  <a:lnTo>
                    <a:pt x="797796" y="643130"/>
                  </a:lnTo>
                  <a:lnTo>
                    <a:pt x="798164" y="646847"/>
                  </a:lnTo>
                  <a:lnTo>
                    <a:pt x="798532" y="650567"/>
                  </a:lnTo>
                  <a:lnTo>
                    <a:pt x="798898" y="654284"/>
                  </a:lnTo>
                  <a:lnTo>
                    <a:pt x="799267" y="657825"/>
                  </a:lnTo>
                  <a:lnTo>
                    <a:pt x="799633" y="661542"/>
                  </a:lnTo>
                  <a:lnTo>
                    <a:pt x="800001" y="665259"/>
                  </a:lnTo>
                  <a:lnTo>
                    <a:pt x="800370" y="668799"/>
                  </a:lnTo>
                  <a:lnTo>
                    <a:pt x="800736" y="672519"/>
                  </a:lnTo>
                  <a:lnTo>
                    <a:pt x="801104" y="676056"/>
                  </a:lnTo>
                  <a:lnTo>
                    <a:pt x="801470" y="679776"/>
                  </a:lnTo>
                  <a:lnTo>
                    <a:pt x="801839" y="683317"/>
                  </a:lnTo>
                  <a:lnTo>
                    <a:pt x="802207" y="686857"/>
                  </a:lnTo>
                  <a:lnTo>
                    <a:pt x="802573" y="690574"/>
                  </a:lnTo>
                  <a:lnTo>
                    <a:pt x="802942" y="694115"/>
                  </a:lnTo>
                  <a:lnTo>
                    <a:pt x="803308" y="697476"/>
                  </a:lnTo>
                  <a:lnTo>
                    <a:pt x="803676" y="701019"/>
                  </a:lnTo>
                  <a:lnTo>
                    <a:pt x="804042" y="704383"/>
                  </a:lnTo>
                  <a:lnTo>
                    <a:pt x="804411" y="707921"/>
                  </a:lnTo>
                  <a:lnTo>
                    <a:pt x="804779" y="711285"/>
                  </a:lnTo>
                  <a:lnTo>
                    <a:pt x="805145" y="714649"/>
                  </a:lnTo>
                  <a:lnTo>
                    <a:pt x="805513" y="718013"/>
                  </a:lnTo>
                  <a:lnTo>
                    <a:pt x="805880" y="721198"/>
                  </a:lnTo>
                  <a:lnTo>
                    <a:pt x="806248" y="724562"/>
                  </a:lnTo>
                  <a:lnTo>
                    <a:pt x="806616" y="727926"/>
                  </a:lnTo>
                  <a:lnTo>
                    <a:pt x="806985" y="731114"/>
                  </a:lnTo>
                  <a:lnTo>
                    <a:pt x="807351" y="734478"/>
                  </a:lnTo>
                  <a:lnTo>
                    <a:pt x="807719" y="737662"/>
                  </a:lnTo>
                  <a:lnTo>
                    <a:pt x="808085" y="740850"/>
                  </a:lnTo>
                  <a:lnTo>
                    <a:pt x="808454" y="744214"/>
                  </a:lnTo>
                  <a:lnTo>
                    <a:pt x="808822" y="747399"/>
                  </a:lnTo>
                  <a:lnTo>
                    <a:pt x="809188" y="750586"/>
                  </a:lnTo>
                  <a:lnTo>
                    <a:pt x="809557" y="753771"/>
                  </a:lnTo>
                  <a:lnTo>
                    <a:pt x="809923" y="756779"/>
                  </a:lnTo>
                  <a:lnTo>
                    <a:pt x="810291" y="759967"/>
                  </a:lnTo>
                  <a:lnTo>
                    <a:pt x="810659" y="762978"/>
                  </a:lnTo>
                  <a:lnTo>
                    <a:pt x="811026" y="766163"/>
                  </a:lnTo>
                  <a:lnTo>
                    <a:pt x="811394" y="769171"/>
                  </a:lnTo>
                  <a:lnTo>
                    <a:pt x="811760" y="772182"/>
                  </a:lnTo>
                  <a:lnTo>
                    <a:pt x="812129" y="775191"/>
                  </a:lnTo>
                  <a:lnTo>
                    <a:pt x="812497" y="778202"/>
                  </a:lnTo>
                  <a:lnTo>
                    <a:pt x="812863" y="781034"/>
                  </a:lnTo>
                  <a:lnTo>
                    <a:pt x="813231" y="784042"/>
                  </a:lnTo>
                  <a:lnTo>
                    <a:pt x="813598" y="787053"/>
                  </a:lnTo>
                  <a:lnTo>
                    <a:pt x="813966" y="789885"/>
                  </a:lnTo>
                  <a:lnTo>
                    <a:pt x="814332" y="792717"/>
                  </a:lnTo>
                  <a:lnTo>
                    <a:pt x="814700" y="795551"/>
                  </a:lnTo>
                  <a:lnTo>
                    <a:pt x="815069" y="798380"/>
                  </a:lnTo>
                  <a:lnTo>
                    <a:pt x="815435" y="801215"/>
                  </a:lnTo>
                  <a:lnTo>
                    <a:pt x="815803" y="803870"/>
                  </a:lnTo>
                  <a:lnTo>
                    <a:pt x="816170" y="806526"/>
                  </a:lnTo>
                  <a:lnTo>
                    <a:pt x="816538" y="809358"/>
                  </a:lnTo>
                  <a:lnTo>
                    <a:pt x="816906" y="812013"/>
                  </a:lnTo>
                  <a:lnTo>
                    <a:pt x="817272" y="814668"/>
                  </a:lnTo>
                  <a:lnTo>
                    <a:pt x="817641" y="817324"/>
                  </a:lnTo>
                  <a:lnTo>
                    <a:pt x="818007" y="819803"/>
                  </a:lnTo>
                  <a:lnTo>
                    <a:pt x="818375" y="822458"/>
                  </a:lnTo>
                  <a:lnTo>
                    <a:pt x="818744" y="824937"/>
                  </a:lnTo>
                  <a:lnTo>
                    <a:pt x="819110" y="827416"/>
                  </a:lnTo>
                  <a:lnTo>
                    <a:pt x="819478" y="829892"/>
                  </a:lnTo>
                  <a:lnTo>
                    <a:pt x="819844" y="832194"/>
                  </a:lnTo>
                  <a:lnTo>
                    <a:pt x="820213" y="834673"/>
                  </a:lnTo>
                  <a:lnTo>
                    <a:pt x="820581" y="836973"/>
                  </a:lnTo>
                  <a:lnTo>
                    <a:pt x="820947" y="839275"/>
                  </a:lnTo>
                  <a:lnTo>
                    <a:pt x="821315" y="841575"/>
                  </a:lnTo>
                  <a:lnTo>
                    <a:pt x="821682" y="843878"/>
                  </a:lnTo>
                  <a:lnTo>
                    <a:pt x="822050" y="846180"/>
                  </a:lnTo>
                  <a:lnTo>
                    <a:pt x="822418" y="848480"/>
                  </a:lnTo>
                  <a:lnTo>
                    <a:pt x="822785" y="850606"/>
                  </a:lnTo>
                  <a:lnTo>
                    <a:pt x="823153" y="852905"/>
                  </a:lnTo>
                  <a:lnTo>
                    <a:pt x="823519" y="855028"/>
                  </a:lnTo>
                  <a:lnTo>
                    <a:pt x="823887" y="857154"/>
                  </a:lnTo>
                  <a:lnTo>
                    <a:pt x="824256" y="859280"/>
                  </a:lnTo>
                  <a:lnTo>
                    <a:pt x="824622" y="861404"/>
                  </a:lnTo>
                  <a:lnTo>
                    <a:pt x="824990" y="863350"/>
                  </a:lnTo>
                  <a:lnTo>
                    <a:pt x="825357" y="865473"/>
                  </a:lnTo>
                  <a:lnTo>
                    <a:pt x="825725" y="867420"/>
                  </a:lnTo>
                  <a:lnTo>
                    <a:pt x="826091" y="869370"/>
                  </a:lnTo>
                  <a:lnTo>
                    <a:pt x="826459" y="871493"/>
                  </a:lnTo>
                  <a:lnTo>
                    <a:pt x="826828" y="873440"/>
                  </a:lnTo>
                  <a:lnTo>
                    <a:pt x="827194" y="875389"/>
                  </a:lnTo>
                  <a:lnTo>
                    <a:pt x="827562" y="877157"/>
                  </a:lnTo>
                  <a:lnTo>
                    <a:pt x="827928" y="879106"/>
                  </a:lnTo>
                  <a:lnTo>
                    <a:pt x="828297" y="881053"/>
                  </a:lnTo>
                  <a:lnTo>
                    <a:pt x="828665" y="882823"/>
                  </a:lnTo>
                  <a:lnTo>
                    <a:pt x="829031" y="884770"/>
                  </a:lnTo>
                  <a:lnTo>
                    <a:pt x="829400" y="886540"/>
                  </a:lnTo>
                  <a:lnTo>
                    <a:pt x="829768" y="888310"/>
                  </a:lnTo>
                  <a:lnTo>
                    <a:pt x="830134" y="890081"/>
                  </a:lnTo>
                  <a:lnTo>
                    <a:pt x="830502" y="891851"/>
                  </a:lnTo>
                  <a:lnTo>
                    <a:pt x="830871" y="893445"/>
                  </a:lnTo>
                  <a:lnTo>
                    <a:pt x="831237" y="895215"/>
                  </a:lnTo>
                  <a:lnTo>
                    <a:pt x="831605" y="896809"/>
                  </a:lnTo>
                  <a:lnTo>
                    <a:pt x="831972" y="898579"/>
                  </a:lnTo>
                  <a:lnTo>
                    <a:pt x="832340" y="900173"/>
                  </a:lnTo>
                  <a:lnTo>
                    <a:pt x="832708" y="901764"/>
                  </a:lnTo>
                  <a:lnTo>
                    <a:pt x="833074" y="903357"/>
                  </a:lnTo>
                  <a:lnTo>
                    <a:pt x="833443" y="904951"/>
                  </a:lnTo>
                  <a:lnTo>
                    <a:pt x="833809" y="906545"/>
                  </a:lnTo>
                  <a:lnTo>
                    <a:pt x="834177" y="907959"/>
                  </a:lnTo>
                  <a:lnTo>
                    <a:pt x="834546" y="909553"/>
                  </a:lnTo>
                  <a:lnTo>
                    <a:pt x="834912" y="910971"/>
                  </a:lnTo>
                  <a:lnTo>
                    <a:pt x="835280" y="912385"/>
                  </a:lnTo>
                  <a:lnTo>
                    <a:pt x="835646" y="913802"/>
                  </a:lnTo>
                  <a:lnTo>
                    <a:pt x="836015" y="915220"/>
                  </a:lnTo>
                  <a:lnTo>
                    <a:pt x="836383" y="916634"/>
                  </a:lnTo>
                  <a:lnTo>
                    <a:pt x="836749" y="918052"/>
                  </a:lnTo>
                  <a:lnTo>
                    <a:pt x="837117" y="919466"/>
                  </a:lnTo>
                  <a:lnTo>
                    <a:pt x="837484" y="920707"/>
                  </a:lnTo>
                  <a:lnTo>
                    <a:pt x="837852" y="921945"/>
                  </a:lnTo>
                  <a:lnTo>
                    <a:pt x="838218" y="923362"/>
                  </a:lnTo>
                  <a:lnTo>
                    <a:pt x="838587" y="924600"/>
                  </a:lnTo>
                  <a:lnTo>
                    <a:pt x="838955" y="925841"/>
                  </a:lnTo>
                  <a:lnTo>
                    <a:pt x="839321" y="926903"/>
                  </a:lnTo>
                  <a:lnTo>
                    <a:pt x="839689" y="928141"/>
                  </a:lnTo>
                  <a:lnTo>
                    <a:pt x="840056" y="929382"/>
                  </a:lnTo>
                  <a:lnTo>
                    <a:pt x="840424" y="930443"/>
                  </a:lnTo>
                  <a:lnTo>
                    <a:pt x="840792" y="931681"/>
                  </a:lnTo>
                  <a:lnTo>
                    <a:pt x="841159" y="932743"/>
                  </a:lnTo>
                  <a:lnTo>
                    <a:pt x="841527" y="933805"/>
                  </a:lnTo>
                  <a:lnTo>
                    <a:pt x="841893" y="934869"/>
                  </a:lnTo>
                  <a:lnTo>
                    <a:pt x="842261" y="935931"/>
                  </a:lnTo>
                  <a:lnTo>
                    <a:pt x="842630" y="936992"/>
                  </a:lnTo>
                  <a:lnTo>
                    <a:pt x="842996" y="938057"/>
                  </a:lnTo>
                  <a:lnTo>
                    <a:pt x="843364" y="938939"/>
                  </a:lnTo>
                  <a:lnTo>
                    <a:pt x="843730" y="939824"/>
                  </a:lnTo>
                  <a:lnTo>
                    <a:pt x="844099" y="940712"/>
                  </a:lnTo>
                  <a:lnTo>
                    <a:pt x="844467" y="941774"/>
                  </a:lnTo>
                  <a:lnTo>
                    <a:pt x="844833" y="942479"/>
                  </a:lnTo>
                  <a:lnTo>
                    <a:pt x="845202" y="943367"/>
                  </a:lnTo>
                  <a:lnTo>
                    <a:pt x="845568" y="944250"/>
                  </a:lnTo>
                  <a:lnTo>
                    <a:pt x="845936" y="945135"/>
                  </a:lnTo>
                  <a:lnTo>
                    <a:pt x="846304" y="945843"/>
                  </a:lnTo>
                  <a:lnTo>
                    <a:pt x="846671" y="946729"/>
                  </a:lnTo>
                  <a:lnTo>
                    <a:pt x="847039" y="947437"/>
                  </a:lnTo>
                  <a:lnTo>
                    <a:pt x="847405" y="948146"/>
                  </a:lnTo>
                  <a:lnTo>
                    <a:pt x="847774" y="948855"/>
                  </a:lnTo>
                  <a:lnTo>
                    <a:pt x="848142" y="949560"/>
                  </a:lnTo>
                  <a:lnTo>
                    <a:pt x="848508" y="950269"/>
                  </a:lnTo>
                  <a:lnTo>
                    <a:pt x="848876" y="950978"/>
                  </a:lnTo>
                  <a:lnTo>
                    <a:pt x="849243" y="951510"/>
                  </a:lnTo>
                  <a:lnTo>
                    <a:pt x="849611" y="952216"/>
                  </a:lnTo>
                  <a:lnTo>
                    <a:pt x="849977" y="952748"/>
                  </a:lnTo>
                  <a:lnTo>
                    <a:pt x="850346" y="953277"/>
                  </a:lnTo>
                  <a:lnTo>
                    <a:pt x="850714" y="953810"/>
                  </a:lnTo>
                  <a:lnTo>
                    <a:pt x="851080" y="954342"/>
                  </a:lnTo>
                  <a:lnTo>
                    <a:pt x="851448" y="954871"/>
                  </a:lnTo>
                  <a:lnTo>
                    <a:pt x="851817" y="955403"/>
                  </a:lnTo>
                  <a:lnTo>
                    <a:pt x="852183" y="955933"/>
                  </a:lnTo>
                  <a:lnTo>
                    <a:pt x="852551" y="956289"/>
                  </a:lnTo>
                  <a:lnTo>
                    <a:pt x="852919" y="956821"/>
                  </a:lnTo>
                  <a:lnTo>
                    <a:pt x="853286" y="957174"/>
                  </a:lnTo>
                  <a:lnTo>
                    <a:pt x="853654" y="957527"/>
                  </a:lnTo>
                  <a:lnTo>
                    <a:pt x="854020" y="957882"/>
                  </a:lnTo>
                  <a:lnTo>
                    <a:pt x="854389" y="958235"/>
                  </a:lnTo>
                  <a:lnTo>
                    <a:pt x="854757" y="958591"/>
                  </a:lnTo>
                  <a:lnTo>
                    <a:pt x="855123" y="958944"/>
                  </a:lnTo>
                  <a:lnTo>
                    <a:pt x="855491" y="959297"/>
                  </a:lnTo>
                  <a:lnTo>
                    <a:pt x="855858" y="959476"/>
                  </a:lnTo>
                  <a:lnTo>
                    <a:pt x="856226" y="959829"/>
                  </a:lnTo>
                  <a:lnTo>
                    <a:pt x="856594" y="960005"/>
                  </a:lnTo>
                  <a:lnTo>
                    <a:pt x="856961" y="960185"/>
                  </a:lnTo>
                  <a:lnTo>
                    <a:pt x="857329" y="960361"/>
                  </a:lnTo>
                  <a:lnTo>
                    <a:pt x="857695" y="960538"/>
                  </a:lnTo>
                  <a:lnTo>
                    <a:pt x="858063" y="960714"/>
                  </a:lnTo>
                  <a:lnTo>
                    <a:pt x="858432" y="960891"/>
                  </a:lnTo>
                  <a:lnTo>
                    <a:pt x="858798" y="960891"/>
                  </a:lnTo>
                  <a:lnTo>
                    <a:pt x="859166" y="961067"/>
                  </a:lnTo>
                  <a:lnTo>
                    <a:pt x="859532" y="961067"/>
                  </a:lnTo>
                  <a:lnTo>
                    <a:pt x="859901" y="961246"/>
                  </a:lnTo>
                  <a:lnTo>
                    <a:pt x="860267" y="961246"/>
                  </a:lnTo>
                  <a:lnTo>
                    <a:pt x="860635" y="961246"/>
                  </a:lnTo>
                  <a:lnTo>
                    <a:pt x="861004" y="961246"/>
                  </a:lnTo>
                  <a:lnTo>
                    <a:pt x="861370" y="961246"/>
                  </a:lnTo>
                  <a:lnTo>
                    <a:pt x="861738" y="961246"/>
                  </a:lnTo>
                  <a:lnTo>
                    <a:pt x="862104" y="961067"/>
                  </a:lnTo>
                  <a:lnTo>
                    <a:pt x="862473" y="961067"/>
                  </a:lnTo>
                  <a:lnTo>
                    <a:pt x="862841" y="960891"/>
                  </a:lnTo>
                  <a:lnTo>
                    <a:pt x="863207" y="960714"/>
                  </a:lnTo>
                  <a:lnTo>
                    <a:pt x="863576" y="960714"/>
                  </a:lnTo>
                  <a:lnTo>
                    <a:pt x="863942" y="960538"/>
                  </a:lnTo>
                  <a:lnTo>
                    <a:pt x="864310" y="960361"/>
                  </a:lnTo>
                  <a:lnTo>
                    <a:pt x="864678" y="960185"/>
                  </a:lnTo>
                  <a:lnTo>
                    <a:pt x="865045" y="959829"/>
                  </a:lnTo>
                  <a:lnTo>
                    <a:pt x="865413" y="959653"/>
                  </a:lnTo>
                  <a:lnTo>
                    <a:pt x="865779" y="959476"/>
                  </a:lnTo>
                  <a:lnTo>
                    <a:pt x="866148" y="959120"/>
                  </a:lnTo>
                  <a:lnTo>
                    <a:pt x="866516" y="958944"/>
                  </a:lnTo>
                  <a:lnTo>
                    <a:pt x="866882" y="958591"/>
                  </a:lnTo>
                  <a:lnTo>
                    <a:pt x="867250" y="958235"/>
                  </a:lnTo>
                  <a:lnTo>
                    <a:pt x="867617" y="957882"/>
                  </a:lnTo>
                  <a:lnTo>
                    <a:pt x="867985" y="957527"/>
                  </a:lnTo>
                  <a:lnTo>
                    <a:pt x="868353" y="957174"/>
                  </a:lnTo>
                  <a:lnTo>
                    <a:pt x="868719" y="956821"/>
                  </a:lnTo>
                  <a:lnTo>
                    <a:pt x="869088" y="956289"/>
                  </a:lnTo>
                  <a:lnTo>
                    <a:pt x="869454" y="955933"/>
                  </a:lnTo>
                  <a:lnTo>
                    <a:pt x="869822" y="955403"/>
                  </a:lnTo>
                  <a:lnTo>
                    <a:pt x="870191" y="955051"/>
                  </a:lnTo>
                  <a:lnTo>
                    <a:pt x="870557" y="954518"/>
                  </a:lnTo>
                  <a:lnTo>
                    <a:pt x="870925" y="953986"/>
                  </a:lnTo>
                  <a:lnTo>
                    <a:pt x="871291" y="953457"/>
                  </a:lnTo>
                  <a:lnTo>
                    <a:pt x="871660" y="952924"/>
                  </a:lnTo>
                  <a:lnTo>
                    <a:pt x="872026" y="952395"/>
                  </a:lnTo>
                  <a:lnTo>
                    <a:pt x="872394" y="951863"/>
                  </a:lnTo>
                  <a:lnTo>
                    <a:pt x="872763" y="951331"/>
                  </a:lnTo>
                  <a:lnTo>
                    <a:pt x="873129" y="950801"/>
                  </a:lnTo>
                  <a:lnTo>
                    <a:pt x="873497" y="950269"/>
                  </a:lnTo>
                  <a:lnTo>
                    <a:pt x="873863" y="949740"/>
                  </a:lnTo>
                  <a:lnTo>
                    <a:pt x="874232" y="949031"/>
                  </a:lnTo>
                  <a:lnTo>
                    <a:pt x="874600" y="948499"/>
                  </a:lnTo>
                  <a:lnTo>
                    <a:pt x="874966" y="947793"/>
                  </a:lnTo>
                  <a:lnTo>
                    <a:pt x="875334" y="947084"/>
                  </a:lnTo>
                  <a:lnTo>
                    <a:pt x="875701" y="946552"/>
                  </a:lnTo>
                  <a:lnTo>
                    <a:pt x="876069" y="945843"/>
                  </a:lnTo>
                  <a:lnTo>
                    <a:pt x="876437" y="945135"/>
                  </a:lnTo>
                  <a:lnTo>
                    <a:pt x="876806" y="944429"/>
                  </a:lnTo>
                  <a:lnTo>
                    <a:pt x="877172" y="943720"/>
                  </a:lnTo>
                  <a:lnTo>
                    <a:pt x="877540" y="943012"/>
                  </a:lnTo>
                  <a:lnTo>
                    <a:pt x="877906" y="942127"/>
                  </a:lnTo>
                  <a:lnTo>
                    <a:pt x="878275" y="941418"/>
                  </a:lnTo>
                  <a:lnTo>
                    <a:pt x="878643" y="940712"/>
                  </a:lnTo>
                  <a:lnTo>
                    <a:pt x="879009" y="939824"/>
                  </a:lnTo>
                  <a:lnTo>
                    <a:pt x="879378" y="939118"/>
                  </a:lnTo>
                  <a:lnTo>
                    <a:pt x="879744" y="938410"/>
                  </a:lnTo>
                  <a:lnTo>
                    <a:pt x="880112" y="937524"/>
                  </a:lnTo>
                  <a:lnTo>
                    <a:pt x="880480" y="936816"/>
                  </a:lnTo>
                  <a:lnTo>
                    <a:pt x="880847" y="935931"/>
                  </a:lnTo>
                  <a:lnTo>
                    <a:pt x="881215" y="935046"/>
                  </a:lnTo>
                  <a:lnTo>
                    <a:pt x="881581" y="934337"/>
                  </a:lnTo>
                  <a:lnTo>
                    <a:pt x="881950" y="933452"/>
                  </a:lnTo>
                  <a:lnTo>
                    <a:pt x="882318" y="932567"/>
                  </a:lnTo>
                  <a:lnTo>
                    <a:pt x="882684" y="931681"/>
                  </a:lnTo>
                  <a:lnTo>
                    <a:pt x="883052" y="930976"/>
                  </a:lnTo>
                  <a:lnTo>
                    <a:pt x="883419" y="930088"/>
                  </a:lnTo>
                  <a:lnTo>
                    <a:pt x="883787" y="929203"/>
                  </a:lnTo>
                  <a:lnTo>
                    <a:pt x="884153" y="928320"/>
                  </a:lnTo>
                  <a:lnTo>
                    <a:pt x="884521" y="927432"/>
                  </a:lnTo>
                  <a:lnTo>
                    <a:pt x="884890" y="926547"/>
                  </a:lnTo>
                  <a:lnTo>
                    <a:pt x="885256" y="925665"/>
                  </a:lnTo>
                  <a:lnTo>
                    <a:pt x="885624" y="924777"/>
                  </a:lnTo>
                  <a:lnTo>
                    <a:pt x="885991" y="923892"/>
                  </a:lnTo>
                  <a:lnTo>
                    <a:pt x="886359" y="923007"/>
                  </a:lnTo>
                  <a:lnTo>
                    <a:pt x="886727" y="922122"/>
                  </a:lnTo>
                  <a:lnTo>
                    <a:pt x="887093" y="921239"/>
                  </a:lnTo>
                  <a:lnTo>
                    <a:pt x="887462" y="920351"/>
                  </a:lnTo>
                  <a:lnTo>
                    <a:pt x="887828" y="919466"/>
                  </a:lnTo>
                  <a:lnTo>
                    <a:pt x="888196" y="918584"/>
                  </a:lnTo>
                  <a:lnTo>
                    <a:pt x="888565" y="917696"/>
                  </a:lnTo>
                  <a:lnTo>
                    <a:pt x="888931" y="916634"/>
                  </a:lnTo>
                  <a:lnTo>
                    <a:pt x="889299" y="915749"/>
                  </a:lnTo>
                  <a:lnTo>
                    <a:pt x="889665" y="914864"/>
                  </a:lnTo>
                  <a:lnTo>
                    <a:pt x="890034" y="913979"/>
                  </a:lnTo>
                  <a:lnTo>
                    <a:pt x="890402" y="913094"/>
                  </a:lnTo>
                  <a:lnTo>
                    <a:pt x="890768" y="912032"/>
                  </a:lnTo>
                  <a:lnTo>
                    <a:pt x="891136" y="911147"/>
                  </a:lnTo>
                  <a:lnTo>
                    <a:pt x="891503" y="910262"/>
                  </a:lnTo>
                  <a:lnTo>
                    <a:pt x="891871" y="909377"/>
                  </a:lnTo>
                  <a:lnTo>
                    <a:pt x="892239" y="908315"/>
                  </a:lnTo>
                  <a:lnTo>
                    <a:pt x="892606" y="907430"/>
                  </a:lnTo>
                  <a:lnTo>
                    <a:pt x="892974" y="906545"/>
                  </a:lnTo>
                  <a:lnTo>
                    <a:pt x="893340" y="905660"/>
                  </a:lnTo>
                  <a:lnTo>
                    <a:pt x="893708" y="904598"/>
                  </a:lnTo>
                  <a:lnTo>
                    <a:pt x="894077" y="903713"/>
                  </a:lnTo>
                  <a:lnTo>
                    <a:pt x="894443" y="902649"/>
                  </a:lnTo>
                  <a:lnTo>
                    <a:pt x="894811" y="901764"/>
                  </a:lnTo>
                  <a:lnTo>
                    <a:pt x="895178" y="900702"/>
                  </a:lnTo>
                  <a:lnTo>
                    <a:pt x="895546" y="899817"/>
                  </a:lnTo>
                  <a:lnTo>
                    <a:pt x="895912" y="898932"/>
                  </a:lnTo>
                  <a:lnTo>
                    <a:pt x="896280" y="897870"/>
                  </a:lnTo>
                  <a:lnTo>
                    <a:pt x="896649" y="896985"/>
                  </a:lnTo>
                  <a:lnTo>
                    <a:pt x="897015" y="896100"/>
                  </a:lnTo>
                  <a:lnTo>
                    <a:pt x="897383" y="895038"/>
                  </a:lnTo>
                  <a:lnTo>
                    <a:pt x="897749" y="894153"/>
                  </a:lnTo>
                  <a:lnTo>
                    <a:pt x="898118" y="893092"/>
                  </a:lnTo>
                  <a:lnTo>
                    <a:pt x="898486" y="892207"/>
                  </a:lnTo>
                  <a:lnTo>
                    <a:pt x="898854" y="891142"/>
                  </a:lnTo>
                  <a:lnTo>
                    <a:pt x="899221" y="890257"/>
                  </a:lnTo>
                  <a:lnTo>
                    <a:pt x="899589" y="889195"/>
                  </a:lnTo>
                  <a:lnTo>
                    <a:pt x="899955" y="888310"/>
                  </a:lnTo>
                  <a:lnTo>
                    <a:pt x="900323" y="887249"/>
                  </a:lnTo>
                  <a:lnTo>
                    <a:pt x="900692" y="886364"/>
                  </a:lnTo>
                  <a:lnTo>
                    <a:pt x="901058" y="885302"/>
                  </a:lnTo>
                  <a:lnTo>
                    <a:pt x="901426" y="884417"/>
                  </a:lnTo>
                  <a:lnTo>
                    <a:pt x="901793" y="883355"/>
                  </a:lnTo>
                  <a:lnTo>
                    <a:pt x="902161" y="882470"/>
                  </a:lnTo>
                  <a:lnTo>
                    <a:pt x="902529" y="881409"/>
                  </a:lnTo>
                  <a:lnTo>
                    <a:pt x="902895" y="880521"/>
                  </a:lnTo>
                  <a:lnTo>
                    <a:pt x="903264" y="879635"/>
                  </a:lnTo>
                  <a:lnTo>
                    <a:pt x="903630" y="878574"/>
                  </a:lnTo>
                  <a:lnTo>
                    <a:pt x="903998" y="877689"/>
                  </a:lnTo>
                  <a:lnTo>
                    <a:pt x="904367" y="876804"/>
                  </a:lnTo>
                  <a:lnTo>
                    <a:pt x="904733" y="875919"/>
                  </a:lnTo>
                  <a:lnTo>
                    <a:pt x="905101" y="874857"/>
                  </a:lnTo>
                  <a:lnTo>
                    <a:pt x="905467" y="873972"/>
                  </a:lnTo>
                  <a:lnTo>
                    <a:pt x="905836" y="873087"/>
                  </a:lnTo>
                  <a:lnTo>
                    <a:pt x="906202" y="872202"/>
                  </a:lnTo>
                  <a:lnTo>
                    <a:pt x="906570" y="871140"/>
                  </a:lnTo>
                  <a:lnTo>
                    <a:pt x="906938" y="870255"/>
                  </a:lnTo>
                  <a:lnTo>
                    <a:pt x="907305" y="869370"/>
                  </a:lnTo>
                  <a:lnTo>
                    <a:pt x="907673" y="868485"/>
                  </a:lnTo>
                  <a:lnTo>
                    <a:pt x="908039" y="867599"/>
                  </a:lnTo>
                  <a:lnTo>
                    <a:pt x="908408" y="866538"/>
                  </a:lnTo>
                  <a:lnTo>
                    <a:pt x="908776" y="865653"/>
                  </a:lnTo>
                  <a:lnTo>
                    <a:pt x="909142" y="864765"/>
                  </a:lnTo>
                  <a:lnTo>
                    <a:pt x="909510" y="863703"/>
                  </a:lnTo>
                  <a:lnTo>
                    <a:pt x="909877" y="862818"/>
                  </a:lnTo>
                  <a:lnTo>
                    <a:pt x="910245" y="861936"/>
                  </a:lnTo>
                  <a:lnTo>
                    <a:pt x="910613" y="860871"/>
                  </a:lnTo>
                  <a:lnTo>
                    <a:pt x="910980" y="859986"/>
                  </a:lnTo>
                  <a:lnTo>
                    <a:pt x="911348" y="858925"/>
                  </a:lnTo>
                  <a:lnTo>
                    <a:pt x="911714" y="858040"/>
                  </a:lnTo>
                  <a:lnTo>
                    <a:pt x="912082" y="856978"/>
                  </a:lnTo>
                  <a:lnTo>
                    <a:pt x="912451" y="855916"/>
                  </a:lnTo>
                  <a:lnTo>
                    <a:pt x="912817" y="855028"/>
                  </a:lnTo>
                  <a:lnTo>
                    <a:pt x="913185" y="853967"/>
                  </a:lnTo>
                  <a:lnTo>
                    <a:pt x="913551" y="853082"/>
                  </a:lnTo>
                  <a:lnTo>
                    <a:pt x="913920" y="852020"/>
                  </a:lnTo>
                  <a:lnTo>
                    <a:pt x="914288" y="851135"/>
                  </a:lnTo>
                  <a:lnTo>
                    <a:pt x="914654" y="850073"/>
                  </a:lnTo>
                  <a:lnTo>
                    <a:pt x="915023" y="849188"/>
                  </a:lnTo>
                  <a:lnTo>
                    <a:pt x="915389" y="848303"/>
                  </a:lnTo>
                  <a:lnTo>
                    <a:pt x="915757" y="847242"/>
                  </a:lnTo>
                  <a:lnTo>
                    <a:pt x="916125" y="846356"/>
                  </a:lnTo>
                  <a:lnTo>
                    <a:pt x="916492" y="845471"/>
                  </a:lnTo>
                  <a:lnTo>
                    <a:pt x="916860" y="844586"/>
                  </a:lnTo>
                  <a:lnTo>
                    <a:pt x="917226" y="843525"/>
                  </a:lnTo>
                  <a:lnTo>
                    <a:pt x="917595" y="842637"/>
                  </a:lnTo>
                  <a:lnTo>
                    <a:pt x="917961" y="841754"/>
                  </a:lnTo>
                  <a:lnTo>
                    <a:pt x="918329" y="840690"/>
                  </a:lnTo>
                  <a:lnTo>
                    <a:pt x="918697" y="839808"/>
                  </a:lnTo>
                  <a:lnTo>
                    <a:pt x="919064" y="838920"/>
                  </a:lnTo>
                  <a:lnTo>
                    <a:pt x="919432" y="838035"/>
                  </a:lnTo>
                  <a:lnTo>
                    <a:pt x="919798" y="837152"/>
                  </a:lnTo>
                  <a:lnTo>
                    <a:pt x="920167" y="836264"/>
                  </a:lnTo>
                  <a:lnTo>
                    <a:pt x="920535" y="835379"/>
                  </a:lnTo>
                  <a:lnTo>
                    <a:pt x="920903" y="834494"/>
                  </a:lnTo>
                  <a:lnTo>
                    <a:pt x="921269" y="833788"/>
                  </a:lnTo>
                  <a:lnTo>
                    <a:pt x="921638" y="832900"/>
                  </a:lnTo>
                  <a:lnTo>
                    <a:pt x="922004" y="832018"/>
                  </a:lnTo>
                  <a:lnTo>
                    <a:pt x="922372" y="831133"/>
                  </a:lnTo>
                  <a:lnTo>
                    <a:pt x="922740" y="830245"/>
                  </a:lnTo>
                  <a:lnTo>
                    <a:pt x="923107" y="829363"/>
                  </a:lnTo>
                  <a:lnTo>
                    <a:pt x="923475" y="828477"/>
                  </a:lnTo>
                  <a:lnTo>
                    <a:pt x="923841" y="827592"/>
                  </a:lnTo>
                  <a:lnTo>
                    <a:pt x="924210" y="826884"/>
                  </a:lnTo>
                  <a:lnTo>
                    <a:pt x="924578" y="825999"/>
                  </a:lnTo>
                  <a:lnTo>
                    <a:pt x="924944" y="825113"/>
                  </a:lnTo>
                  <a:lnTo>
                    <a:pt x="925312" y="824405"/>
                  </a:lnTo>
                  <a:lnTo>
                    <a:pt x="925679" y="823520"/>
                  </a:lnTo>
                  <a:lnTo>
                    <a:pt x="926047" y="822811"/>
                  </a:lnTo>
                  <a:lnTo>
                    <a:pt x="926415" y="821926"/>
                  </a:lnTo>
                  <a:lnTo>
                    <a:pt x="926782" y="821217"/>
                  </a:lnTo>
                  <a:lnTo>
                    <a:pt x="927150" y="820508"/>
                  </a:lnTo>
                  <a:lnTo>
                    <a:pt x="927516" y="819626"/>
                  </a:lnTo>
                  <a:lnTo>
                    <a:pt x="927884" y="818918"/>
                  </a:lnTo>
                  <a:lnTo>
                    <a:pt x="928253" y="818209"/>
                  </a:lnTo>
                  <a:lnTo>
                    <a:pt x="928619" y="817324"/>
                  </a:lnTo>
                  <a:lnTo>
                    <a:pt x="928987" y="816615"/>
                  </a:lnTo>
                  <a:lnTo>
                    <a:pt x="929353" y="815906"/>
                  </a:lnTo>
                  <a:lnTo>
                    <a:pt x="929722" y="815201"/>
                  </a:lnTo>
                  <a:lnTo>
                    <a:pt x="930088" y="814492"/>
                  </a:lnTo>
                  <a:lnTo>
                    <a:pt x="930456" y="813783"/>
                  </a:lnTo>
                  <a:lnTo>
                    <a:pt x="930825" y="813075"/>
                  </a:lnTo>
                  <a:lnTo>
                    <a:pt x="931191" y="812366"/>
                  </a:lnTo>
                  <a:lnTo>
                    <a:pt x="931559" y="811660"/>
                  </a:lnTo>
                  <a:lnTo>
                    <a:pt x="931925" y="811128"/>
                  </a:lnTo>
                  <a:lnTo>
                    <a:pt x="932294" y="810419"/>
                  </a:lnTo>
                  <a:lnTo>
                    <a:pt x="932662" y="809711"/>
                  </a:lnTo>
                  <a:lnTo>
                    <a:pt x="933028" y="809005"/>
                  </a:lnTo>
                  <a:lnTo>
                    <a:pt x="933397" y="808472"/>
                  </a:lnTo>
                  <a:lnTo>
                    <a:pt x="933763" y="807764"/>
                  </a:lnTo>
                  <a:lnTo>
                    <a:pt x="934131" y="807055"/>
                  </a:lnTo>
                  <a:lnTo>
                    <a:pt x="934499" y="806526"/>
                  </a:lnTo>
                  <a:lnTo>
                    <a:pt x="934866" y="805994"/>
                  </a:lnTo>
                  <a:lnTo>
                    <a:pt x="935234" y="805288"/>
                  </a:lnTo>
                  <a:lnTo>
                    <a:pt x="935600" y="804756"/>
                  </a:lnTo>
                  <a:lnTo>
                    <a:pt x="935969" y="804047"/>
                  </a:lnTo>
                  <a:lnTo>
                    <a:pt x="936337" y="803515"/>
                  </a:lnTo>
                  <a:lnTo>
                    <a:pt x="936703" y="802985"/>
                  </a:lnTo>
                  <a:lnTo>
                    <a:pt x="937071" y="802453"/>
                  </a:lnTo>
                  <a:lnTo>
                    <a:pt x="937438" y="801744"/>
                  </a:lnTo>
                  <a:lnTo>
                    <a:pt x="937806" y="801215"/>
                  </a:lnTo>
                  <a:lnTo>
                    <a:pt x="938174" y="800683"/>
                  </a:lnTo>
                  <a:lnTo>
                    <a:pt x="938540" y="800153"/>
                  </a:lnTo>
                  <a:lnTo>
                    <a:pt x="938909" y="799621"/>
                  </a:lnTo>
                  <a:lnTo>
                    <a:pt x="939275" y="799089"/>
                  </a:lnTo>
                  <a:lnTo>
                    <a:pt x="939643" y="798560"/>
                  </a:lnTo>
                  <a:lnTo>
                    <a:pt x="940012" y="798027"/>
                  </a:lnTo>
                  <a:lnTo>
                    <a:pt x="940378" y="797498"/>
                  </a:lnTo>
                  <a:lnTo>
                    <a:pt x="940746" y="796966"/>
                  </a:lnTo>
                  <a:lnTo>
                    <a:pt x="941112" y="796613"/>
                  </a:lnTo>
                  <a:lnTo>
                    <a:pt x="941481" y="796081"/>
                  </a:lnTo>
                  <a:lnTo>
                    <a:pt x="941847" y="795551"/>
                  </a:lnTo>
                  <a:lnTo>
                    <a:pt x="942215" y="795196"/>
                  </a:lnTo>
                  <a:lnTo>
                    <a:pt x="942584" y="794663"/>
                  </a:lnTo>
                  <a:lnTo>
                    <a:pt x="942950" y="794310"/>
                  </a:lnTo>
                  <a:lnTo>
                    <a:pt x="943318" y="793778"/>
                  </a:lnTo>
                  <a:lnTo>
                    <a:pt x="943684" y="793425"/>
                  </a:lnTo>
                  <a:lnTo>
                    <a:pt x="944053" y="793072"/>
                  </a:lnTo>
                  <a:lnTo>
                    <a:pt x="944421" y="792540"/>
                  </a:lnTo>
                  <a:lnTo>
                    <a:pt x="944787" y="792187"/>
                  </a:lnTo>
                  <a:lnTo>
                    <a:pt x="945155" y="791832"/>
                  </a:lnTo>
                  <a:lnTo>
                    <a:pt x="945524" y="791479"/>
                  </a:lnTo>
                  <a:lnTo>
                    <a:pt x="945890" y="791123"/>
                  </a:lnTo>
                  <a:lnTo>
                    <a:pt x="946258" y="790770"/>
                  </a:lnTo>
                  <a:lnTo>
                    <a:pt x="946627" y="790417"/>
                  </a:lnTo>
                  <a:lnTo>
                    <a:pt x="946993" y="790061"/>
                  </a:lnTo>
                  <a:lnTo>
                    <a:pt x="947361" y="789708"/>
                  </a:lnTo>
                  <a:lnTo>
                    <a:pt x="947727" y="789353"/>
                  </a:lnTo>
                  <a:lnTo>
                    <a:pt x="948096" y="789000"/>
                  </a:lnTo>
                  <a:lnTo>
                    <a:pt x="948464" y="788823"/>
                  </a:lnTo>
                  <a:lnTo>
                    <a:pt x="948830" y="788470"/>
                  </a:lnTo>
                  <a:lnTo>
                    <a:pt x="949199" y="788115"/>
                  </a:lnTo>
                  <a:lnTo>
                    <a:pt x="949565" y="787938"/>
                  </a:lnTo>
                  <a:lnTo>
                    <a:pt x="949933" y="787582"/>
                  </a:lnTo>
                  <a:lnTo>
                    <a:pt x="950301" y="787406"/>
                  </a:lnTo>
                  <a:lnTo>
                    <a:pt x="950668" y="787229"/>
                  </a:lnTo>
                  <a:lnTo>
                    <a:pt x="951036" y="786877"/>
                  </a:lnTo>
                  <a:lnTo>
                    <a:pt x="951402" y="786697"/>
                  </a:lnTo>
                  <a:lnTo>
                    <a:pt x="951770" y="786344"/>
                  </a:lnTo>
                  <a:lnTo>
                    <a:pt x="952137" y="786168"/>
                  </a:lnTo>
                  <a:lnTo>
                    <a:pt x="952505" y="785989"/>
                  </a:lnTo>
                  <a:lnTo>
                    <a:pt x="952873" y="785636"/>
                  </a:lnTo>
                  <a:lnTo>
                    <a:pt x="953240" y="785459"/>
                  </a:lnTo>
                  <a:lnTo>
                    <a:pt x="953608" y="785283"/>
                  </a:lnTo>
                  <a:lnTo>
                    <a:pt x="953974" y="785106"/>
                  </a:lnTo>
                  <a:lnTo>
                    <a:pt x="954342" y="784927"/>
                  </a:lnTo>
                  <a:lnTo>
                    <a:pt x="954711" y="784751"/>
                  </a:lnTo>
                  <a:lnTo>
                    <a:pt x="955077" y="784574"/>
                  </a:lnTo>
                  <a:lnTo>
                    <a:pt x="955445" y="784221"/>
                  </a:lnTo>
                  <a:lnTo>
                    <a:pt x="955812" y="784042"/>
                  </a:lnTo>
                  <a:lnTo>
                    <a:pt x="956180" y="783865"/>
                  </a:lnTo>
                  <a:lnTo>
                    <a:pt x="956548" y="783689"/>
                  </a:lnTo>
                  <a:lnTo>
                    <a:pt x="956914" y="783689"/>
                  </a:lnTo>
                  <a:lnTo>
                    <a:pt x="957283" y="783513"/>
                  </a:lnTo>
                  <a:lnTo>
                    <a:pt x="957649" y="783336"/>
                  </a:lnTo>
                  <a:lnTo>
                    <a:pt x="958017" y="783160"/>
                  </a:lnTo>
                  <a:lnTo>
                    <a:pt x="958386" y="782980"/>
                  </a:lnTo>
                  <a:lnTo>
                    <a:pt x="958752" y="782980"/>
                  </a:lnTo>
                  <a:lnTo>
                    <a:pt x="959120" y="782804"/>
                  </a:lnTo>
                  <a:lnTo>
                    <a:pt x="959486" y="782627"/>
                  </a:lnTo>
                  <a:lnTo>
                    <a:pt x="959855" y="782627"/>
                  </a:lnTo>
                  <a:lnTo>
                    <a:pt x="960223" y="782451"/>
                  </a:lnTo>
                  <a:lnTo>
                    <a:pt x="960589" y="782272"/>
                  </a:lnTo>
                  <a:lnTo>
                    <a:pt x="960957" y="782272"/>
                  </a:lnTo>
                  <a:lnTo>
                    <a:pt x="961324" y="782095"/>
                  </a:lnTo>
                  <a:lnTo>
                    <a:pt x="961692" y="782095"/>
                  </a:lnTo>
                  <a:lnTo>
                    <a:pt x="962060" y="781919"/>
                  </a:lnTo>
                  <a:lnTo>
                    <a:pt x="962427" y="781919"/>
                  </a:lnTo>
                  <a:lnTo>
                    <a:pt x="962795" y="781919"/>
                  </a:lnTo>
                  <a:lnTo>
                    <a:pt x="963161" y="781742"/>
                  </a:lnTo>
                  <a:lnTo>
                    <a:pt x="963529" y="781742"/>
                  </a:lnTo>
                  <a:lnTo>
                    <a:pt x="963896" y="781742"/>
                  </a:lnTo>
                  <a:lnTo>
                    <a:pt x="964264" y="781566"/>
                  </a:lnTo>
                  <a:lnTo>
                    <a:pt x="966470" y="781566"/>
                  </a:lnTo>
                  <a:lnTo>
                    <a:pt x="966836" y="781386"/>
                  </a:lnTo>
                  <a:lnTo>
                    <a:pt x="967204" y="781386"/>
                  </a:lnTo>
                  <a:lnTo>
                    <a:pt x="967572" y="781386"/>
                  </a:lnTo>
                  <a:lnTo>
                    <a:pt x="967939" y="781566"/>
                  </a:lnTo>
                  <a:lnTo>
                    <a:pt x="970144" y="781566"/>
                  </a:lnTo>
                  <a:lnTo>
                    <a:pt x="970513" y="781742"/>
                  </a:lnTo>
                  <a:lnTo>
                    <a:pt x="970879" y="781742"/>
                  </a:lnTo>
                  <a:lnTo>
                    <a:pt x="971247" y="781742"/>
                  </a:lnTo>
                  <a:lnTo>
                    <a:pt x="971614" y="781742"/>
                  </a:lnTo>
                  <a:lnTo>
                    <a:pt x="971982" y="781919"/>
                  </a:lnTo>
                  <a:lnTo>
                    <a:pt x="972350" y="781919"/>
                  </a:lnTo>
                  <a:lnTo>
                    <a:pt x="972716" y="782095"/>
                  </a:lnTo>
                  <a:lnTo>
                    <a:pt x="973085" y="782095"/>
                  </a:lnTo>
                  <a:lnTo>
                    <a:pt x="973451" y="782095"/>
                  </a:lnTo>
                  <a:lnTo>
                    <a:pt x="973819" y="782272"/>
                  </a:lnTo>
                  <a:lnTo>
                    <a:pt x="974188" y="782272"/>
                  </a:lnTo>
                  <a:lnTo>
                    <a:pt x="974554" y="782451"/>
                  </a:lnTo>
                  <a:lnTo>
                    <a:pt x="974922" y="782627"/>
                  </a:lnTo>
                  <a:lnTo>
                    <a:pt x="975288" y="782627"/>
                  </a:lnTo>
                  <a:lnTo>
                    <a:pt x="975657" y="782804"/>
                  </a:lnTo>
                  <a:lnTo>
                    <a:pt x="976023" y="782980"/>
                  </a:lnTo>
                  <a:lnTo>
                    <a:pt x="976391" y="782980"/>
                  </a:lnTo>
                  <a:lnTo>
                    <a:pt x="976759" y="783160"/>
                  </a:lnTo>
                  <a:lnTo>
                    <a:pt x="977126" y="783336"/>
                  </a:lnTo>
                  <a:lnTo>
                    <a:pt x="977494" y="783513"/>
                  </a:lnTo>
                  <a:lnTo>
                    <a:pt x="977860" y="783689"/>
                  </a:lnTo>
                  <a:lnTo>
                    <a:pt x="978229" y="783865"/>
                  </a:lnTo>
                  <a:lnTo>
                    <a:pt x="978597" y="784042"/>
                  </a:lnTo>
                  <a:lnTo>
                    <a:pt x="978963" y="784221"/>
                  </a:lnTo>
                  <a:lnTo>
                    <a:pt x="979331" y="784398"/>
                  </a:lnTo>
                  <a:lnTo>
                    <a:pt x="979698" y="784574"/>
                  </a:lnTo>
                  <a:lnTo>
                    <a:pt x="980066" y="784751"/>
                  </a:lnTo>
                  <a:lnTo>
                    <a:pt x="980434" y="784927"/>
                  </a:lnTo>
                  <a:lnTo>
                    <a:pt x="980801" y="785106"/>
                  </a:lnTo>
                  <a:lnTo>
                    <a:pt x="981169" y="785283"/>
                  </a:lnTo>
                  <a:lnTo>
                    <a:pt x="981535" y="785459"/>
                  </a:lnTo>
                  <a:lnTo>
                    <a:pt x="981903" y="785815"/>
                  </a:lnTo>
                  <a:lnTo>
                    <a:pt x="982272" y="785989"/>
                  </a:lnTo>
                  <a:lnTo>
                    <a:pt x="982638" y="786168"/>
                  </a:lnTo>
                  <a:lnTo>
                    <a:pt x="983006" y="786521"/>
                  </a:lnTo>
                  <a:lnTo>
                    <a:pt x="983372" y="786697"/>
                  </a:lnTo>
                  <a:lnTo>
                    <a:pt x="983741" y="787053"/>
                  </a:lnTo>
                  <a:lnTo>
                    <a:pt x="984109" y="787229"/>
                  </a:lnTo>
                  <a:lnTo>
                    <a:pt x="984475" y="787582"/>
                  </a:lnTo>
                  <a:lnTo>
                    <a:pt x="984844" y="787762"/>
                  </a:lnTo>
                  <a:lnTo>
                    <a:pt x="985210" y="788115"/>
                  </a:lnTo>
                  <a:lnTo>
                    <a:pt x="985578" y="788291"/>
                  </a:lnTo>
                  <a:lnTo>
                    <a:pt x="985946" y="788644"/>
                  </a:lnTo>
                  <a:lnTo>
                    <a:pt x="986313" y="789000"/>
                  </a:lnTo>
                  <a:lnTo>
                    <a:pt x="986681" y="789176"/>
                  </a:lnTo>
                  <a:lnTo>
                    <a:pt x="987047" y="789532"/>
                  </a:lnTo>
                  <a:lnTo>
                    <a:pt x="987416" y="789885"/>
                  </a:lnTo>
                  <a:lnTo>
                    <a:pt x="987782" y="790238"/>
                  </a:lnTo>
                  <a:lnTo>
                    <a:pt x="988150" y="790594"/>
                  </a:lnTo>
                  <a:lnTo>
                    <a:pt x="988518" y="790946"/>
                  </a:lnTo>
                  <a:lnTo>
                    <a:pt x="988885" y="791299"/>
                  </a:lnTo>
                  <a:lnTo>
                    <a:pt x="989253" y="791479"/>
                  </a:lnTo>
                  <a:lnTo>
                    <a:pt x="989619" y="791832"/>
                  </a:lnTo>
                  <a:lnTo>
                    <a:pt x="989988" y="792187"/>
                  </a:lnTo>
                  <a:lnTo>
                    <a:pt x="990356" y="792717"/>
                  </a:lnTo>
                  <a:lnTo>
                    <a:pt x="990724" y="793072"/>
                  </a:lnTo>
                  <a:lnTo>
                    <a:pt x="991090" y="793425"/>
                  </a:lnTo>
                  <a:lnTo>
                    <a:pt x="991459" y="793778"/>
                  </a:lnTo>
                  <a:lnTo>
                    <a:pt x="991825" y="794134"/>
                  </a:lnTo>
                  <a:lnTo>
                    <a:pt x="992193" y="794663"/>
                  </a:lnTo>
                  <a:lnTo>
                    <a:pt x="992561" y="795019"/>
                  </a:lnTo>
                  <a:lnTo>
                    <a:pt x="992928" y="795372"/>
                  </a:lnTo>
                  <a:lnTo>
                    <a:pt x="993296" y="795728"/>
                  </a:lnTo>
                  <a:lnTo>
                    <a:pt x="993662" y="796257"/>
                  </a:lnTo>
                  <a:lnTo>
                    <a:pt x="994031" y="796613"/>
                  </a:lnTo>
                  <a:lnTo>
                    <a:pt x="994399" y="797142"/>
                  </a:lnTo>
                  <a:lnTo>
                    <a:pt x="994765" y="797498"/>
                  </a:lnTo>
                  <a:lnTo>
                    <a:pt x="995133" y="797851"/>
                  </a:lnTo>
                  <a:lnTo>
                    <a:pt x="995500" y="798380"/>
                  </a:lnTo>
                  <a:lnTo>
                    <a:pt x="995868" y="798736"/>
                  </a:lnTo>
                  <a:lnTo>
                    <a:pt x="996236" y="799268"/>
                  </a:lnTo>
                  <a:lnTo>
                    <a:pt x="996603" y="799621"/>
                  </a:lnTo>
                  <a:lnTo>
                    <a:pt x="996971" y="800153"/>
                  </a:lnTo>
                  <a:lnTo>
                    <a:pt x="997337" y="800683"/>
                  </a:lnTo>
                  <a:lnTo>
                    <a:pt x="997705" y="801036"/>
                  </a:lnTo>
                  <a:lnTo>
                    <a:pt x="998072" y="801568"/>
                  </a:lnTo>
                  <a:lnTo>
                    <a:pt x="998440" y="801924"/>
                  </a:lnTo>
                  <a:lnTo>
                    <a:pt x="998808" y="802453"/>
                  </a:lnTo>
                  <a:lnTo>
                    <a:pt x="999174" y="802985"/>
                  </a:lnTo>
                  <a:lnTo>
                    <a:pt x="999543" y="803515"/>
                  </a:lnTo>
                  <a:lnTo>
                    <a:pt x="999909" y="803870"/>
                  </a:lnTo>
                  <a:lnTo>
                    <a:pt x="1000277" y="804400"/>
                  </a:lnTo>
                  <a:lnTo>
                    <a:pt x="1000646" y="804932"/>
                  </a:lnTo>
                  <a:lnTo>
                    <a:pt x="1001012" y="805464"/>
                  </a:lnTo>
                  <a:lnTo>
                    <a:pt x="1001380" y="805994"/>
                  </a:lnTo>
                  <a:lnTo>
                    <a:pt x="1001746" y="806526"/>
                  </a:lnTo>
                  <a:lnTo>
                    <a:pt x="1002115" y="806879"/>
                  </a:lnTo>
                  <a:lnTo>
                    <a:pt x="1002483" y="807411"/>
                  </a:lnTo>
                  <a:lnTo>
                    <a:pt x="1002849" y="807943"/>
                  </a:lnTo>
                  <a:lnTo>
                    <a:pt x="1003218" y="808472"/>
                  </a:lnTo>
                  <a:lnTo>
                    <a:pt x="1003584" y="809005"/>
                  </a:lnTo>
                  <a:lnTo>
                    <a:pt x="1003952" y="809534"/>
                  </a:lnTo>
                  <a:lnTo>
                    <a:pt x="1004320" y="810066"/>
                  </a:lnTo>
                  <a:lnTo>
                    <a:pt x="1004687" y="810599"/>
                  </a:lnTo>
                  <a:lnTo>
                    <a:pt x="1005055" y="811128"/>
                  </a:lnTo>
                  <a:lnTo>
                    <a:pt x="1005421" y="811660"/>
                  </a:lnTo>
                  <a:lnTo>
                    <a:pt x="1005789" y="812366"/>
                  </a:lnTo>
                  <a:lnTo>
                    <a:pt x="1006158" y="812898"/>
                  </a:lnTo>
                  <a:lnTo>
                    <a:pt x="1006524" y="813427"/>
                  </a:lnTo>
                  <a:lnTo>
                    <a:pt x="1006892" y="813960"/>
                  </a:lnTo>
                  <a:lnTo>
                    <a:pt x="1007259" y="814492"/>
                  </a:lnTo>
                  <a:lnTo>
                    <a:pt x="1007627" y="815201"/>
                  </a:lnTo>
                  <a:lnTo>
                    <a:pt x="1007995" y="815730"/>
                  </a:lnTo>
                  <a:lnTo>
                    <a:pt x="1008361" y="816262"/>
                  </a:lnTo>
                  <a:lnTo>
                    <a:pt x="1008730" y="816971"/>
                  </a:lnTo>
                  <a:lnTo>
                    <a:pt x="1009096" y="817500"/>
                  </a:lnTo>
                  <a:lnTo>
                    <a:pt x="1009464" y="818032"/>
                  </a:lnTo>
                  <a:lnTo>
                    <a:pt x="1009831" y="818562"/>
                  </a:lnTo>
                  <a:lnTo>
                    <a:pt x="1010199" y="819270"/>
                  </a:lnTo>
                  <a:lnTo>
                    <a:pt x="1010567" y="819803"/>
                  </a:lnTo>
                  <a:lnTo>
                    <a:pt x="1010933" y="820335"/>
                  </a:lnTo>
                  <a:lnTo>
                    <a:pt x="1011302" y="821041"/>
                  </a:lnTo>
                  <a:lnTo>
                    <a:pt x="1011668" y="821573"/>
                  </a:lnTo>
                  <a:lnTo>
                    <a:pt x="1012036" y="822282"/>
                  </a:lnTo>
                  <a:lnTo>
                    <a:pt x="1012405" y="822811"/>
                  </a:lnTo>
                  <a:lnTo>
                    <a:pt x="1012771" y="823520"/>
                  </a:lnTo>
                  <a:lnTo>
                    <a:pt x="1013139" y="824052"/>
                  </a:lnTo>
                  <a:lnTo>
                    <a:pt x="1013507" y="824758"/>
                  </a:lnTo>
                  <a:lnTo>
                    <a:pt x="1013874" y="825290"/>
                  </a:lnTo>
                  <a:lnTo>
                    <a:pt x="1014242" y="825999"/>
                  </a:lnTo>
                  <a:lnTo>
                    <a:pt x="1014610" y="826528"/>
                  </a:lnTo>
                  <a:lnTo>
                    <a:pt x="1014976" y="827237"/>
                  </a:lnTo>
                  <a:lnTo>
                    <a:pt x="1015345" y="827769"/>
                  </a:lnTo>
                  <a:lnTo>
                    <a:pt x="1015711" y="828477"/>
                  </a:lnTo>
                  <a:lnTo>
                    <a:pt x="1016079" y="829183"/>
                  </a:lnTo>
                  <a:lnTo>
                    <a:pt x="1016448" y="829716"/>
                  </a:lnTo>
                  <a:lnTo>
                    <a:pt x="1016814" y="830424"/>
                  </a:lnTo>
                  <a:lnTo>
                    <a:pt x="1017182" y="830954"/>
                  </a:lnTo>
                  <a:lnTo>
                    <a:pt x="1017548" y="831662"/>
                  </a:lnTo>
                  <a:lnTo>
                    <a:pt x="1017917" y="832194"/>
                  </a:lnTo>
                  <a:lnTo>
                    <a:pt x="1018285" y="832900"/>
                  </a:lnTo>
                  <a:lnTo>
                    <a:pt x="1018651" y="833609"/>
                  </a:lnTo>
                  <a:lnTo>
                    <a:pt x="1019020" y="834141"/>
                  </a:lnTo>
                  <a:lnTo>
                    <a:pt x="1019386" y="834850"/>
                  </a:lnTo>
                  <a:lnTo>
                    <a:pt x="1019754" y="835379"/>
                  </a:lnTo>
                  <a:lnTo>
                    <a:pt x="1020122" y="836088"/>
                  </a:lnTo>
                  <a:lnTo>
                    <a:pt x="1020489" y="836620"/>
                  </a:lnTo>
                  <a:lnTo>
                    <a:pt x="1020857" y="837329"/>
                  </a:lnTo>
                  <a:lnTo>
                    <a:pt x="1021223" y="838035"/>
                  </a:lnTo>
                  <a:lnTo>
                    <a:pt x="1021591" y="838567"/>
                  </a:lnTo>
                  <a:lnTo>
                    <a:pt x="1021958" y="839275"/>
                  </a:lnTo>
                  <a:lnTo>
                    <a:pt x="1022326" y="839808"/>
                  </a:lnTo>
                  <a:lnTo>
                    <a:pt x="1022694" y="840513"/>
                  </a:lnTo>
                  <a:lnTo>
                    <a:pt x="1023061" y="841222"/>
                  </a:lnTo>
                  <a:lnTo>
                    <a:pt x="1023429" y="841754"/>
                  </a:lnTo>
                  <a:lnTo>
                    <a:pt x="1023795" y="842463"/>
                  </a:lnTo>
                  <a:lnTo>
                    <a:pt x="1024163" y="843169"/>
                  </a:lnTo>
                  <a:lnTo>
                    <a:pt x="1024532" y="843701"/>
                  </a:lnTo>
                  <a:lnTo>
                    <a:pt x="1024898" y="844410"/>
                  </a:lnTo>
                  <a:lnTo>
                    <a:pt x="1025266" y="845118"/>
                  </a:lnTo>
                  <a:lnTo>
                    <a:pt x="1025633" y="845648"/>
                  </a:lnTo>
                  <a:lnTo>
                    <a:pt x="1026001" y="846356"/>
                  </a:lnTo>
                  <a:lnTo>
                    <a:pt x="1026369" y="847065"/>
                  </a:lnTo>
                  <a:lnTo>
                    <a:pt x="1026735" y="847594"/>
                  </a:lnTo>
                  <a:lnTo>
                    <a:pt x="1027104" y="848303"/>
                  </a:lnTo>
                  <a:lnTo>
                    <a:pt x="1027470" y="849012"/>
                  </a:lnTo>
                  <a:lnTo>
                    <a:pt x="1027838" y="849544"/>
                  </a:lnTo>
                  <a:lnTo>
                    <a:pt x="1028207" y="850250"/>
                  </a:lnTo>
                  <a:lnTo>
                    <a:pt x="1028573" y="850782"/>
                  </a:lnTo>
                  <a:lnTo>
                    <a:pt x="1028941" y="851491"/>
                  </a:lnTo>
                  <a:lnTo>
                    <a:pt x="1029307" y="852020"/>
                  </a:lnTo>
                  <a:lnTo>
                    <a:pt x="1029676" y="852729"/>
                  </a:lnTo>
                  <a:lnTo>
                    <a:pt x="1030044" y="853261"/>
                  </a:lnTo>
                  <a:lnTo>
                    <a:pt x="1030410" y="853967"/>
                  </a:lnTo>
                  <a:lnTo>
                    <a:pt x="1030778" y="854499"/>
                  </a:lnTo>
                  <a:lnTo>
                    <a:pt x="1031145" y="855208"/>
                  </a:lnTo>
                  <a:lnTo>
                    <a:pt x="1031513" y="855737"/>
                  </a:lnTo>
                  <a:lnTo>
                    <a:pt x="1031881" y="856446"/>
                  </a:lnTo>
                  <a:lnTo>
                    <a:pt x="1032248" y="856978"/>
                  </a:lnTo>
                  <a:lnTo>
                    <a:pt x="1032616" y="857684"/>
                  </a:lnTo>
                  <a:lnTo>
                    <a:pt x="1032982" y="858216"/>
                  </a:lnTo>
                  <a:lnTo>
                    <a:pt x="1033350" y="858925"/>
                  </a:lnTo>
                  <a:lnTo>
                    <a:pt x="1033717" y="859457"/>
                  </a:lnTo>
                  <a:lnTo>
                    <a:pt x="1034085" y="860163"/>
                  </a:lnTo>
                  <a:lnTo>
                    <a:pt x="1034453" y="860695"/>
                  </a:lnTo>
                  <a:lnTo>
                    <a:pt x="1034820" y="861404"/>
                  </a:lnTo>
                  <a:lnTo>
                    <a:pt x="1035188" y="862112"/>
                  </a:lnTo>
                  <a:lnTo>
                    <a:pt x="1035554" y="862642"/>
                  </a:lnTo>
                  <a:lnTo>
                    <a:pt x="1035922" y="863350"/>
                  </a:lnTo>
                  <a:lnTo>
                    <a:pt x="1036291" y="863883"/>
                  </a:lnTo>
                  <a:lnTo>
                    <a:pt x="1036659" y="864591"/>
                  </a:lnTo>
                  <a:lnTo>
                    <a:pt x="1037025" y="865297"/>
                  </a:lnTo>
                  <a:lnTo>
                    <a:pt x="1037393" y="865829"/>
                  </a:lnTo>
                  <a:lnTo>
                    <a:pt x="1037760" y="866538"/>
                  </a:lnTo>
                  <a:lnTo>
                    <a:pt x="1038128" y="867067"/>
                  </a:lnTo>
                  <a:lnTo>
                    <a:pt x="1038496" y="867776"/>
                  </a:lnTo>
                  <a:lnTo>
                    <a:pt x="1038863" y="868308"/>
                  </a:lnTo>
                  <a:lnTo>
                    <a:pt x="1039231" y="869014"/>
                  </a:lnTo>
                  <a:lnTo>
                    <a:pt x="1039597" y="869723"/>
                  </a:lnTo>
                  <a:lnTo>
                    <a:pt x="1039965" y="870255"/>
                  </a:lnTo>
                  <a:lnTo>
                    <a:pt x="1040334" y="870964"/>
                  </a:lnTo>
                  <a:lnTo>
                    <a:pt x="1040700" y="871493"/>
                  </a:lnTo>
                  <a:lnTo>
                    <a:pt x="1041068" y="872202"/>
                  </a:lnTo>
                  <a:lnTo>
                    <a:pt x="1041435" y="872734"/>
                  </a:lnTo>
                  <a:lnTo>
                    <a:pt x="1041803" y="873440"/>
                  </a:lnTo>
                  <a:lnTo>
                    <a:pt x="1042171" y="873972"/>
                  </a:lnTo>
                  <a:lnTo>
                    <a:pt x="1042537" y="874680"/>
                  </a:lnTo>
                  <a:lnTo>
                    <a:pt x="1042906" y="875210"/>
                  </a:lnTo>
                  <a:lnTo>
                    <a:pt x="1043272" y="875919"/>
                  </a:lnTo>
                  <a:lnTo>
                    <a:pt x="1043640" y="876451"/>
                  </a:lnTo>
                  <a:lnTo>
                    <a:pt x="1044007" y="877157"/>
                  </a:lnTo>
                  <a:lnTo>
                    <a:pt x="1044375" y="877689"/>
                  </a:lnTo>
                  <a:lnTo>
                    <a:pt x="1044743" y="878397"/>
                  </a:lnTo>
                  <a:lnTo>
                    <a:pt x="1045109" y="878930"/>
                  </a:lnTo>
                  <a:lnTo>
                    <a:pt x="1045478" y="879635"/>
                  </a:lnTo>
                  <a:lnTo>
                    <a:pt x="1045844" y="880168"/>
                  </a:lnTo>
                  <a:lnTo>
                    <a:pt x="1046212" y="880700"/>
                  </a:lnTo>
                  <a:lnTo>
                    <a:pt x="1046580" y="881409"/>
                  </a:lnTo>
                  <a:lnTo>
                    <a:pt x="1046947" y="881938"/>
                  </a:lnTo>
                  <a:lnTo>
                    <a:pt x="1047315" y="882647"/>
                  </a:lnTo>
                  <a:lnTo>
                    <a:pt x="1047681" y="883176"/>
                  </a:lnTo>
                  <a:lnTo>
                    <a:pt x="1048050" y="883708"/>
                  </a:lnTo>
                  <a:lnTo>
                    <a:pt x="1048418" y="884417"/>
                  </a:lnTo>
                  <a:lnTo>
                    <a:pt x="1048784" y="884946"/>
                  </a:lnTo>
                  <a:lnTo>
                    <a:pt x="1049152" y="885478"/>
                  </a:lnTo>
                  <a:lnTo>
                    <a:pt x="1049519" y="886187"/>
                  </a:lnTo>
                  <a:lnTo>
                    <a:pt x="1049887" y="886719"/>
                  </a:lnTo>
                  <a:lnTo>
                    <a:pt x="1050255" y="887249"/>
                  </a:lnTo>
                  <a:lnTo>
                    <a:pt x="1050622" y="887781"/>
                  </a:lnTo>
                  <a:lnTo>
                    <a:pt x="1050990" y="888487"/>
                  </a:lnTo>
                  <a:lnTo>
                    <a:pt x="1051356" y="889019"/>
                  </a:lnTo>
                  <a:lnTo>
                    <a:pt x="1051724" y="889548"/>
                  </a:lnTo>
                  <a:lnTo>
                    <a:pt x="1052093" y="890081"/>
                  </a:lnTo>
                  <a:lnTo>
                    <a:pt x="1052459" y="890789"/>
                  </a:lnTo>
                  <a:lnTo>
                    <a:pt x="1052827" y="891321"/>
                  </a:lnTo>
                  <a:lnTo>
                    <a:pt x="1053193" y="891851"/>
                  </a:lnTo>
                  <a:lnTo>
                    <a:pt x="1053562" y="892559"/>
                  </a:lnTo>
                  <a:lnTo>
                    <a:pt x="1053930" y="893092"/>
                  </a:lnTo>
                  <a:lnTo>
                    <a:pt x="1054296" y="893621"/>
                  </a:lnTo>
                  <a:lnTo>
                    <a:pt x="1054665" y="894153"/>
                  </a:lnTo>
                  <a:lnTo>
                    <a:pt x="1055031" y="894862"/>
                  </a:lnTo>
                  <a:lnTo>
                    <a:pt x="1055399" y="895391"/>
                  </a:lnTo>
                  <a:lnTo>
                    <a:pt x="1055765" y="895924"/>
                  </a:lnTo>
                  <a:lnTo>
                    <a:pt x="1056134" y="896456"/>
                  </a:lnTo>
                  <a:lnTo>
                    <a:pt x="1056502" y="896985"/>
                  </a:lnTo>
                  <a:lnTo>
                    <a:pt x="1056868" y="897694"/>
                  </a:lnTo>
                  <a:lnTo>
                    <a:pt x="1057237" y="898223"/>
                  </a:lnTo>
                  <a:lnTo>
                    <a:pt x="1057603" y="898755"/>
                  </a:lnTo>
                  <a:lnTo>
                    <a:pt x="1057971" y="899285"/>
                  </a:lnTo>
                  <a:lnTo>
                    <a:pt x="1058339" y="899817"/>
                  </a:lnTo>
                  <a:lnTo>
                    <a:pt x="1058706" y="900349"/>
                  </a:lnTo>
                  <a:lnTo>
                    <a:pt x="1059074" y="900878"/>
                  </a:lnTo>
                  <a:lnTo>
                    <a:pt x="1059440" y="901411"/>
                  </a:lnTo>
                  <a:lnTo>
                    <a:pt x="1059808" y="901940"/>
                  </a:lnTo>
                  <a:lnTo>
                    <a:pt x="1060177" y="902472"/>
                  </a:lnTo>
                  <a:lnTo>
                    <a:pt x="1060545" y="903005"/>
                  </a:lnTo>
                  <a:lnTo>
                    <a:pt x="1060911" y="903537"/>
                  </a:lnTo>
                  <a:lnTo>
                    <a:pt x="1061280" y="904066"/>
                  </a:lnTo>
                  <a:lnTo>
                    <a:pt x="1061646" y="904598"/>
                  </a:lnTo>
                  <a:lnTo>
                    <a:pt x="1062014" y="905128"/>
                  </a:lnTo>
                  <a:lnTo>
                    <a:pt x="1062382" y="905660"/>
                  </a:lnTo>
                  <a:lnTo>
                    <a:pt x="1062749" y="906192"/>
                  </a:lnTo>
                  <a:lnTo>
                    <a:pt x="1063117" y="906721"/>
                  </a:lnTo>
                  <a:lnTo>
                    <a:pt x="1063483" y="907254"/>
                  </a:lnTo>
                  <a:lnTo>
                    <a:pt x="1063852" y="907783"/>
                  </a:lnTo>
                  <a:lnTo>
                    <a:pt x="1064220" y="908315"/>
                  </a:lnTo>
                  <a:lnTo>
                    <a:pt x="1064586" y="908668"/>
                  </a:lnTo>
                  <a:lnTo>
                    <a:pt x="1064954" y="909200"/>
                  </a:lnTo>
                  <a:lnTo>
                    <a:pt x="1065321" y="909730"/>
                  </a:lnTo>
                  <a:lnTo>
                    <a:pt x="1065689" y="910262"/>
                  </a:lnTo>
                  <a:lnTo>
                    <a:pt x="1066057" y="910794"/>
                  </a:lnTo>
                  <a:lnTo>
                    <a:pt x="1066424" y="911147"/>
                  </a:lnTo>
                  <a:lnTo>
                    <a:pt x="1066792" y="911676"/>
                  </a:lnTo>
                  <a:lnTo>
                    <a:pt x="1067158" y="912209"/>
                  </a:lnTo>
                  <a:lnTo>
                    <a:pt x="1067526" y="912741"/>
                  </a:lnTo>
                  <a:lnTo>
                    <a:pt x="1067893" y="913094"/>
                  </a:lnTo>
                  <a:lnTo>
                    <a:pt x="1068261" y="913626"/>
                  </a:lnTo>
                  <a:lnTo>
                    <a:pt x="1068629" y="913979"/>
                  </a:lnTo>
                  <a:lnTo>
                    <a:pt x="1068995" y="914511"/>
                  </a:lnTo>
                  <a:lnTo>
                    <a:pt x="1069364" y="915041"/>
                  </a:lnTo>
                  <a:lnTo>
                    <a:pt x="1069730" y="915396"/>
                  </a:lnTo>
                  <a:lnTo>
                    <a:pt x="1070098" y="915929"/>
                  </a:lnTo>
                  <a:lnTo>
                    <a:pt x="1070467" y="916281"/>
                  </a:lnTo>
                  <a:lnTo>
                    <a:pt x="1070833" y="916811"/>
                  </a:lnTo>
                  <a:lnTo>
                    <a:pt x="1071201" y="917167"/>
                  </a:lnTo>
                  <a:lnTo>
                    <a:pt x="1071567" y="917696"/>
                  </a:lnTo>
                  <a:lnTo>
                    <a:pt x="1071936" y="918228"/>
                  </a:lnTo>
                  <a:lnTo>
                    <a:pt x="1072304" y="918584"/>
                  </a:lnTo>
                  <a:lnTo>
                    <a:pt x="1072670" y="919113"/>
                  </a:lnTo>
                  <a:lnTo>
                    <a:pt x="1073039" y="919466"/>
                  </a:lnTo>
                  <a:lnTo>
                    <a:pt x="1073405" y="919822"/>
                  </a:lnTo>
                  <a:lnTo>
                    <a:pt x="1073773" y="920351"/>
                  </a:lnTo>
                  <a:lnTo>
                    <a:pt x="1074141" y="920707"/>
                  </a:lnTo>
                  <a:lnTo>
                    <a:pt x="1074508" y="921239"/>
                  </a:lnTo>
                  <a:lnTo>
                    <a:pt x="1074876" y="921592"/>
                  </a:lnTo>
                  <a:lnTo>
                    <a:pt x="1075242" y="922122"/>
                  </a:lnTo>
                  <a:lnTo>
                    <a:pt x="1075610" y="922477"/>
                  </a:lnTo>
                  <a:lnTo>
                    <a:pt x="1075979" y="922830"/>
                  </a:lnTo>
                  <a:lnTo>
                    <a:pt x="1076345" y="923362"/>
                  </a:lnTo>
                  <a:lnTo>
                    <a:pt x="1076713" y="923715"/>
                  </a:lnTo>
                  <a:lnTo>
                    <a:pt x="1077080" y="924068"/>
                  </a:lnTo>
                  <a:lnTo>
                    <a:pt x="1077448" y="924600"/>
                  </a:lnTo>
                  <a:lnTo>
                    <a:pt x="1077816" y="924956"/>
                  </a:lnTo>
                  <a:lnTo>
                    <a:pt x="1078182" y="925309"/>
                  </a:lnTo>
                  <a:lnTo>
                    <a:pt x="1078551" y="925841"/>
                  </a:lnTo>
                  <a:lnTo>
                    <a:pt x="1078917" y="926194"/>
                  </a:lnTo>
                  <a:lnTo>
                    <a:pt x="1079285" y="926547"/>
                  </a:lnTo>
                  <a:lnTo>
                    <a:pt x="1079652" y="927079"/>
                  </a:lnTo>
                  <a:lnTo>
                    <a:pt x="1080020" y="927432"/>
                  </a:lnTo>
                  <a:lnTo>
                    <a:pt x="1080388" y="927788"/>
                  </a:lnTo>
                  <a:lnTo>
                    <a:pt x="1080754" y="928141"/>
                  </a:lnTo>
                  <a:lnTo>
                    <a:pt x="1081123" y="928673"/>
                  </a:lnTo>
                  <a:lnTo>
                    <a:pt x="1081489" y="929026"/>
                  </a:lnTo>
                  <a:lnTo>
                    <a:pt x="1081857" y="929382"/>
                  </a:lnTo>
                  <a:lnTo>
                    <a:pt x="1082226" y="929735"/>
                  </a:lnTo>
                  <a:lnTo>
                    <a:pt x="1082594" y="930267"/>
                  </a:lnTo>
                  <a:lnTo>
                    <a:pt x="1082960" y="930620"/>
                  </a:lnTo>
                  <a:lnTo>
                    <a:pt x="1083328" y="930976"/>
                  </a:lnTo>
                  <a:lnTo>
                    <a:pt x="1083695" y="931329"/>
                  </a:lnTo>
                  <a:lnTo>
                    <a:pt x="1084063" y="931681"/>
                  </a:lnTo>
                  <a:lnTo>
                    <a:pt x="1084431" y="932214"/>
                  </a:lnTo>
                  <a:lnTo>
                    <a:pt x="1084797" y="932567"/>
                  </a:lnTo>
                  <a:lnTo>
                    <a:pt x="1085166" y="932922"/>
                  </a:lnTo>
                  <a:lnTo>
                    <a:pt x="1085532" y="933275"/>
                  </a:lnTo>
                  <a:lnTo>
                    <a:pt x="1085900" y="933631"/>
                  </a:lnTo>
                  <a:lnTo>
                    <a:pt x="1086269" y="934160"/>
                  </a:lnTo>
                  <a:lnTo>
                    <a:pt x="1086635" y="934513"/>
                  </a:lnTo>
                  <a:lnTo>
                    <a:pt x="1087003" y="934869"/>
                  </a:lnTo>
                  <a:lnTo>
                    <a:pt x="1087369" y="935222"/>
                  </a:lnTo>
                  <a:lnTo>
                    <a:pt x="1087738" y="935578"/>
                  </a:lnTo>
                  <a:lnTo>
                    <a:pt x="1088106" y="935931"/>
                  </a:lnTo>
                  <a:lnTo>
                    <a:pt x="1088472" y="936284"/>
                  </a:lnTo>
                  <a:lnTo>
                    <a:pt x="1088841" y="936639"/>
                  </a:lnTo>
                  <a:lnTo>
                    <a:pt x="1089207" y="936992"/>
                  </a:lnTo>
                  <a:lnTo>
                    <a:pt x="1089575" y="937348"/>
                  </a:lnTo>
                  <a:lnTo>
                    <a:pt x="1089941" y="937701"/>
                  </a:lnTo>
                  <a:lnTo>
                    <a:pt x="1090310" y="938057"/>
                  </a:lnTo>
                  <a:lnTo>
                    <a:pt x="1090678" y="938410"/>
                  </a:lnTo>
                  <a:lnTo>
                    <a:pt x="1091044" y="938762"/>
                  </a:lnTo>
                  <a:lnTo>
                    <a:pt x="1091412" y="939118"/>
                  </a:lnTo>
                  <a:lnTo>
                    <a:pt x="1091779" y="939471"/>
                  </a:lnTo>
                  <a:lnTo>
                    <a:pt x="1092147" y="939824"/>
                  </a:lnTo>
                  <a:lnTo>
                    <a:pt x="1092515" y="940180"/>
                  </a:lnTo>
                  <a:lnTo>
                    <a:pt x="1092882" y="940533"/>
                  </a:lnTo>
                  <a:lnTo>
                    <a:pt x="1093250" y="940886"/>
                  </a:lnTo>
                  <a:lnTo>
                    <a:pt x="1093616" y="941241"/>
                  </a:lnTo>
                  <a:lnTo>
                    <a:pt x="1093984" y="941594"/>
                  </a:lnTo>
                  <a:lnTo>
                    <a:pt x="1094353" y="941950"/>
                  </a:lnTo>
                  <a:lnTo>
                    <a:pt x="1094719" y="942303"/>
                  </a:lnTo>
                  <a:lnTo>
                    <a:pt x="1095087" y="942659"/>
                  </a:lnTo>
                  <a:lnTo>
                    <a:pt x="1095454" y="943012"/>
                  </a:lnTo>
                  <a:lnTo>
                    <a:pt x="1095822" y="943188"/>
                  </a:lnTo>
                  <a:lnTo>
                    <a:pt x="1096190" y="943541"/>
                  </a:lnTo>
                  <a:lnTo>
                    <a:pt x="1096556" y="943897"/>
                  </a:lnTo>
                  <a:lnTo>
                    <a:pt x="1096925" y="944250"/>
                  </a:lnTo>
                  <a:lnTo>
                    <a:pt x="1097291" y="944605"/>
                  </a:lnTo>
                  <a:lnTo>
                    <a:pt x="1097659" y="944782"/>
                  </a:lnTo>
                  <a:lnTo>
                    <a:pt x="1098028" y="945135"/>
                  </a:lnTo>
                  <a:lnTo>
                    <a:pt x="1098394" y="945491"/>
                  </a:lnTo>
                  <a:lnTo>
                    <a:pt x="1098762" y="945843"/>
                  </a:lnTo>
                  <a:lnTo>
                    <a:pt x="1099128" y="946020"/>
                  </a:lnTo>
                  <a:lnTo>
                    <a:pt x="1099497" y="946376"/>
                  </a:lnTo>
                  <a:lnTo>
                    <a:pt x="1099865" y="946729"/>
                  </a:lnTo>
                  <a:lnTo>
                    <a:pt x="1100231" y="947084"/>
                  </a:lnTo>
                  <a:lnTo>
                    <a:pt x="1100599" y="947261"/>
                  </a:lnTo>
                  <a:lnTo>
                    <a:pt x="1100966" y="947614"/>
                  </a:lnTo>
                  <a:lnTo>
                    <a:pt x="1101334" y="947970"/>
                  </a:lnTo>
                  <a:lnTo>
                    <a:pt x="1101700" y="948146"/>
                  </a:lnTo>
                  <a:lnTo>
                    <a:pt x="1102069" y="948499"/>
                  </a:lnTo>
                  <a:lnTo>
                    <a:pt x="1102437" y="948675"/>
                  </a:lnTo>
                  <a:lnTo>
                    <a:pt x="1102803" y="949031"/>
                  </a:lnTo>
                  <a:lnTo>
                    <a:pt x="1103171" y="949208"/>
                  </a:lnTo>
                  <a:lnTo>
                    <a:pt x="1103538" y="949560"/>
                  </a:lnTo>
                  <a:lnTo>
                    <a:pt x="1103906" y="949916"/>
                  </a:lnTo>
                  <a:lnTo>
                    <a:pt x="1104274" y="950093"/>
                  </a:lnTo>
                  <a:lnTo>
                    <a:pt x="1104641" y="950448"/>
                  </a:lnTo>
                  <a:lnTo>
                    <a:pt x="1105009" y="950625"/>
                  </a:lnTo>
                  <a:lnTo>
                    <a:pt x="1105375" y="950978"/>
                  </a:lnTo>
                  <a:lnTo>
                    <a:pt x="1105743" y="951154"/>
                  </a:lnTo>
                  <a:lnTo>
                    <a:pt x="1106112" y="951331"/>
                  </a:lnTo>
                  <a:lnTo>
                    <a:pt x="1106480" y="951686"/>
                  </a:lnTo>
                  <a:lnTo>
                    <a:pt x="1106846" y="951863"/>
                  </a:lnTo>
                  <a:lnTo>
                    <a:pt x="1107214" y="952216"/>
                  </a:lnTo>
                  <a:lnTo>
                    <a:pt x="1107581" y="952395"/>
                  </a:lnTo>
                  <a:lnTo>
                    <a:pt x="1107949" y="952748"/>
                  </a:lnTo>
                  <a:lnTo>
                    <a:pt x="1108317" y="952924"/>
                  </a:lnTo>
                  <a:lnTo>
                    <a:pt x="1108684" y="953104"/>
                  </a:lnTo>
                  <a:lnTo>
                    <a:pt x="1109052" y="953457"/>
                  </a:lnTo>
                  <a:lnTo>
                    <a:pt x="1109418" y="953633"/>
                  </a:lnTo>
                  <a:lnTo>
                    <a:pt x="1109786" y="953810"/>
                  </a:lnTo>
                  <a:lnTo>
                    <a:pt x="1110155" y="953986"/>
                  </a:lnTo>
                  <a:lnTo>
                    <a:pt x="1110521" y="954342"/>
                  </a:lnTo>
                  <a:lnTo>
                    <a:pt x="1110889" y="954518"/>
                  </a:lnTo>
                  <a:lnTo>
                    <a:pt x="1111256" y="954695"/>
                  </a:lnTo>
                  <a:lnTo>
                    <a:pt x="1111624" y="954871"/>
                  </a:lnTo>
                  <a:lnTo>
                    <a:pt x="1111992" y="955227"/>
                  </a:lnTo>
                  <a:lnTo>
                    <a:pt x="1112358" y="955403"/>
                  </a:lnTo>
                  <a:lnTo>
                    <a:pt x="1112727" y="955580"/>
                  </a:lnTo>
                  <a:lnTo>
                    <a:pt x="1113093" y="955759"/>
                  </a:lnTo>
                  <a:lnTo>
                    <a:pt x="1113461" y="955933"/>
                  </a:lnTo>
                  <a:lnTo>
                    <a:pt x="1113827" y="956112"/>
                  </a:lnTo>
                  <a:lnTo>
                    <a:pt x="1114196" y="956465"/>
                  </a:lnTo>
                  <a:lnTo>
                    <a:pt x="1114564" y="956641"/>
                  </a:lnTo>
                  <a:lnTo>
                    <a:pt x="1114930" y="956821"/>
                  </a:lnTo>
                  <a:lnTo>
                    <a:pt x="1115299" y="956997"/>
                  </a:lnTo>
                  <a:lnTo>
                    <a:pt x="1115665" y="957174"/>
                  </a:lnTo>
                  <a:lnTo>
                    <a:pt x="1116033" y="957350"/>
                  </a:lnTo>
                  <a:lnTo>
                    <a:pt x="1116401" y="957527"/>
                  </a:lnTo>
                  <a:lnTo>
                    <a:pt x="1116768" y="957706"/>
                  </a:lnTo>
                  <a:lnTo>
                    <a:pt x="1117136" y="957882"/>
                  </a:lnTo>
                  <a:lnTo>
                    <a:pt x="1117502" y="958059"/>
                  </a:lnTo>
                  <a:lnTo>
                    <a:pt x="1117871" y="958235"/>
                  </a:lnTo>
                  <a:lnTo>
                    <a:pt x="1118239" y="958412"/>
                  </a:lnTo>
                  <a:lnTo>
                    <a:pt x="1118605" y="958591"/>
                  </a:lnTo>
                  <a:lnTo>
                    <a:pt x="1118973" y="958767"/>
                  </a:lnTo>
                  <a:lnTo>
                    <a:pt x="1119340" y="958944"/>
                  </a:lnTo>
                  <a:lnTo>
                    <a:pt x="1119708" y="958944"/>
                  </a:lnTo>
                  <a:lnTo>
                    <a:pt x="1120076" y="959120"/>
                  </a:lnTo>
                  <a:lnTo>
                    <a:pt x="1120443" y="959297"/>
                  </a:lnTo>
                  <a:lnTo>
                    <a:pt x="1120811" y="959476"/>
                  </a:lnTo>
                  <a:lnTo>
                    <a:pt x="1121177" y="959653"/>
                  </a:lnTo>
                  <a:lnTo>
                    <a:pt x="1121545" y="959829"/>
                  </a:lnTo>
                  <a:lnTo>
                    <a:pt x="1121914" y="959829"/>
                  </a:lnTo>
                  <a:lnTo>
                    <a:pt x="1122280" y="960005"/>
                  </a:lnTo>
                  <a:lnTo>
                    <a:pt x="1122648" y="960185"/>
                  </a:lnTo>
                  <a:lnTo>
                    <a:pt x="1123014" y="960361"/>
                  </a:lnTo>
                  <a:lnTo>
                    <a:pt x="1123383" y="960361"/>
                  </a:lnTo>
                  <a:lnTo>
                    <a:pt x="1123751" y="960538"/>
                  </a:lnTo>
                  <a:lnTo>
                    <a:pt x="1124117" y="960714"/>
                  </a:lnTo>
                  <a:lnTo>
                    <a:pt x="1124486" y="960891"/>
                  </a:lnTo>
                  <a:lnTo>
                    <a:pt x="1124852" y="960891"/>
                  </a:lnTo>
                  <a:lnTo>
                    <a:pt x="1125220" y="961067"/>
                  </a:lnTo>
                  <a:lnTo>
                    <a:pt x="1125586" y="961067"/>
                  </a:lnTo>
                  <a:lnTo>
                    <a:pt x="1125955" y="961246"/>
                  </a:lnTo>
                  <a:lnTo>
                    <a:pt x="1126323" y="961423"/>
                  </a:lnTo>
                  <a:lnTo>
                    <a:pt x="1126689" y="961423"/>
                  </a:lnTo>
                  <a:lnTo>
                    <a:pt x="1127058" y="961599"/>
                  </a:lnTo>
                  <a:lnTo>
                    <a:pt x="1127424" y="961599"/>
                  </a:lnTo>
                  <a:lnTo>
                    <a:pt x="1127792" y="961776"/>
                  </a:lnTo>
                  <a:lnTo>
                    <a:pt x="1128160" y="961776"/>
                  </a:lnTo>
                  <a:lnTo>
                    <a:pt x="1128529" y="961952"/>
                  </a:lnTo>
                  <a:lnTo>
                    <a:pt x="1128895" y="962132"/>
                  </a:lnTo>
                  <a:lnTo>
                    <a:pt x="1129263" y="962132"/>
                  </a:lnTo>
                  <a:lnTo>
                    <a:pt x="1129629" y="962132"/>
                  </a:lnTo>
                  <a:lnTo>
                    <a:pt x="1129998" y="962308"/>
                  </a:lnTo>
                  <a:lnTo>
                    <a:pt x="1130366" y="962308"/>
                  </a:lnTo>
                  <a:lnTo>
                    <a:pt x="1130732" y="962484"/>
                  </a:lnTo>
                  <a:lnTo>
                    <a:pt x="1131101" y="962484"/>
                  </a:lnTo>
                  <a:lnTo>
                    <a:pt x="1131467" y="962661"/>
                  </a:lnTo>
                  <a:lnTo>
                    <a:pt x="1131835" y="962661"/>
                  </a:lnTo>
                  <a:lnTo>
                    <a:pt x="1132203" y="962661"/>
                  </a:lnTo>
                  <a:lnTo>
                    <a:pt x="1132570" y="962840"/>
                  </a:lnTo>
                  <a:lnTo>
                    <a:pt x="1132938" y="962840"/>
                  </a:lnTo>
                  <a:lnTo>
                    <a:pt x="1133304" y="963014"/>
                  </a:lnTo>
                  <a:lnTo>
                    <a:pt x="1133673" y="963014"/>
                  </a:lnTo>
                  <a:lnTo>
                    <a:pt x="1134041" y="963014"/>
                  </a:lnTo>
                  <a:lnTo>
                    <a:pt x="1134407" y="963193"/>
                  </a:lnTo>
                  <a:lnTo>
                    <a:pt x="1134775" y="963193"/>
                  </a:lnTo>
                  <a:lnTo>
                    <a:pt x="1135142" y="963193"/>
                  </a:lnTo>
                  <a:lnTo>
                    <a:pt x="1135510" y="963193"/>
                  </a:lnTo>
                  <a:lnTo>
                    <a:pt x="1135876" y="963370"/>
                  </a:lnTo>
                  <a:lnTo>
                    <a:pt x="1136245" y="963370"/>
                  </a:lnTo>
                  <a:lnTo>
                    <a:pt x="1136613" y="963370"/>
                  </a:lnTo>
                  <a:lnTo>
                    <a:pt x="1136979" y="963370"/>
                  </a:lnTo>
                  <a:lnTo>
                    <a:pt x="1137347" y="963370"/>
                  </a:lnTo>
                  <a:lnTo>
                    <a:pt x="1137714" y="963546"/>
                  </a:lnTo>
                  <a:lnTo>
                    <a:pt x="1139919" y="963546"/>
                  </a:lnTo>
                  <a:lnTo>
                    <a:pt x="1140288" y="963722"/>
                  </a:lnTo>
                  <a:lnTo>
                    <a:pt x="1145431" y="963722"/>
                  </a:lnTo>
                  <a:lnTo>
                    <a:pt x="1145800" y="963546"/>
                  </a:lnTo>
                  <a:lnTo>
                    <a:pt x="1147635" y="963546"/>
                  </a:lnTo>
                  <a:lnTo>
                    <a:pt x="1148003" y="963370"/>
                  </a:lnTo>
                  <a:lnTo>
                    <a:pt x="1148372" y="963370"/>
                  </a:lnTo>
                  <a:lnTo>
                    <a:pt x="1148738" y="963370"/>
                  </a:lnTo>
                  <a:lnTo>
                    <a:pt x="1149106" y="963370"/>
                  </a:lnTo>
                  <a:lnTo>
                    <a:pt x="1149473" y="963370"/>
                  </a:lnTo>
                  <a:lnTo>
                    <a:pt x="1149841" y="963193"/>
                  </a:lnTo>
                  <a:lnTo>
                    <a:pt x="1150209" y="963193"/>
                  </a:lnTo>
                  <a:lnTo>
                    <a:pt x="1150577" y="963193"/>
                  </a:lnTo>
                  <a:lnTo>
                    <a:pt x="1150944" y="963014"/>
                  </a:lnTo>
                  <a:lnTo>
                    <a:pt x="1151312" y="963014"/>
                  </a:lnTo>
                  <a:lnTo>
                    <a:pt x="1151678" y="963014"/>
                  </a:lnTo>
                  <a:lnTo>
                    <a:pt x="1152047" y="962840"/>
                  </a:lnTo>
                  <a:lnTo>
                    <a:pt x="1152415" y="962840"/>
                  </a:lnTo>
                  <a:lnTo>
                    <a:pt x="1152781" y="962840"/>
                  </a:lnTo>
                  <a:lnTo>
                    <a:pt x="1153149" y="962661"/>
                  </a:lnTo>
                  <a:lnTo>
                    <a:pt x="1153516" y="962661"/>
                  </a:lnTo>
                  <a:lnTo>
                    <a:pt x="1153884" y="962484"/>
                  </a:lnTo>
                  <a:lnTo>
                    <a:pt x="1154252" y="962484"/>
                  </a:lnTo>
                  <a:lnTo>
                    <a:pt x="1154618" y="962484"/>
                  </a:lnTo>
                  <a:lnTo>
                    <a:pt x="1154987" y="962308"/>
                  </a:lnTo>
                  <a:lnTo>
                    <a:pt x="1155353" y="962308"/>
                  </a:lnTo>
                  <a:lnTo>
                    <a:pt x="1155721" y="962132"/>
                  </a:lnTo>
                  <a:lnTo>
                    <a:pt x="1156090" y="962132"/>
                  </a:lnTo>
                  <a:lnTo>
                    <a:pt x="1156456" y="961952"/>
                  </a:lnTo>
                  <a:lnTo>
                    <a:pt x="1156824" y="961952"/>
                  </a:lnTo>
                  <a:lnTo>
                    <a:pt x="1157190" y="961776"/>
                  </a:lnTo>
                  <a:lnTo>
                    <a:pt x="1157559" y="961776"/>
                  </a:lnTo>
                  <a:lnTo>
                    <a:pt x="1157927" y="961599"/>
                  </a:lnTo>
                  <a:lnTo>
                    <a:pt x="1158293" y="961599"/>
                  </a:lnTo>
                  <a:lnTo>
                    <a:pt x="1158662" y="961423"/>
                  </a:lnTo>
                  <a:lnTo>
                    <a:pt x="1159028" y="961423"/>
                  </a:lnTo>
                  <a:lnTo>
                    <a:pt x="1159396" y="961246"/>
                  </a:lnTo>
                  <a:lnTo>
                    <a:pt x="1159762" y="961246"/>
                  </a:lnTo>
                  <a:lnTo>
                    <a:pt x="1160131" y="961067"/>
                  </a:lnTo>
                  <a:lnTo>
                    <a:pt x="1160499" y="961067"/>
                  </a:lnTo>
                  <a:lnTo>
                    <a:pt x="1160865" y="960891"/>
                  </a:lnTo>
                  <a:lnTo>
                    <a:pt x="1161233" y="960891"/>
                  </a:lnTo>
                  <a:lnTo>
                    <a:pt x="1161600" y="960714"/>
                  </a:lnTo>
                  <a:lnTo>
                    <a:pt x="1161968" y="960538"/>
                  </a:lnTo>
                  <a:lnTo>
                    <a:pt x="1162336" y="960538"/>
                  </a:lnTo>
                  <a:lnTo>
                    <a:pt x="1162703" y="960361"/>
                  </a:lnTo>
                  <a:lnTo>
                    <a:pt x="1163071" y="960361"/>
                  </a:lnTo>
                  <a:lnTo>
                    <a:pt x="1163437" y="960185"/>
                  </a:lnTo>
                  <a:lnTo>
                    <a:pt x="1163805" y="960005"/>
                  </a:lnTo>
                  <a:lnTo>
                    <a:pt x="1164174" y="960005"/>
                  </a:lnTo>
                  <a:lnTo>
                    <a:pt x="1164540" y="959829"/>
                  </a:lnTo>
                  <a:lnTo>
                    <a:pt x="1164908" y="959653"/>
                  </a:lnTo>
                  <a:lnTo>
                    <a:pt x="1165275" y="959653"/>
                  </a:lnTo>
                  <a:lnTo>
                    <a:pt x="1165643" y="959476"/>
                  </a:lnTo>
                  <a:lnTo>
                    <a:pt x="1166011" y="959297"/>
                  </a:lnTo>
                  <a:lnTo>
                    <a:pt x="1166377" y="959297"/>
                  </a:lnTo>
                  <a:lnTo>
                    <a:pt x="1166746" y="959120"/>
                  </a:lnTo>
                  <a:lnTo>
                    <a:pt x="1167112" y="958944"/>
                  </a:lnTo>
                  <a:lnTo>
                    <a:pt x="1167480" y="958767"/>
                  </a:lnTo>
                  <a:lnTo>
                    <a:pt x="1167848" y="958767"/>
                  </a:lnTo>
                  <a:lnTo>
                    <a:pt x="1168215" y="958591"/>
                  </a:lnTo>
                  <a:lnTo>
                    <a:pt x="1168583" y="958412"/>
                  </a:lnTo>
                  <a:lnTo>
                    <a:pt x="1168949" y="958235"/>
                  </a:lnTo>
                  <a:lnTo>
                    <a:pt x="1169318" y="958235"/>
                  </a:lnTo>
                  <a:lnTo>
                    <a:pt x="1169686" y="958059"/>
                  </a:lnTo>
                  <a:lnTo>
                    <a:pt x="1170052" y="957882"/>
                  </a:lnTo>
                  <a:lnTo>
                    <a:pt x="1170420" y="957706"/>
                  </a:lnTo>
                  <a:lnTo>
                    <a:pt x="1170787" y="957706"/>
                  </a:lnTo>
                  <a:lnTo>
                    <a:pt x="1171155" y="957527"/>
                  </a:lnTo>
                  <a:lnTo>
                    <a:pt x="1171521" y="957350"/>
                  </a:lnTo>
                  <a:lnTo>
                    <a:pt x="1171890" y="957174"/>
                  </a:lnTo>
                  <a:lnTo>
                    <a:pt x="1172258" y="957174"/>
                  </a:lnTo>
                  <a:lnTo>
                    <a:pt x="1172624" y="956997"/>
                  </a:lnTo>
                  <a:lnTo>
                    <a:pt x="1172992" y="956821"/>
                  </a:lnTo>
                  <a:lnTo>
                    <a:pt x="1173359" y="956641"/>
                  </a:lnTo>
                  <a:lnTo>
                    <a:pt x="1173727" y="956465"/>
                  </a:lnTo>
                  <a:lnTo>
                    <a:pt x="1174095" y="956465"/>
                  </a:lnTo>
                  <a:lnTo>
                    <a:pt x="1174464" y="956289"/>
                  </a:lnTo>
                  <a:lnTo>
                    <a:pt x="1174830" y="956112"/>
                  </a:lnTo>
                  <a:lnTo>
                    <a:pt x="1175198" y="955933"/>
                  </a:lnTo>
                  <a:lnTo>
                    <a:pt x="1175564" y="955759"/>
                  </a:lnTo>
                  <a:lnTo>
                    <a:pt x="1175933" y="955759"/>
                  </a:lnTo>
                  <a:lnTo>
                    <a:pt x="1176301" y="955580"/>
                  </a:lnTo>
                  <a:lnTo>
                    <a:pt x="1176667" y="955403"/>
                  </a:lnTo>
                  <a:lnTo>
                    <a:pt x="1177035" y="955227"/>
                  </a:lnTo>
                  <a:lnTo>
                    <a:pt x="1177402" y="955227"/>
                  </a:lnTo>
                  <a:lnTo>
                    <a:pt x="1177770" y="955051"/>
                  </a:lnTo>
                  <a:lnTo>
                    <a:pt x="1178138" y="954871"/>
                  </a:lnTo>
                  <a:lnTo>
                    <a:pt x="1178505" y="954695"/>
                  </a:lnTo>
                  <a:lnTo>
                    <a:pt x="1178873" y="954518"/>
                  </a:lnTo>
                  <a:lnTo>
                    <a:pt x="1179239" y="954518"/>
                  </a:lnTo>
                  <a:lnTo>
                    <a:pt x="1179607" y="954342"/>
                  </a:lnTo>
                  <a:lnTo>
                    <a:pt x="1179976" y="954165"/>
                  </a:lnTo>
                  <a:lnTo>
                    <a:pt x="1180342" y="953986"/>
                  </a:lnTo>
                  <a:lnTo>
                    <a:pt x="1180710" y="953810"/>
                  </a:lnTo>
                  <a:lnTo>
                    <a:pt x="1181077" y="953810"/>
                  </a:lnTo>
                  <a:lnTo>
                    <a:pt x="1181445" y="953633"/>
                  </a:lnTo>
                  <a:lnTo>
                    <a:pt x="1181811" y="953457"/>
                  </a:lnTo>
                  <a:lnTo>
                    <a:pt x="1182179" y="953277"/>
                  </a:lnTo>
                  <a:lnTo>
                    <a:pt x="1182548" y="953104"/>
                  </a:lnTo>
                  <a:lnTo>
                    <a:pt x="1182914" y="953104"/>
                  </a:lnTo>
                  <a:lnTo>
                    <a:pt x="1183282" y="952924"/>
                  </a:lnTo>
                  <a:lnTo>
                    <a:pt x="1183648" y="952748"/>
                  </a:lnTo>
                  <a:lnTo>
                    <a:pt x="1184017" y="952572"/>
                  </a:lnTo>
                  <a:lnTo>
                    <a:pt x="1184385" y="952572"/>
                  </a:lnTo>
                  <a:lnTo>
                    <a:pt x="1184751" y="952395"/>
                  </a:lnTo>
                  <a:lnTo>
                    <a:pt x="1185120" y="952216"/>
                  </a:lnTo>
                  <a:lnTo>
                    <a:pt x="1185486" y="952039"/>
                  </a:lnTo>
                  <a:lnTo>
                    <a:pt x="1185854" y="952039"/>
                  </a:lnTo>
                  <a:lnTo>
                    <a:pt x="1186222" y="951863"/>
                  </a:lnTo>
                  <a:lnTo>
                    <a:pt x="1186589" y="951686"/>
                  </a:lnTo>
                  <a:lnTo>
                    <a:pt x="1186957" y="951510"/>
                  </a:lnTo>
                  <a:lnTo>
                    <a:pt x="1187323" y="951331"/>
                  </a:lnTo>
                  <a:lnTo>
                    <a:pt x="1187692" y="951331"/>
                  </a:lnTo>
                  <a:lnTo>
                    <a:pt x="1188060" y="951154"/>
                  </a:lnTo>
                  <a:lnTo>
                    <a:pt x="1188426" y="950978"/>
                  </a:lnTo>
                  <a:lnTo>
                    <a:pt x="1188794" y="950801"/>
                  </a:lnTo>
                  <a:lnTo>
                    <a:pt x="1189161" y="950801"/>
                  </a:lnTo>
                  <a:lnTo>
                    <a:pt x="1189529" y="950625"/>
                  </a:lnTo>
                  <a:lnTo>
                    <a:pt x="1189897" y="950448"/>
                  </a:lnTo>
                  <a:lnTo>
                    <a:pt x="1190264" y="950269"/>
                  </a:lnTo>
                  <a:lnTo>
                    <a:pt x="1190632" y="950093"/>
                  </a:lnTo>
                  <a:lnTo>
                    <a:pt x="1190998" y="950093"/>
                  </a:lnTo>
                  <a:lnTo>
                    <a:pt x="1191366" y="949916"/>
                  </a:lnTo>
                  <a:lnTo>
                    <a:pt x="1191735" y="949740"/>
                  </a:lnTo>
                  <a:lnTo>
                    <a:pt x="1192101" y="949560"/>
                  </a:lnTo>
                  <a:lnTo>
                    <a:pt x="1192469" y="949560"/>
                  </a:lnTo>
                  <a:lnTo>
                    <a:pt x="1192835" y="949384"/>
                  </a:lnTo>
                  <a:lnTo>
                    <a:pt x="1193204" y="949208"/>
                  </a:lnTo>
                  <a:lnTo>
                    <a:pt x="1193570" y="949031"/>
                  </a:lnTo>
                  <a:lnTo>
                    <a:pt x="1193938" y="949031"/>
                  </a:lnTo>
                  <a:lnTo>
                    <a:pt x="1194307" y="948855"/>
                  </a:lnTo>
                  <a:lnTo>
                    <a:pt x="1194673" y="948675"/>
                  </a:lnTo>
                  <a:lnTo>
                    <a:pt x="1195041" y="948499"/>
                  </a:lnTo>
                  <a:lnTo>
                    <a:pt x="1195407" y="948499"/>
                  </a:lnTo>
                  <a:lnTo>
                    <a:pt x="1195776" y="948322"/>
                  </a:lnTo>
                  <a:lnTo>
                    <a:pt x="1196144" y="948146"/>
                  </a:lnTo>
                  <a:lnTo>
                    <a:pt x="1196512" y="947970"/>
                  </a:lnTo>
                  <a:lnTo>
                    <a:pt x="1196879" y="947970"/>
                  </a:lnTo>
                  <a:lnTo>
                    <a:pt x="1197247" y="947793"/>
                  </a:lnTo>
                  <a:lnTo>
                    <a:pt x="1197613" y="947614"/>
                  </a:lnTo>
                  <a:lnTo>
                    <a:pt x="1197981" y="947437"/>
                  </a:lnTo>
                  <a:lnTo>
                    <a:pt x="1198350" y="947261"/>
                  </a:lnTo>
                  <a:lnTo>
                    <a:pt x="1198716" y="947261"/>
                  </a:lnTo>
                  <a:lnTo>
                    <a:pt x="1199084" y="947084"/>
                  </a:lnTo>
                  <a:lnTo>
                    <a:pt x="1199450" y="946905"/>
                  </a:lnTo>
                  <a:lnTo>
                    <a:pt x="1199819" y="946729"/>
                  </a:lnTo>
                  <a:lnTo>
                    <a:pt x="1200187" y="946729"/>
                  </a:lnTo>
                  <a:lnTo>
                    <a:pt x="1200553" y="946552"/>
                  </a:lnTo>
                  <a:lnTo>
                    <a:pt x="1200922" y="946376"/>
                  </a:lnTo>
                  <a:lnTo>
                    <a:pt x="1201288" y="946196"/>
                  </a:lnTo>
                  <a:lnTo>
                    <a:pt x="1201656" y="946020"/>
                  </a:lnTo>
                  <a:lnTo>
                    <a:pt x="1202024" y="946020"/>
                  </a:lnTo>
                  <a:lnTo>
                    <a:pt x="1202391" y="945843"/>
                  </a:lnTo>
                  <a:lnTo>
                    <a:pt x="1202759" y="945667"/>
                  </a:lnTo>
                  <a:lnTo>
                    <a:pt x="1203125" y="945491"/>
                  </a:lnTo>
                  <a:lnTo>
                    <a:pt x="1203494" y="945491"/>
                  </a:lnTo>
                  <a:lnTo>
                    <a:pt x="1203862" y="945314"/>
                  </a:lnTo>
                  <a:lnTo>
                    <a:pt x="1204228" y="945135"/>
                  </a:lnTo>
                  <a:lnTo>
                    <a:pt x="1204596" y="944958"/>
                  </a:lnTo>
                  <a:lnTo>
                    <a:pt x="1204963" y="944958"/>
                  </a:lnTo>
                  <a:lnTo>
                    <a:pt x="1205331" y="944782"/>
                  </a:lnTo>
                  <a:lnTo>
                    <a:pt x="1205697" y="944605"/>
                  </a:lnTo>
                  <a:lnTo>
                    <a:pt x="1206066" y="944429"/>
                  </a:lnTo>
                  <a:lnTo>
                    <a:pt x="1206434" y="944429"/>
                  </a:lnTo>
                  <a:lnTo>
                    <a:pt x="1206800" y="944250"/>
                  </a:lnTo>
                  <a:lnTo>
                    <a:pt x="1207168" y="944073"/>
                  </a:lnTo>
                  <a:lnTo>
                    <a:pt x="1207535" y="943897"/>
                  </a:lnTo>
                  <a:lnTo>
                    <a:pt x="1207903" y="943897"/>
                  </a:lnTo>
                  <a:lnTo>
                    <a:pt x="1208271" y="943720"/>
                  </a:lnTo>
                  <a:lnTo>
                    <a:pt x="1208637" y="943541"/>
                  </a:lnTo>
                  <a:lnTo>
                    <a:pt x="1209006" y="943541"/>
                  </a:lnTo>
                  <a:lnTo>
                    <a:pt x="1209372" y="943367"/>
                  </a:lnTo>
                  <a:lnTo>
                    <a:pt x="1209740" y="943188"/>
                  </a:lnTo>
                  <a:lnTo>
                    <a:pt x="1210109" y="943012"/>
                  </a:lnTo>
                  <a:lnTo>
                    <a:pt x="1210475" y="943012"/>
                  </a:lnTo>
                  <a:lnTo>
                    <a:pt x="1210843" y="942835"/>
                  </a:lnTo>
                  <a:lnTo>
                    <a:pt x="1211209" y="942659"/>
                  </a:lnTo>
                  <a:lnTo>
                    <a:pt x="1211578" y="942659"/>
                  </a:lnTo>
                  <a:lnTo>
                    <a:pt x="1211946" y="942479"/>
                  </a:lnTo>
                  <a:lnTo>
                    <a:pt x="1212312" y="942303"/>
                  </a:lnTo>
                  <a:lnTo>
                    <a:pt x="1212681" y="942303"/>
                  </a:lnTo>
                  <a:lnTo>
                    <a:pt x="1213047" y="942127"/>
                  </a:lnTo>
                  <a:lnTo>
                    <a:pt x="1213415" y="941950"/>
                  </a:lnTo>
                  <a:lnTo>
                    <a:pt x="1213783" y="941950"/>
                  </a:lnTo>
                  <a:lnTo>
                    <a:pt x="1214150" y="941774"/>
                  </a:lnTo>
                  <a:lnTo>
                    <a:pt x="1214518" y="941594"/>
                  </a:lnTo>
                  <a:lnTo>
                    <a:pt x="1214884" y="941594"/>
                  </a:lnTo>
                  <a:lnTo>
                    <a:pt x="1215252" y="941418"/>
                  </a:lnTo>
                  <a:lnTo>
                    <a:pt x="1215621" y="941418"/>
                  </a:lnTo>
                  <a:lnTo>
                    <a:pt x="1215987" y="941241"/>
                  </a:lnTo>
                  <a:lnTo>
                    <a:pt x="1216355" y="941065"/>
                  </a:lnTo>
                  <a:lnTo>
                    <a:pt x="1216722" y="941065"/>
                  </a:lnTo>
                  <a:lnTo>
                    <a:pt x="1217090" y="940886"/>
                  </a:lnTo>
                  <a:lnTo>
                    <a:pt x="1217456" y="940886"/>
                  </a:lnTo>
                  <a:lnTo>
                    <a:pt x="1217824" y="940712"/>
                  </a:lnTo>
                  <a:lnTo>
                    <a:pt x="1218193" y="940533"/>
                  </a:lnTo>
                  <a:lnTo>
                    <a:pt x="1218561" y="940533"/>
                  </a:lnTo>
                  <a:lnTo>
                    <a:pt x="1218927" y="940356"/>
                  </a:lnTo>
                  <a:lnTo>
                    <a:pt x="1219296" y="940356"/>
                  </a:lnTo>
                  <a:lnTo>
                    <a:pt x="1219662" y="940180"/>
                  </a:lnTo>
                  <a:lnTo>
                    <a:pt x="1220030" y="940003"/>
                  </a:lnTo>
                  <a:lnTo>
                    <a:pt x="1220396" y="940003"/>
                  </a:lnTo>
                  <a:lnTo>
                    <a:pt x="1220765" y="939824"/>
                  </a:lnTo>
                  <a:lnTo>
                    <a:pt x="1221133" y="939824"/>
                  </a:lnTo>
                  <a:lnTo>
                    <a:pt x="1221499" y="939648"/>
                  </a:lnTo>
                  <a:lnTo>
                    <a:pt x="1221867" y="939648"/>
                  </a:lnTo>
                  <a:lnTo>
                    <a:pt x="1222236" y="939471"/>
                  </a:lnTo>
                  <a:lnTo>
                    <a:pt x="1222602" y="939471"/>
                  </a:lnTo>
                  <a:lnTo>
                    <a:pt x="1222970" y="939295"/>
                  </a:lnTo>
                  <a:lnTo>
                    <a:pt x="1223337" y="939295"/>
                  </a:lnTo>
                  <a:lnTo>
                    <a:pt x="1223705" y="939118"/>
                  </a:lnTo>
                  <a:lnTo>
                    <a:pt x="1224073" y="939118"/>
                  </a:lnTo>
                  <a:lnTo>
                    <a:pt x="1224439" y="938939"/>
                  </a:lnTo>
                  <a:lnTo>
                    <a:pt x="1224808" y="938939"/>
                  </a:lnTo>
                  <a:lnTo>
                    <a:pt x="1225174" y="938762"/>
                  </a:lnTo>
                </a:path>
                <a:path w="1225550" h="964564">
                  <a:moveTo>
                    <a:pt x="611852" y="964078"/>
                  </a:moveTo>
                  <a:lnTo>
                    <a:pt x="611484" y="963902"/>
                  </a:lnTo>
                  <a:lnTo>
                    <a:pt x="611118" y="963546"/>
                  </a:lnTo>
                  <a:lnTo>
                    <a:pt x="610750" y="963014"/>
                  </a:lnTo>
                  <a:lnTo>
                    <a:pt x="610381" y="962484"/>
                  </a:lnTo>
                  <a:lnTo>
                    <a:pt x="610015" y="961776"/>
                  </a:lnTo>
                  <a:lnTo>
                    <a:pt x="609647" y="961067"/>
                  </a:lnTo>
                  <a:lnTo>
                    <a:pt x="609281" y="960185"/>
                  </a:lnTo>
                  <a:lnTo>
                    <a:pt x="607443" y="954518"/>
                  </a:lnTo>
                  <a:lnTo>
                    <a:pt x="607075" y="953104"/>
                  </a:lnTo>
                  <a:lnTo>
                    <a:pt x="606709" y="951686"/>
                  </a:lnTo>
                  <a:lnTo>
                    <a:pt x="606340" y="950093"/>
                  </a:lnTo>
                  <a:lnTo>
                    <a:pt x="605972" y="948322"/>
                  </a:lnTo>
                  <a:lnTo>
                    <a:pt x="605606" y="946552"/>
                  </a:lnTo>
                  <a:lnTo>
                    <a:pt x="605237" y="944782"/>
                  </a:lnTo>
                  <a:lnTo>
                    <a:pt x="604871" y="942835"/>
                  </a:lnTo>
                  <a:lnTo>
                    <a:pt x="604503" y="940886"/>
                  </a:lnTo>
                  <a:lnTo>
                    <a:pt x="604135" y="938762"/>
                  </a:lnTo>
                  <a:lnTo>
                    <a:pt x="603768" y="936460"/>
                  </a:lnTo>
                  <a:lnTo>
                    <a:pt x="603400" y="934160"/>
                  </a:lnTo>
                  <a:lnTo>
                    <a:pt x="603034" y="931858"/>
                  </a:lnTo>
                  <a:lnTo>
                    <a:pt x="602666" y="929382"/>
                  </a:lnTo>
                  <a:lnTo>
                    <a:pt x="602297" y="926903"/>
                  </a:lnTo>
                  <a:lnTo>
                    <a:pt x="601931" y="924248"/>
                  </a:lnTo>
                  <a:lnTo>
                    <a:pt x="601563" y="921592"/>
                  </a:lnTo>
                  <a:lnTo>
                    <a:pt x="601196" y="918937"/>
                  </a:lnTo>
                  <a:lnTo>
                    <a:pt x="600828" y="916105"/>
                  </a:lnTo>
                  <a:lnTo>
                    <a:pt x="600460" y="913270"/>
                  </a:lnTo>
                  <a:lnTo>
                    <a:pt x="600094" y="910438"/>
                  </a:lnTo>
                  <a:lnTo>
                    <a:pt x="599725" y="907607"/>
                  </a:lnTo>
                  <a:lnTo>
                    <a:pt x="599357" y="904598"/>
                  </a:lnTo>
                  <a:lnTo>
                    <a:pt x="598991" y="901411"/>
                  </a:lnTo>
                  <a:lnTo>
                    <a:pt x="598622" y="898223"/>
                  </a:lnTo>
                  <a:lnTo>
                    <a:pt x="598254" y="895038"/>
                  </a:lnTo>
                  <a:lnTo>
                    <a:pt x="597888" y="891674"/>
                  </a:lnTo>
                  <a:lnTo>
                    <a:pt x="597520" y="888134"/>
                  </a:lnTo>
                  <a:lnTo>
                    <a:pt x="597153" y="884593"/>
                  </a:lnTo>
                  <a:lnTo>
                    <a:pt x="596785" y="881053"/>
                  </a:lnTo>
                  <a:lnTo>
                    <a:pt x="596417" y="877512"/>
                  </a:lnTo>
                  <a:lnTo>
                    <a:pt x="596051" y="873972"/>
                  </a:lnTo>
                  <a:lnTo>
                    <a:pt x="595682" y="870255"/>
                  </a:lnTo>
                  <a:lnTo>
                    <a:pt x="595316" y="866538"/>
                  </a:lnTo>
                  <a:lnTo>
                    <a:pt x="594948" y="862818"/>
                  </a:lnTo>
                  <a:lnTo>
                    <a:pt x="594581" y="858925"/>
                  </a:lnTo>
                  <a:lnTo>
                    <a:pt x="594213" y="855028"/>
                  </a:lnTo>
                  <a:lnTo>
                    <a:pt x="593845" y="850959"/>
                  </a:lnTo>
                  <a:lnTo>
                    <a:pt x="593479" y="846886"/>
                  </a:lnTo>
                  <a:lnTo>
                    <a:pt x="593110" y="842816"/>
                  </a:lnTo>
                  <a:lnTo>
                    <a:pt x="592744" y="838743"/>
                  </a:lnTo>
                  <a:lnTo>
                    <a:pt x="592376" y="834673"/>
                  </a:lnTo>
                  <a:lnTo>
                    <a:pt x="592007" y="830601"/>
                  </a:lnTo>
                  <a:lnTo>
                    <a:pt x="591641" y="826351"/>
                  </a:lnTo>
                  <a:lnTo>
                    <a:pt x="591273" y="822102"/>
                  </a:lnTo>
                  <a:lnTo>
                    <a:pt x="590907" y="817856"/>
                  </a:lnTo>
                  <a:lnTo>
                    <a:pt x="590538" y="813427"/>
                  </a:lnTo>
                  <a:lnTo>
                    <a:pt x="590170" y="809181"/>
                  </a:lnTo>
                  <a:lnTo>
                    <a:pt x="589804" y="804756"/>
                  </a:lnTo>
                  <a:lnTo>
                    <a:pt x="589435" y="800330"/>
                  </a:lnTo>
                  <a:lnTo>
                    <a:pt x="589069" y="795728"/>
                  </a:lnTo>
                  <a:lnTo>
                    <a:pt x="588701" y="791299"/>
                  </a:lnTo>
                  <a:lnTo>
                    <a:pt x="588333" y="786697"/>
                  </a:lnTo>
                  <a:lnTo>
                    <a:pt x="587966" y="782095"/>
                  </a:lnTo>
                  <a:lnTo>
                    <a:pt x="587598" y="777493"/>
                  </a:lnTo>
                  <a:lnTo>
                    <a:pt x="587232" y="772891"/>
                  </a:lnTo>
                  <a:lnTo>
                    <a:pt x="586864" y="768289"/>
                  </a:lnTo>
                  <a:lnTo>
                    <a:pt x="586495" y="763508"/>
                  </a:lnTo>
                  <a:lnTo>
                    <a:pt x="586129" y="758905"/>
                  </a:lnTo>
                  <a:lnTo>
                    <a:pt x="585761" y="754124"/>
                  </a:lnTo>
                  <a:lnTo>
                    <a:pt x="585394" y="749169"/>
                  </a:lnTo>
                  <a:lnTo>
                    <a:pt x="585026" y="744388"/>
                  </a:lnTo>
                  <a:lnTo>
                    <a:pt x="584658" y="739609"/>
                  </a:lnTo>
                  <a:lnTo>
                    <a:pt x="584292" y="734651"/>
                  </a:lnTo>
                  <a:lnTo>
                    <a:pt x="583923" y="729520"/>
                  </a:lnTo>
                  <a:lnTo>
                    <a:pt x="583557" y="724562"/>
                  </a:lnTo>
                  <a:lnTo>
                    <a:pt x="583189" y="719604"/>
                  </a:lnTo>
                  <a:lnTo>
                    <a:pt x="582822" y="714473"/>
                  </a:lnTo>
                  <a:lnTo>
                    <a:pt x="582454" y="709338"/>
                  </a:lnTo>
                  <a:lnTo>
                    <a:pt x="582086" y="704383"/>
                  </a:lnTo>
                  <a:lnTo>
                    <a:pt x="581720" y="699426"/>
                  </a:lnTo>
                  <a:lnTo>
                    <a:pt x="581351" y="694468"/>
                  </a:lnTo>
                  <a:lnTo>
                    <a:pt x="580985" y="689513"/>
                  </a:lnTo>
                  <a:lnTo>
                    <a:pt x="580617" y="684731"/>
                  </a:lnTo>
                  <a:lnTo>
                    <a:pt x="580249" y="679776"/>
                  </a:lnTo>
                  <a:lnTo>
                    <a:pt x="579882" y="674818"/>
                  </a:lnTo>
                  <a:lnTo>
                    <a:pt x="579514" y="669684"/>
                  </a:lnTo>
                  <a:lnTo>
                    <a:pt x="579148" y="664550"/>
                  </a:lnTo>
                  <a:lnTo>
                    <a:pt x="578779" y="659418"/>
                  </a:lnTo>
                  <a:lnTo>
                    <a:pt x="578411" y="654284"/>
                  </a:lnTo>
                  <a:lnTo>
                    <a:pt x="578045" y="648973"/>
                  </a:lnTo>
                  <a:lnTo>
                    <a:pt x="577677" y="643839"/>
                  </a:lnTo>
                  <a:lnTo>
                    <a:pt x="577310" y="638705"/>
                  </a:lnTo>
                  <a:lnTo>
                    <a:pt x="576942" y="633573"/>
                  </a:lnTo>
                  <a:lnTo>
                    <a:pt x="576574" y="628439"/>
                  </a:lnTo>
                  <a:lnTo>
                    <a:pt x="576205" y="623305"/>
                  </a:lnTo>
                  <a:lnTo>
                    <a:pt x="575839" y="618170"/>
                  </a:lnTo>
                  <a:lnTo>
                    <a:pt x="575471" y="613036"/>
                  </a:lnTo>
                  <a:lnTo>
                    <a:pt x="575105" y="607725"/>
                  </a:lnTo>
                  <a:lnTo>
                    <a:pt x="574736" y="602415"/>
                  </a:lnTo>
                  <a:lnTo>
                    <a:pt x="574368" y="597104"/>
                  </a:lnTo>
                  <a:lnTo>
                    <a:pt x="574002" y="591793"/>
                  </a:lnTo>
                  <a:lnTo>
                    <a:pt x="573633" y="586482"/>
                  </a:lnTo>
                  <a:lnTo>
                    <a:pt x="573267" y="581351"/>
                  </a:lnTo>
                  <a:lnTo>
                    <a:pt x="572899" y="576037"/>
                  </a:lnTo>
                  <a:lnTo>
                    <a:pt x="572533" y="570906"/>
                  </a:lnTo>
                  <a:lnTo>
                    <a:pt x="572164" y="565771"/>
                  </a:lnTo>
                  <a:lnTo>
                    <a:pt x="571796" y="560814"/>
                  </a:lnTo>
                  <a:lnTo>
                    <a:pt x="571430" y="555503"/>
                  </a:lnTo>
                  <a:lnTo>
                    <a:pt x="571062" y="550369"/>
                  </a:lnTo>
                  <a:lnTo>
                    <a:pt x="570695" y="545234"/>
                  </a:lnTo>
                  <a:lnTo>
                    <a:pt x="570327" y="540103"/>
                  </a:lnTo>
                  <a:lnTo>
                    <a:pt x="569959" y="534792"/>
                  </a:lnTo>
                  <a:lnTo>
                    <a:pt x="569592" y="529658"/>
                  </a:lnTo>
                  <a:lnTo>
                    <a:pt x="569224" y="524523"/>
                  </a:lnTo>
                  <a:lnTo>
                    <a:pt x="568858" y="519389"/>
                  </a:lnTo>
                  <a:lnTo>
                    <a:pt x="568490" y="514078"/>
                  </a:lnTo>
                  <a:lnTo>
                    <a:pt x="568121" y="508947"/>
                  </a:lnTo>
                  <a:lnTo>
                    <a:pt x="567755" y="503813"/>
                  </a:lnTo>
                  <a:lnTo>
                    <a:pt x="567387" y="498502"/>
                  </a:lnTo>
                  <a:lnTo>
                    <a:pt x="567020" y="493191"/>
                  </a:lnTo>
                  <a:lnTo>
                    <a:pt x="566652" y="488057"/>
                  </a:lnTo>
                  <a:lnTo>
                    <a:pt x="566284" y="482746"/>
                  </a:lnTo>
                  <a:lnTo>
                    <a:pt x="565918" y="477435"/>
                  </a:lnTo>
                  <a:lnTo>
                    <a:pt x="565549" y="472125"/>
                  </a:lnTo>
                  <a:lnTo>
                    <a:pt x="565183" y="466814"/>
                  </a:lnTo>
                  <a:lnTo>
                    <a:pt x="564815" y="461503"/>
                  </a:lnTo>
                  <a:lnTo>
                    <a:pt x="564447" y="456192"/>
                  </a:lnTo>
                  <a:lnTo>
                    <a:pt x="564080" y="450882"/>
                  </a:lnTo>
                  <a:lnTo>
                    <a:pt x="563712" y="445571"/>
                  </a:lnTo>
                  <a:lnTo>
                    <a:pt x="563346" y="440260"/>
                  </a:lnTo>
                  <a:lnTo>
                    <a:pt x="562977" y="434949"/>
                  </a:lnTo>
                  <a:lnTo>
                    <a:pt x="562609" y="429815"/>
                  </a:lnTo>
                  <a:lnTo>
                    <a:pt x="562243" y="424504"/>
                  </a:lnTo>
                  <a:lnTo>
                    <a:pt x="561875" y="419373"/>
                  </a:lnTo>
                  <a:lnTo>
                    <a:pt x="561508" y="414059"/>
                  </a:lnTo>
                  <a:lnTo>
                    <a:pt x="561140" y="408928"/>
                  </a:lnTo>
                  <a:lnTo>
                    <a:pt x="560774" y="403617"/>
                  </a:lnTo>
                  <a:lnTo>
                    <a:pt x="560405" y="398306"/>
                  </a:lnTo>
                  <a:lnTo>
                    <a:pt x="560037" y="393172"/>
                  </a:lnTo>
                  <a:lnTo>
                    <a:pt x="559671" y="387861"/>
                  </a:lnTo>
                  <a:lnTo>
                    <a:pt x="559303" y="382727"/>
                  </a:lnTo>
                  <a:lnTo>
                    <a:pt x="558936" y="377416"/>
                  </a:lnTo>
                  <a:lnTo>
                    <a:pt x="558568" y="372461"/>
                  </a:lnTo>
                  <a:lnTo>
                    <a:pt x="558200" y="367327"/>
                  </a:lnTo>
                  <a:lnTo>
                    <a:pt x="557833" y="362193"/>
                  </a:lnTo>
                  <a:lnTo>
                    <a:pt x="557465" y="357235"/>
                  </a:lnTo>
                  <a:lnTo>
                    <a:pt x="557099" y="352280"/>
                  </a:lnTo>
                  <a:lnTo>
                    <a:pt x="556731" y="347145"/>
                  </a:lnTo>
                  <a:lnTo>
                    <a:pt x="556362" y="342364"/>
                  </a:lnTo>
                  <a:lnTo>
                    <a:pt x="555996" y="337585"/>
                  </a:lnTo>
                  <a:lnTo>
                    <a:pt x="555628" y="332807"/>
                  </a:lnTo>
                  <a:lnTo>
                    <a:pt x="555262" y="328205"/>
                  </a:lnTo>
                  <a:lnTo>
                    <a:pt x="554893" y="323423"/>
                  </a:lnTo>
                  <a:lnTo>
                    <a:pt x="554525" y="318821"/>
                  </a:lnTo>
                  <a:lnTo>
                    <a:pt x="554157" y="314043"/>
                  </a:lnTo>
                  <a:lnTo>
                    <a:pt x="553790" y="309438"/>
                  </a:lnTo>
                  <a:lnTo>
                    <a:pt x="553422" y="304836"/>
                  </a:lnTo>
                  <a:lnTo>
                    <a:pt x="553056" y="300234"/>
                  </a:lnTo>
                  <a:lnTo>
                    <a:pt x="552688" y="295808"/>
                  </a:lnTo>
                  <a:lnTo>
                    <a:pt x="552319" y="291206"/>
                  </a:lnTo>
                  <a:lnTo>
                    <a:pt x="551953" y="286604"/>
                  </a:lnTo>
                  <a:lnTo>
                    <a:pt x="551585" y="281999"/>
                  </a:lnTo>
                  <a:lnTo>
                    <a:pt x="551218" y="277397"/>
                  </a:lnTo>
                  <a:lnTo>
                    <a:pt x="550850" y="272795"/>
                  </a:lnTo>
                  <a:lnTo>
                    <a:pt x="550482" y="268013"/>
                  </a:lnTo>
                  <a:lnTo>
                    <a:pt x="550116" y="263411"/>
                  </a:lnTo>
                  <a:lnTo>
                    <a:pt x="549747" y="258986"/>
                  </a:lnTo>
                  <a:lnTo>
                    <a:pt x="549381" y="254560"/>
                  </a:lnTo>
                  <a:lnTo>
                    <a:pt x="549013" y="250134"/>
                  </a:lnTo>
                  <a:lnTo>
                    <a:pt x="548647" y="245885"/>
                  </a:lnTo>
                  <a:lnTo>
                    <a:pt x="548278" y="241460"/>
                  </a:lnTo>
                  <a:lnTo>
                    <a:pt x="547910" y="237213"/>
                  </a:lnTo>
                  <a:lnTo>
                    <a:pt x="547544" y="232964"/>
                  </a:lnTo>
                  <a:lnTo>
                    <a:pt x="547175" y="228715"/>
                  </a:lnTo>
                  <a:lnTo>
                    <a:pt x="546809" y="224466"/>
                  </a:lnTo>
                  <a:lnTo>
                    <a:pt x="546441" y="220219"/>
                  </a:lnTo>
                  <a:lnTo>
                    <a:pt x="546073" y="216147"/>
                  </a:lnTo>
                  <a:lnTo>
                    <a:pt x="545706" y="212074"/>
                  </a:lnTo>
                  <a:lnTo>
                    <a:pt x="545338" y="208181"/>
                  </a:lnTo>
                  <a:lnTo>
                    <a:pt x="544972" y="204108"/>
                  </a:lnTo>
                  <a:lnTo>
                    <a:pt x="544603" y="200214"/>
                  </a:lnTo>
                  <a:lnTo>
                    <a:pt x="544235" y="196497"/>
                  </a:lnTo>
                  <a:lnTo>
                    <a:pt x="543869" y="192601"/>
                  </a:lnTo>
                  <a:lnTo>
                    <a:pt x="543501" y="188884"/>
                  </a:lnTo>
                  <a:lnTo>
                    <a:pt x="543134" y="185167"/>
                  </a:lnTo>
                  <a:lnTo>
                    <a:pt x="542766" y="181447"/>
                  </a:lnTo>
                  <a:lnTo>
                    <a:pt x="542398" y="177730"/>
                  </a:lnTo>
                  <a:lnTo>
                    <a:pt x="542032" y="174014"/>
                  </a:lnTo>
                  <a:lnTo>
                    <a:pt x="541663" y="170473"/>
                  </a:lnTo>
                  <a:lnTo>
                    <a:pt x="541297" y="167109"/>
                  </a:lnTo>
                  <a:lnTo>
                    <a:pt x="540929" y="163571"/>
                  </a:lnTo>
                  <a:lnTo>
                    <a:pt x="540560" y="160028"/>
                  </a:lnTo>
                  <a:lnTo>
                    <a:pt x="540194" y="156664"/>
                  </a:lnTo>
                  <a:lnTo>
                    <a:pt x="539826" y="153303"/>
                  </a:lnTo>
                  <a:lnTo>
                    <a:pt x="539460" y="149939"/>
                  </a:lnTo>
                  <a:lnTo>
                    <a:pt x="539091" y="146575"/>
                  </a:lnTo>
                  <a:lnTo>
                    <a:pt x="538723" y="143390"/>
                  </a:lnTo>
                  <a:lnTo>
                    <a:pt x="538357" y="140026"/>
                  </a:lnTo>
                  <a:lnTo>
                    <a:pt x="537988" y="136838"/>
                  </a:lnTo>
                  <a:lnTo>
                    <a:pt x="537622" y="133654"/>
                  </a:lnTo>
                  <a:lnTo>
                    <a:pt x="537254" y="130289"/>
                  </a:lnTo>
                  <a:lnTo>
                    <a:pt x="536888" y="127102"/>
                  </a:lnTo>
                  <a:lnTo>
                    <a:pt x="536519" y="123917"/>
                  </a:lnTo>
                  <a:lnTo>
                    <a:pt x="536151" y="120906"/>
                  </a:lnTo>
                  <a:lnTo>
                    <a:pt x="535785" y="117721"/>
                  </a:lnTo>
                  <a:lnTo>
                    <a:pt x="535416" y="114889"/>
                  </a:lnTo>
                  <a:lnTo>
                    <a:pt x="535050" y="111878"/>
                  </a:lnTo>
                  <a:lnTo>
                    <a:pt x="534682" y="109046"/>
                  </a:lnTo>
                  <a:lnTo>
                    <a:pt x="534314" y="106215"/>
                  </a:lnTo>
                  <a:lnTo>
                    <a:pt x="533947" y="103380"/>
                  </a:lnTo>
                  <a:lnTo>
                    <a:pt x="533579" y="100548"/>
                  </a:lnTo>
                  <a:lnTo>
                    <a:pt x="533213" y="97716"/>
                  </a:lnTo>
                  <a:lnTo>
                    <a:pt x="532845" y="95061"/>
                  </a:lnTo>
                  <a:lnTo>
                    <a:pt x="532476" y="92406"/>
                  </a:lnTo>
                  <a:lnTo>
                    <a:pt x="532108" y="89750"/>
                  </a:lnTo>
                  <a:lnTo>
                    <a:pt x="531742" y="87095"/>
                  </a:lnTo>
                  <a:lnTo>
                    <a:pt x="531373" y="84616"/>
                  </a:lnTo>
                  <a:lnTo>
                    <a:pt x="531007" y="82137"/>
                  </a:lnTo>
                  <a:lnTo>
                    <a:pt x="530639" y="79482"/>
                  </a:lnTo>
                  <a:lnTo>
                    <a:pt x="530271" y="77005"/>
                  </a:lnTo>
                  <a:lnTo>
                    <a:pt x="529904" y="74703"/>
                  </a:lnTo>
                  <a:lnTo>
                    <a:pt x="529536" y="72224"/>
                  </a:lnTo>
                  <a:lnTo>
                    <a:pt x="529170" y="69924"/>
                  </a:lnTo>
                  <a:lnTo>
                    <a:pt x="528801" y="67622"/>
                  </a:lnTo>
                  <a:lnTo>
                    <a:pt x="528433" y="65143"/>
                  </a:lnTo>
                  <a:lnTo>
                    <a:pt x="528067" y="62843"/>
                  </a:lnTo>
                  <a:lnTo>
                    <a:pt x="527699" y="60541"/>
                  </a:lnTo>
                  <a:lnTo>
                    <a:pt x="527332" y="58241"/>
                  </a:lnTo>
                  <a:lnTo>
                    <a:pt x="526964" y="55939"/>
                  </a:lnTo>
                  <a:lnTo>
                    <a:pt x="526598" y="53813"/>
                  </a:lnTo>
                  <a:lnTo>
                    <a:pt x="526230" y="51513"/>
                  </a:lnTo>
                  <a:lnTo>
                    <a:pt x="525861" y="49387"/>
                  </a:lnTo>
                  <a:lnTo>
                    <a:pt x="525495" y="47441"/>
                  </a:lnTo>
                  <a:lnTo>
                    <a:pt x="525127" y="45494"/>
                  </a:lnTo>
                  <a:lnTo>
                    <a:pt x="524760" y="43547"/>
                  </a:lnTo>
                  <a:lnTo>
                    <a:pt x="524392" y="41600"/>
                  </a:lnTo>
                  <a:lnTo>
                    <a:pt x="524024" y="39830"/>
                  </a:lnTo>
                  <a:lnTo>
                    <a:pt x="523658" y="37881"/>
                  </a:lnTo>
                  <a:lnTo>
                    <a:pt x="523289" y="36113"/>
                  </a:lnTo>
                  <a:lnTo>
                    <a:pt x="522923" y="34519"/>
                  </a:lnTo>
                  <a:lnTo>
                    <a:pt x="522555" y="32926"/>
                  </a:lnTo>
                  <a:lnTo>
                    <a:pt x="522186" y="31155"/>
                  </a:lnTo>
                  <a:lnTo>
                    <a:pt x="521820" y="29738"/>
                  </a:lnTo>
                  <a:lnTo>
                    <a:pt x="521452" y="28147"/>
                  </a:lnTo>
                  <a:lnTo>
                    <a:pt x="521086" y="26730"/>
                  </a:lnTo>
                  <a:lnTo>
                    <a:pt x="520717" y="25312"/>
                  </a:lnTo>
                  <a:lnTo>
                    <a:pt x="520349" y="24074"/>
                  </a:lnTo>
                  <a:lnTo>
                    <a:pt x="519983" y="22657"/>
                  </a:lnTo>
                  <a:lnTo>
                    <a:pt x="519614" y="21419"/>
                  </a:lnTo>
                  <a:lnTo>
                    <a:pt x="519248" y="20178"/>
                  </a:lnTo>
                  <a:lnTo>
                    <a:pt x="518880" y="18940"/>
                  </a:lnTo>
                  <a:lnTo>
                    <a:pt x="518512" y="17702"/>
                  </a:lnTo>
                  <a:lnTo>
                    <a:pt x="518145" y="16638"/>
                  </a:lnTo>
                  <a:lnTo>
                    <a:pt x="517777" y="15576"/>
                  </a:lnTo>
                  <a:lnTo>
                    <a:pt x="517411" y="14338"/>
                  </a:lnTo>
                  <a:lnTo>
                    <a:pt x="517043" y="13276"/>
                  </a:lnTo>
                  <a:lnTo>
                    <a:pt x="516674" y="12391"/>
                  </a:lnTo>
                  <a:lnTo>
                    <a:pt x="516308" y="11330"/>
                  </a:lnTo>
                  <a:lnTo>
                    <a:pt x="515940" y="10442"/>
                  </a:lnTo>
                  <a:lnTo>
                    <a:pt x="515573" y="9557"/>
                  </a:lnTo>
                  <a:lnTo>
                    <a:pt x="515205" y="8674"/>
                  </a:lnTo>
                  <a:lnTo>
                    <a:pt x="514839" y="7786"/>
                  </a:lnTo>
                  <a:lnTo>
                    <a:pt x="514471" y="7081"/>
                  </a:lnTo>
                  <a:lnTo>
                    <a:pt x="514102" y="6195"/>
                  </a:lnTo>
                  <a:lnTo>
                    <a:pt x="513736" y="5487"/>
                  </a:lnTo>
                  <a:lnTo>
                    <a:pt x="513368" y="4778"/>
                  </a:lnTo>
                  <a:lnTo>
                    <a:pt x="513001" y="4069"/>
                  </a:lnTo>
                  <a:lnTo>
                    <a:pt x="512633" y="3540"/>
                  </a:lnTo>
                  <a:lnTo>
                    <a:pt x="512265" y="3008"/>
                  </a:lnTo>
                  <a:lnTo>
                    <a:pt x="511899" y="2476"/>
                  </a:lnTo>
                  <a:lnTo>
                    <a:pt x="511530" y="1946"/>
                  </a:lnTo>
                  <a:lnTo>
                    <a:pt x="511164" y="1593"/>
                  </a:lnTo>
                  <a:lnTo>
                    <a:pt x="510796" y="1238"/>
                  </a:lnTo>
                  <a:lnTo>
                    <a:pt x="510428" y="885"/>
                  </a:lnTo>
                  <a:lnTo>
                    <a:pt x="510061" y="705"/>
                  </a:lnTo>
                  <a:lnTo>
                    <a:pt x="509693" y="529"/>
                  </a:lnTo>
                  <a:lnTo>
                    <a:pt x="509327" y="352"/>
                  </a:lnTo>
                  <a:lnTo>
                    <a:pt x="508958" y="176"/>
                  </a:lnTo>
                  <a:lnTo>
                    <a:pt x="508590" y="176"/>
                  </a:lnTo>
                  <a:lnTo>
                    <a:pt x="508224" y="0"/>
                  </a:lnTo>
                  <a:lnTo>
                    <a:pt x="507856" y="0"/>
                  </a:lnTo>
                  <a:lnTo>
                    <a:pt x="507487" y="0"/>
                  </a:lnTo>
                  <a:lnTo>
                    <a:pt x="507121" y="176"/>
                  </a:lnTo>
                  <a:lnTo>
                    <a:pt x="506753" y="176"/>
                  </a:lnTo>
                  <a:lnTo>
                    <a:pt x="506384" y="352"/>
                  </a:lnTo>
                  <a:lnTo>
                    <a:pt x="506018" y="529"/>
                  </a:lnTo>
                  <a:lnTo>
                    <a:pt x="505650" y="885"/>
                  </a:lnTo>
                  <a:lnTo>
                    <a:pt x="505284" y="1061"/>
                  </a:lnTo>
                  <a:lnTo>
                    <a:pt x="504915" y="1414"/>
                  </a:lnTo>
                  <a:lnTo>
                    <a:pt x="504547" y="1767"/>
                  </a:lnTo>
                  <a:lnTo>
                    <a:pt x="504181" y="2123"/>
                  </a:lnTo>
                  <a:lnTo>
                    <a:pt x="503812" y="2655"/>
                  </a:lnTo>
                  <a:lnTo>
                    <a:pt x="503446" y="3008"/>
                  </a:lnTo>
                  <a:lnTo>
                    <a:pt x="503078" y="3540"/>
                  </a:lnTo>
                  <a:lnTo>
                    <a:pt x="502712" y="4069"/>
                  </a:lnTo>
                  <a:lnTo>
                    <a:pt x="502343" y="4778"/>
                  </a:lnTo>
                  <a:lnTo>
                    <a:pt x="501975" y="5487"/>
                  </a:lnTo>
                  <a:lnTo>
                    <a:pt x="501609" y="6195"/>
                  </a:lnTo>
                  <a:lnTo>
                    <a:pt x="501241" y="6901"/>
                  </a:lnTo>
                  <a:lnTo>
                    <a:pt x="500874" y="7610"/>
                  </a:lnTo>
                  <a:lnTo>
                    <a:pt x="500506" y="8495"/>
                  </a:lnTo>
                  <a:lnTo>
                    <a:pt x="500138" y="9380"/>
                  </a:lnTo>
                  <a:lnTo>
                    <a:pt x="499771" y="10265"/>
                  </a:lnTo>
                  <a:lnTo>
                    <a:pt x="499403" y="11150"/>
                  </a:lnTo>
                  <a:lnTo>
                    <a:pt x="499037" y="12212"/>
                  </a:lnTo>
                  <a:lnTo>
                    <a:pt x="498669" y="13097"/>
                  </a:lnTo>
                  <a:lnTo>
                    <a:pt x="498300" y="14159"/>
                  </a:lnTo>
                  <a:lnTo>
                    <a:pt x="497934" y="15223"/>
                  </a:lnTo>
                  <a:lnTo>
                    <a:pt x="497566" y="16285"/>
                  </a:lnTo>
                  <a:lnTo>
                    <a:pt x="497199" y="17523"/>
                  </a:lnTo>
                  <a:lnTo>
                    <a:pt x="496831" y="18764"/>
                  </a:lnTo>
                  <a:lnTo>
                    <a:pt x="496463" y="20002"/>
                  </a:lnTo>
                  <a:lnTo>
                    <a:pt x="496097" y="21243"/>
                  </a:lnTo>
                  <a:lnTo>
                    <a:pt x="495728" y="22481"/>
                  </a:lnTo>
                  <a:lnTo>
                    <a:pt x="495362" y="23895"/>
                  </a:lnTo>
                  <a:lnTo>
                    <a:pt x="494994" y="25136"/>
                  </a:lnTo>
                  <a:lnTo>
                    <a:pt x="494626" y="26550"/>
                  </a:lnTo>
                  <a:lnTo>
                    <a:pt x="494259" y="27968"/>
                  </a:lnTo>
                  <a:lnTo>
                    <a:pt x="493891" y="29562"/>
                  </a:lnTo>
                  <a:lnTo>
                    <a:pt x="493525" y="30979"/>
                  </a:lnTo>
                  <a:lnTo>
                    <a:pt x="493156" y="32570"/>
                  </a:lnTo>
                  <a:lnTo>
                    <a:pt x="492788" y="34164"/>
                  </a:lnTo>
                  <a:lnTo>
                    <a:pt x="492422" y="35757"/>
                  </a:lnTo>
                  <a:lnTo>
                    <a:pt x="492054" y="37351"/>
                  </a:lnTo>
                  <a:lnTo>
                    <a:pt x="491687" y="38945"/>
                  </a:lnTo>
                  <a:lnTo>
                    <a:pt x="491319" y="40715"/>
                  </a:lnTo>
                  <a:lnTo>
                    <a:pt x="490953" y="42486"/>
                  </a:lnTo>
                  <a:lnTo>
                    <a:pt x="490584" y="44256"/>
                  </a:lnTo>
                  <a:lnTo>
                    <a:pt x="490216" y="46023"/>
                  </a:lnTo>
                  <a:lnTo>
                    <a:pt x="489850" y="47796"/>
                  </a:lnTo>
                  <a:lnTo>
                    <a:pt x="489482" y="49743"/>
                  </a:lnTo>
                  <a:lnTo>
                    <a:pt x="489115" y="51690"/>
                  </a:lnTo>
                  <a:lnTo>
                    <a:pt x="488747" y="53460"/>
                  </a:lnTo>
                  <a:lnTo>
                    <a:pt x="488379" y="55407"/>
                  </a:lnTo>
                  <a:lnTo>
                    <a:pt x="488013" y="57533"/>
                  </a:lnTo>
                  <a:lnTo>
                    <a:pt x="487644" y="59479"/>
                  </a:lnTo>
                  <a:lnTo>
                    <a:pt x="487278" y="61426"/>
                  </a:lnTo>
                  <a:lnTo>
                    <a:pt x="486910" y="63549"/>
                  </a:lnTo>
                  <a:lnTo>
                    <a:pt x="486541" y="65499"/>
                  </a:lnTo>
                  <a:lnTo>
                    <a:pt x="486175" y="67622"/>
                  </a:lnTo>
                  <a:lnTo>
                    <a:pt x="485807" y="69745"/>
                  </a:lnTo>
                  <a:lnTo>
                    <a:pt x="485439" y="71871"/>
                  </a:lnTo>
                  <a:lnTo>
                    <a:pt x="485072" y="73994"/>
                  </a:lnTo>
                  <a:lnTo>
                    <a:pt x="484704" y="76120"/>
                  </a:lnTo>
                  <a:lnTo>
                    <a:pt x="484336" y="78243"/>
                  </a:lnTo>
                  <a:lnTo>
                    <a:pt x="483969" y="80543"/>
                  </a:lnTo>
                  <a:lnTo>
                    <a:pt x="483601" y="82846"/>
                  </a:lnTo>
                  <a:lnTo>
                    <a:pt x="483235" y="84972"/>
                  </a:lnTo>
                  <a:lnTo>
                    <a:pt x="482867" y="87451"/>
                  </a:lnTo>
                  <a:lnTo>
                    <a:pt x="482498" y="89750"/>
                  </a:lnTo>
                  <a:lnTo>
                    <a:pt x="482132" y="92053"/>
                  </a:lnTo>
                  <a:lnTo>
                    <a:pt x="481764" y="94529"/>
                  </a:lnTo>
                  <a:lnTo>
                    <a:pt x="481397" y="96831"/>
                  </a:lnTo>
                  <a:lnTo>
                    <a:pt x="481029" y="99310"/>
                  </a:lnTo>
                  <a:lnTo>
                    <a:pt x="480663" y="101789"/>
                  </a:lnTo>
                  <a:lnTo>
                    <a:pt x="480295" y="104444"/>
                  </a:lnTo>
                  <a:lnTo>
                    <a:pt x="479926" y="106923"/>
                  </a:lnTo>
                  <a:lnTo>
                    <a:pt x="479560" y="109579"/>
                  </a:lnTo>
                  <a:lnTo>
                    <a:pt x="479192" y="112055"/>
                  </a:lnTo>
                  <a:lnTo>
                    <a:pt x="478826" y="114710"/>
                  </a:lnTo>
                  <a:lnTo>
                    <a:pt x="478457" y="117189"/>
                  </a:lnTo>
                  <a:lnTo>
                    <a:pt x="478089" y="119844"/>
                  </a:lnTo>
                  <a:lnTo>
                    <a:pt x="477723" y="122500"/>
                  </a:lnTo>
                  <a:lnTo>
                    <a:pt x="477354" y="125155"/>
                  </a:lnTo>
                  <a:lnTo>
                    <a:pt x="476988" y="127811"/>
                  </a:lnTo>
                  <a:lnTo>
                    <a:pt x="476620" y="130642"/>
                  </a:lnTo>
                  <a:lnTo>
                    <a:pt x="476252" y="133298"/>
                  </a:lnTo>
                  <a:lnTo>
                    <a:pt x="475885" y="136130"/>
                  </a:lnTo>
                  <a:lnTo>
                    <a:pt x="475517" y="138964"/>
                  </a:lnTo>
                  <a:lnTo>
                    <a:pt x="475151" y="141796"/>
                  </a:lnTo>
                  <a:lnTo>
                    <a:pt x="474782" y="144628"/>
                  </a:lnTo>
                  <a:lnTo>
                    <a:pt x="474414" y="147460"/>
                  </a:lnTo>
                  <a:lnTo>
                    <a:pt x="474048" y="150292"/>
                  </a:lnTo>
                  <a:lnTo>
                    <a:pt x="473680" y="153303"/>
                  </a:lnTo>
                  <a:lnTo>
                    <a:pt x="473313" y="156135"/>
                  </a:lnTo>
                  <a:lnTo>
                    <a:pt x="472945" y="159146"/>
                  </a:lnTo>
                  <a:lnTo>
                    <a:pt x="472577" y="162154"/>
                  </a:lnTo>
                  <a:lnTo>
                    <a:pt x="472211" y="165162"/>
                  </a:lnTo>
                  <a:lnTo>
                    <a:pt x="471842" y="168173"/>
                  </a:lnTo>
                  <a:lnTo>
                    <a:pt x="471476" y="171358"/>
                  </a:lnTo>
                  <a:lnTo>
                    <a:pt x="471108" y="174369"/>
                  </a:lnTo>
                  <a:lnTo>
                    <a:pt x="470739" y="177554"/>
                  </a:lnTo>
                  <a:lnTo>
                    <a:pt x="470373" y="180742"/>
                  </a:lnTo>
                  <a:lnTo>
                    <a:pt x="470005" y="183926"/>
                  </a:lnTo>
                  <a:lnTo>
                    <a:pt x="469639" y="187114"/>
                  </a:lnTo>
                  <a:lnTo>
                    <a:pt x="469270" y="190478"/>
                  </a:lnTo>
                  <a:lnTo>
                    <a:pt x="468904" y="193663"/>
                  </a:lnTo>
                  <a:lnTo>
                    <a:pt x="468536" y="197027"/>
                  </a:lnTo>
                  <a:lnTo>
                    <a:pt x="468167" y="200391"/>
                  </a:lnTo>
                  <a:lnTo>
                    <a:pt x="467801" y="203755"/>
                  </a:lnTo>
                  <a:lnTo>
                    <a:pt x="467433" y="207295"/>
                  </a:lnTo>
                  <a:lnTo>
                    <a:pt x="467067" y="210657"/>
                  </a:lnTo>
                  <a:lnTo>
                    <a:pt x="466698" y="214021"/>
                  </a:lnTo>
                  <a:lnTo>
                    <a:pt x="466330" y="217564"/>
                  </a:lnTo>
                  <a:lnTo>
                    <a:pt x="465964" y="221102"/>
                  </a:lnTo>
                  <a:lnTo>
                    <a:pt x="465595" y="224642"/>
                  </a:lnTo>
                  <a:lnTo>
                    <a:pt x="465229" y="228183"/>
                  </a:lnTo>
                  <a:lnTo>
                    <a:pt x="464861" y="231903"/>
                  </a:lnTo>
                  <a:lnTo>
                    <a:pt x="464493" y="235440"/>
                  </a:lnTo>
                  <a:lnTo>
                    <a:pt x="464126" y="239160"/>
                  </a:lnTo>
                  <a:lnTo>
                    <a:pt x="463758" y="242877"/>
                  </a:lnTo>
                  <a:lnTo>
                    <a:pt x="463390" y="246594"/>
                  </a:lnTo>
                  <a:lnTo>
                    <a:pt x="463024" y="250311"/>
                  </a:lnTo>
                  <a:lnTo>
                    <a:pt x="462655" y="254031"/>
                  </a:lnTo>
                  <a:lnTo>
                    <a:pt x="462287" y="257924"/>
                  </a:lnTo>
                  <a:lnTo>
                    <a:pt x="461921" y="261641"/>
                  </a:lnTo>
                  <a:lnTo>
                    <a:pt x="461552" y="265537"/>
                  </a:lnTo>
                  <a:lnTo>
                    <a:pt x="461186" y="269431"/>
                  </a:lnTo>
                  <a:lnTo>
                    <a:pt x="460818" y="273148"/>
                  </a:lnTo>
                  <a:lnTo>
                    <a:pt x="460450" y="277041"/>
                  </a:lnTo>
                  <a:lnTo>
                    <a:pt x="460083" y="280937"/>
                  </a:lnTo>
                  <a:lnTo>
                    <a:pt x="459715" y="284831"/>
                  </a:lnTo>
                  <a:lnTo>
                    <a:pt x="459349" y="288727"/>
                  </a:lnTo>
                  <a:lnTo>
                    <a:pt x="458980" y="292620"/>
                  </a:lnTo>
                  <a:lnTo>
                    <a:pt x="458612" y="296517"/>
                  </a:lnTo>
                  <a:lnTo>
                    <a:pt x="458246" y="300587"/>
                  </a:lnTo>
                  <a:lnTo>
                    <a:pt x="457878" y="304659"/>
                  </a:lnTo>
                  <a:lnTo>
                    <a:pt x="457511" y="308553"/>
                  </a:lnTo>
                  <a:lnTo>
                    <a:pt x="457143" y="312625"/>
                  </a:lnTo>
                  <a:lnTo>
                    <a:pt x="456777" y="316695"/>
                  </a:lnTo>
                  <a:lnTo>
                    <a:pt x="456409" y="320768"/>
                  </a:lnTo>
                  <a:lnTo>
                    <a:pt x="456040" y="324841"/>
                  </a:lnTo>
                  <a:lnTo>
                    <a:pt x="455674" y="328911"/>
                  </a:lnTo>
                  <a:lnTo>
                    <a:pt x="455306" y="332983"/>
                  </a:lnTo>
                  <a:lnTo>
                    <a:pt x="454939" y="337233"/>
                  </a:lnTo>
                  <a:lnTo>
                    <a:pt x="454571" y="341302"/>
                  </a:lnTo>
                  <a:lnTo>
                    <a:pt x="454203" y="345552"/>
                  </a:lnTo>
                  <a:lnTo>
                    <a:pt x="453837" y="349624"/>
                  </a:lnTo>
                  <a:lnTo>
                    <a:pt x="453468" y="353694"/>
                  </a:lnTo>
                  <a:lnTo>
                    <a:pt x="453102" y="357943"/>
                  </a:lnTo>
                  <a:lnTo>
                    <a:pt x="452734" y="362016"/>
                  </a:lnTo>
                  <a:lnTo>
                    <a:pt x="452365" y="366262"/>
                  </a:lnTo>
                  <a:lnTo>
                    <a:pt x="451999" y="370512"/>
                  </a:lnTo>
                  <a:lnTo>
                    <a:pt x="451631" y="374584"/>
                  </a:lnTo>
                  <a:lnTo>
                    <a:pt x="451265" y="378833"/>
                  </a:lnTo>
                  <a:lnTo>
                    <a:pt x="450896" y="382903"/>
                  </a:lnTo>
                  <a:lnTo>
                    <a:pt x="450528" y="387152"/>
                  </a:lnTo>
                  <a:lnTo>
                    <a:pt x="450162" y="391225"/>
                  </a:lnTo>
                  <a:lnTo>
                    <a:pt x="449793" y="395472"/>
                  </a:lnTo>
                  <a:lnTo>
                    <a:pt x="449427" y="399544"/>
                  </a:lnTo>
                  <a:lnTo>
                    <a:pt x="449059" y="403617"/>
                  </a:lnTo>
                  <a:lnTo>
                    <a:pt x="448691" y="407863"/>
                  </a:lnTo>
                  <a:lnTo>
                    <a:pt x="448324" y="412112"/>
                  </a:lnTo>
                  <a:lnTo>
                    <a:pt x="447956" y="416362"/>
                  </a:lnTo>
                  <a:lnTo>
                    <a:pt x="447590" y="420611"/>
                  </a:lnTo>
                  <a:lnTo>
                    <a:pt x="447222" y="424857"/>
                  </a:lnTo>
                  <a:lnTo>
                    <a:pt x="446853" y="429109"/>
                  </a:lnTo>
                  <a:lnTo>
                    <a:pt x="446487" y="433179"/>
                  </a:lnTo>
                  <a:lnTo>
                    <a:pt x="446119" y="437428"/>
                  </a:lnTo>
                  <a:lnTo>
                    <a:pt x="445752" y="441677"/>
                  </a:lnTo>
                  <a:lnTo>
                    <a:pt x="445384" y="445924"/>
                  </a:lnTo>
                  <a:lnTo>
                    <a:pt x="445018" y="449996"/>
                  </a:lnTo>
                  <a:lnTo>
                    <a:pt x="444650" y="454246"/>
                  </a:lnTo>
                  <a:lnTo>
                    <a:pt x="444281" y="458495"/>
                  </a:lnTo>
                  <a:lnTo>
                    <a:pt x="443915" y="462741"/>
                  </a:lnTo>
                  <a:lnTo>
                    <a:pt x="443547" y="466814"/>
                  </a:lnTo>
                  <a:lnTo>
                    <a:pt x="443180" y="471063"/>
                  </a:lnTo>
                  <a:lnTo>
                    <a:pt x="442812" y="475133"/>
                  </a:lnTo>
                  <a:lnTo>
                    <a:pt x="442444" y="479382"/>
                  </a:lnTo>
                  <a:lnTo>
                    <a:pt x="442078" y="483455"/>
                  </a:lnTo>
                  <a:lnTo>
                    <a:pt x="441709" y="487525"/>
                  </a:lnTo>
                  <a:lnTo>
                    <a:pt x="441343" y="491597"/>
                  </a:lnTo>
                  <a:lnTo>
                    <a:pt x="440975" y="495670"/>
                  </a:lnTo>
                  <a:lnTo>
                    <a:pt x="440607" y="499740"/>
                  </a:lnTo>
                  <a:lnTo>
                    <a:pt x="440240" y="503813"/>
                  </a:lnTo>
                  <a:lnTo>
                    <a:pt x="439872" y="507885"/>
                  </a:lnTo>
                  <a:lnTo>
                    <a:pt x="439506" y="511955"/>
                  </a:lnTo>
                  <a:lnTo>
                    <a:pt x="439137" y="516028"/>
                  </a:lnTo>
                  <a:lnTo>
                    <a:pt x="438769" y="520098"/>
                  </a:lnTo>
                  <a:lnTo>
                    <a:pt x="438401" y="524171"/>
                  </a:lnTo>
                  <a:lnTo>
                    <a:pt x="438035" y="528064"/>
                  </a:lnTo>
                  <a:lnTo>
                    <a:pt x="437666" y="532137"/>
                  </a:lnTo>
                  <a:lnTo>
                    <a:pt x="437300" y="536030"/>
                  </a:lnTo>
                  <a:lnTo>
                    <a:pt x="436932" y="540103"/>
                  </a:lnTo>
                  <a:lnTo>
                    <a:pt x="436563" y="544173"/>
                  </a:lnTo>
                  <a:lnTo>
                    <a:pt x="436197" y="548245"/>
                  </a:lnTo>
                  <a:lnTo>
                    <a:pt x="435829" y="552318"/>
                  </a:lnTo>
                  <a:lnTo>
                    <a:pt x="435463" y="556388"/>
                  </a:lnTo>
                  <a:lnTo>
                    <a:pt x="435094" y="560461"/>
                  </a:lnTo>
                  <a:lnTo>
                    <a:pt x="434728" y="564533"/>
                  </a:lnTo>
                  <a:lnTo>
                    <a:pt x="434360" y="568603"/>
                  </a:lnTo>
                  <a:lnTo>
                    <a:pt x="433992" y="572497"/>
                  </a:lnTo>
                  <a:lnTo>
                    <a:pt x="433625" y="576569"/>
                  </a:lnTo>
                  <a:lnTo>
                    <a:pt x="433257" y="580463"/>
                  </a:lnTo>
                  <a:lnTo>
                    <a:pt x="432891" y="584536"/>
                  </a:lnTo>
                  <a:lnTo>
                    <a:pt x="432522" y="588608"/>
                  </a:lnTo>
                  <a:lnTo>
                    <a:pt x="432154" y="592502"/>
                  </a:lnTo>
                  <a:lnTo>
                    <a:pt x="431788" y="596574"/>
                  </a:lnTo>
                  <a:lnTo>
                    <a:pt x="431420" y="600468"/>
                  </a:lnTo>
                  <a:lnTo>
                    <a:pt x="431053" y="604541"/>
                  </a:lnTo>
                  <a:lnTo>
                    <a:pt x="430685" y="608434"/>
                  </a:lnTo>
                  <a:lnTo>
                    <a:pt x="430317" y="612327"/>
                  </a:lnTo>
                  <a:lnTo>
                    <a:pt x="429950" y="616224"/>
                  </a:lnTo>
                  <a:lnTo>
                    <a:pt x="429582" y="620117"/>
                  </a:lnTo>
                  <a:lnTo>
                    <a:pt x="429216" y="624010"/>
                  </a:lnTo>
                  <a:lnTo>
                    <a:pt x="428848" y="627907"/>
                  </a:lnTo>
                  <a:lnTo>
                    <a:pt x="428479" y="631624"/>
                  </a:lnTo>
                  <a:lnTo>
                    <a:pt x="428113" y="635520"/>
                  </a:lnTo>
                  <a:lnTo>
                    <a:pt x="427745" y="639237"/>
                  </a:lnTo>
                  <a:lnTo>
                    <a:pt x="427378" y="643130"/>
                  </a:lnTo>
                  <a:lnTo>
                    <a:pt x="427010" y="646847"/>
                  </a:lnTo>
                  <a:lnTo>
                    <a:pt x="426642" y="650567"/>
                  </a:lnTo>
                  <a:lnTo>
                    <a:pt x="426276" y="654284"/>
                  </a:lnTo>
                  <a:lnTo>
                    <a:pt x="425907" y="657825"/>
                  </a:lnTo>
                  <a:lnTo>
                    <a:pt x="425541" y="661542"/>
                  </a:lnTo>
                  <a:lnTo>
                    <a:pt x="425173" y="665259"/>
                  </a:lnTo>
                  <a:lnTo>
                    <a:pt x="424805" y="668799"/>
                  </a:lnTo>
                  <a:lnTo>
                    <a:pt x="424438" y="672519"/>
                  </a:lnTo>
                  <a:lnTo>
                    <a:pt x="424070" y="676056"/>
                  </a:lnTo>
                  <a:lnTo>
                    <a:pt x="423704" y="679776"/>
                  </a:lnTo>
                  <a:lnTo>
                    <a:pt x="423335" y="683317"/>
                  </a:lnTo>
                  <a:lnTo>
                    <a:pt x="422969" y="686857"/>
                  </a:lnTo>
                  <a:lnTo>
                    <a:pt x="422601" y="690574"/>
                  </a:lnTo>
                  <a:lnTo>
                    <a:pt x="422233" y="694115"/>
                  </a:lnTo>
                  <a:lnTo>
                    <a:pt x="421866" y="697476"/>
                  </a:lnTo>
                  <a:lnTo>
                    <a:pt x="421498" y="701019"/>
                  </a:lnTo>
                  <a:lnTo>
                    <a:pt x="421132" y="704383"/>
                  </a:lnTo>
                  <a:lnTo>
                    <a:pt x="420763" y="707921"/>
                  </a:lnTo>
                  <a:lnTo>
                    <a:pt x="420395" y="711285"/>
                  </a:lnTo>
                  <a:lnTo>
                    <a:pt x="420029" y="714649"/>
                  </a:lnTo>
                  <a:lnTo>
                    <a:pt x="419661" y="718013"/>
                  </a:lnTo>
                  <a:lnTo>
                    <a:pt x="419294" y="721198"/>
                  </a:lnTo>
                  <a:lnTo>
                    <a:pt x="418926" y="724562"/>
                  </a:lnTo>
                  <a:lnTo>
                    <a:pt x="418558" y="727926"/>
                  </a:lnTo>
                  <a:lnTo>
                    <a:pt x="418192" y="731114"/>
                  </a:lnTo>
                  <a:lnTo>
                    <a:pt x="417823" y="734478"/>
                  </a:lnTo>
                  <a:lnTo>
                    <a:pt x="417457" y="737662"/>
                  </a:lnTo>
                  <a:lnTo>
                    <a:pt x="417089" y="740850"/>
                  </a:lnTo>
                  <a:lnTo>
                    <a:pt x="416720" y="744214"/>
                  </a:lnTo>
                  <a:lnTo>
                    <a:pt x="416352" y="747399"/>
                  </a:lnTo>
                  <a:lnTo>
                    <a:pt x="415986" y="750586"/>
                  </a:lnTo>
                  <a:lnTo>
                    <a:pt x="415618" y="753771"/>
                  </a:lnTo>
                  <a:lnTo>
                    <a:pt x="415251" y="756779"/>
                  </a:lnTo>
                  <a:lnTo>
                    <a:pt x="414883" y="759967"/>
                  </a:lnTo>
                  <a:lnTo>
                    <a:pt x="414515" y="762978"/>
                  </a:lnTo>
                  <a:lnTo>
                    <a:pt x="414148" y="766163"/>
                  </a:lnTo>
                  <a:lnTo>
                    <a:pt x="413780" y="769171"/>
                  </a:lnTo>
                  <a:lnTo>
                    <a:pt x="413414" y="772182"/>
                  </a:lnTo>
                  <a:lnTo>
                    <a:pt x="413046" y="775191"/>
                  </a:lnTo>
                  <a:lnTo>
                    <a:pt x="412677" y="778202"/>
                  </a:lnTo>
                  <a:lnTo>
                    <a:pt x="412311" y="781034"/>
                  </a:lnTo>
                  <a:lnTo>
                    <a:pt x="411943" y="784042"/>
                  </a:lnTo>
                  <a:lnTo>
                    <a:pt x="411576" y="787053"/>
                  </a:lnTo>
                  <a:lnTo>
                    <a:pt x="411208" y="789885"/>
                  </a:lnTo>
                  <a:lnTo>
                    <a:pt x="410842" y="792717"/>
                  </a:lnTo>
                  <a:lnTo>
                    <a:pt x="410474" y="795551"/>
                  </a:lnTo>
                  <a:lnTo>
                    <a:pt x="410105" y="798380"/>
                  </a:lnTo>
                  <a:lnTo>
                    <a:pt x="409739" y="801215"/>
                  </a:lnTo>
                  <a:lnTo>
                    <a:pt x="409371" y="803870"/>
                  </a:lnTo>
                  <a:lnTo>
                    <a:pt x="409005" y="806526"/>
                  </a:lnTo>
                  <a:lnTo>
                    <a:pt x="408636" y="809358"/>
                  </a:lnTo>
                  <a:lnTo>
                    <a:pt x="408268" y="812013"/>
                  </a:lnTo>
                  <a:lnTo>
                    <a:pt x="407902" y="814668"/>
                  </a:lnTo>
                  <a:lnTo>
                    <a:pt x="407533" y="817324"/>
                  </a:lnTo>
                  <a:lnTo>
                    <a:pt x="407167" y="819803"/>
                  </a:lnTo>
                  <a:lnTo>
                    <a:pt x="406799" y="822458"/>
                  </a:lnTo>
                  <a:lnTo>
                    <a:pt x="406431" y="824937"/>
                  </a:lnTo>
                  <a:lnTo>
                    <a:pt x="406064" y="827416"/>
                  </a:lnTo>
                  <a:lnTo>
                    <a:pt x="405696" y="829892"/>
                  </a:lnTo>
                  <a:lnTo>
                    <a:pt x="405330" y="832194"/>
                  </a:lnTo>
                  <a:lnTo>
                    <a:pt x="404961" y="834673"/>
                  </a:lnTo>
                  <a:lnTo>
                    <a:pt x="404593" y="836973"/>
                  </a:lnTo>
                  <a:lnTo>
                    <a:pt x="404227" y="839275"/>
                  </a:lnTo>
                  <a:lnTo>
                    <a:pt x="403859" y="841575"/>
                  </a:lnTo>
                  <a:lnTo>
                    <a:pt x="403492" y="843878"/>
                  </a:lnTo>
                  <a:lnTo>
                    <a:pt x="403124" y="846180"/>
                  </a:lnTo>
                  <a:lnTo>
                    <a:pt x="402756" y="848480"/>
                  </a:lnTo>
                  <a:lnTo>
                    <a:pt x="402390" y="850606"/>
                  </a:lnTo>
                  <a:lnTo>
                    <a:pt x="402021" y="852905"/>
                  </a:lnTo>
                  <a:lnTo>
                    <a:pt x="401655" y="855028"/>
                  </a:lnTo>
                  <a:lnTo>
                    <a:pt x="401287" y="857154"/>
                  </a:lnTo>
                  <a:lnTo>
                    <a:pt x="400918" y="859280"/>
                  </a:lnTo>
                  <a:lnTo>
                    <a:pt x="400552" y="861404"/>
                  </a:lnTo>
                  <a:lnTo>
                    <a:pt x="400184" y="863350"/>
                  </a:lnTo>
                  <a:lnTo>
                    <a:pt x="399818" y="865473"/>
                  </a:lnTo>
                  <a:lnTo>
                    <a:pt x="399449" y="867420"/>
                  </a:lnTo>
                  <a:lnTo>
                    <a:pt x="399083" y="869370"/>
                  </a:lnTo>
                  <a:lnTo>
                    <a:pt x="398715" y="871493"/>
                  </a:lnTo>
                  <a:lnTo>
                    <a:pt x="398346" y="873440"/>
                  </a:lnTo>
                  <a:lnTo>
                    <a:pt x="397980" y="875389"/>
                  </a:lnTo>
                  <a:lnTo>
                    <a:pt x="397612" y="877157"/>
                  </a:lnTo>
                  <a:lnTo>
                    <a:pt x="397246" y="879106"/>
                  </a:lnTo>
                  <a:lnTo>
                    <a:pt x="396877" y="881053"/>
                  </a:lnTo>
                  <a:lnTo>
                    <a:pt x="396509" y="882823"/>
                  </a:lnTo>
                  <a:lnTo>
                    <a:pt x="396143" y="884770"/>
                  </a:lnTo>
                  <a:lnTo>
                    <a:pt x="395774" y="886540"/>
                  </a:lnTo>
                  <a:lnTo>
                    <a:pt x="395408" y="888310"/>
                  </a:lnTo>
                  <a:lnTo>
                    <a:pt x="395040" y="890081"/>
                  </a:lnTo>
                  <a:lnTo>
                    <a:pt x="394672" y="891851"/>
                  </a:lnTo>
                  <a:lnTo>
                    <a:pt x="394305" y="893445"/>
                  </a:lnTo>
                  <a:lnTo>
                    <a:pt x="393937" y="895215"/>
                  </a:lnTo>
                  <a:lnTo>
                    <a:pt x="393569" y="896809"/>
                  </a:lnTo>
                  <a:lnTo>
                    <a:pt x="393203" y="898579"/>
                  </a:lnTo>
                  <a:lnTo>
                    <a:pt x="392834" y="900173"/>
                  </a:lnTo>
                  <a:lnTo>
                    <a:pt x="392466" y="901764"/>
                  </a:lnTo>
                  <a:lnTo>
                    <a:pt x="392100" y="903357"/>
                  </a:lnTo>
                  <a:lnTo>
                    <a:pt x="391731" y="904951"/>
                  </a:lnTo>
                  <a:lnTo>
                    <a:pt x="391365" y="906545"/>
                  </a:lnTo>
                  <a:lnTo>
                    <a:pt x="390997" y="907959"/>
                  </a:lnTo>
                  <a:lnTo>
                    <a:pt x="390629" y="909553"/>
                  </a:lnTo>
                  <a:lnTo>
                    <a:pt x="390262" y="910971"/>
                  </a:lnTo>
                  <a:lnTo>
                    <a:pt x="389894" y="912385"/>
                  </a:lnTo>
                  <a:lnTo>
                    <a:pt x="389528" y="913802"/>
                  </a:lnTo>
                  <a:lnTo>
                    <a:pt x="389159" y="915220"/>
                  </a:lnTo>
                  <a:lnTo>
                    <a:pt x="388793" y="916634"/>
                  </a:lnTo>
                  <a:lnTo>
                    <a:pt x="388425" y="918052"/>
                  </a:lnTo>
                  <a:lnTo>
                    <a:pt x="388057" y="919466"/>
                  </a:lnTo>
                  <a:lnTo>
                    <a:pt x="387690" y="920707"/>
                  </a:lnTo>
                  <a:lnTo>
                    <a:pt x="387322" y="921945"/>
                  </a:lnTo>
                  <a:lnTo>
                    <a:pt x="386956" y="923362"/>
                  </a:lnTo>
                  <a:lnTo>
                    <a:pt x="386588" y="924600"/>
                  </a:lnTo>
                  <a:lnTo>
                    <a:pt x="386219" y="925841"/>
                  </a:lnTo>
                  <a:lnTo>
                    <a:pt x="385853" y="926903"/>
                  </a:lnTo>
                  <a:lnTo>
                    <a:pt x="385485" y="928141"/>
                  </a:lnTo>
                  <a:lnTo>
                    <a:pt x="385118" y="929382"/>
                  </a:lnTo>
                  <a:lnTo>
                    <a:pt x="384750" y="930443"/>
                  </a:lnTo>
                  <a:lnTo>
                    <a:pt x="384382" y="931681"/>
                  </a:lnTo>
                  <a:lnTo>
                    <a:pt x="384016" y="932743"/>
                  </a:lnTo>
                  <a:lnTo>
                    <a:pt x="383647" y="933805"/>
                  </a:lnTo>
                  <a:lnTo>
                    <a:pt x="383281" y="934869"/>
                  </a:lnTo>
                  <a:lnTo>
                    <a:pt x="382913" y="935931"/>
                  </a:lnTo>
                  <a:lnTo>
                    <a:pt x="382544" y="936992"/>
                  </a:lnTo>
                  <a:lnTo>
                    <a:pt x="382178" y="938057"/>
                  </a:lnTo>
                  <a:lnTo>
                    <a:pt x="381810" y="938939"/>
                  </a:lnTo>
                  <a:lnTo>
                    <a:pt x="381444" y="939824"/>
                  </a:lnTo>
                  <a:lnTo>
                    <a:pt x="381075" y="940712"/>
                  </a:lnTo>
                  <a:lnTo>
                    <a:pt x="380707" y="941774"/>
                  </a:lnTo>
                  <a:lnTo>
                    <a:pt x="380341" y="942479"/>
                  </a:lnTo>
                  <a:lnTo>
                    <a:pt x="379972" y="943367"/>
                  </a:lnTo>
                  <a:lnTo>
                    <a:pt x="379606" y="944250"/>
                  </a:lnTo>
                  <a:lnTo>
                    <a:pt x="379238" y="945135"/>
                  </a:lnTo>
                  <a:lnTo>
                    <a:pt x="378870" y="945843"/>
                  </a:lnTo>
                  <a:lnTo>
                    <a:pt x="378503" y="946729"/>
                  </a:lnTo>
                  <a:lnTo>
                    <a:pt x="378135" y="947437"/>
                  </a:lnTo>
                  <a:lnTo>
                    <a:pt x="377769" y="948146"/>
                  </a:lnTo>
                  <a:lnTo>
                    <a:pt x="377401" y="948855"/>
                  </a:lnTo>
                  <a:lnTo>
                    <a:pt x="377034" y="949560"/>
                  </a:lnTo>
                  <a:lnTo>
                    <a:pt x="376666" y="950269"/>
                  </a:lnTo>
                  <a:lnTo>
                    <a:pt x="376298" y="950978"/>
                  </a:lnTo>
                  <a:lnTo>
                    <a:pt x="375931" y="951510"/>
                  </a:lnTo>
                  <a:lnTo>
                    <a:pt x="375563" y="952216"/>
                  </a:lnTo>
                  <a:lnTo>
                    <a:pt x="375197" y="952748"/>
                  </a:lnTo>
                  <a:lnTo>
                    <a:pt x="374829" y="953277"/>
                  </a:lnTo>
                  <a:lnTo>
                    <a:pt x="374460" y="953810"/>
                  </a:lnTo>
                  <a:lnTo>
                    <a:pt x="374094" y="954342"/>
                  </a:lnTo>
                  <a:lnTo>
                    <a:pt x="373726" y="954871"/>
                  </a:lnTo>
                  <a:lnTo>
                    <a:pt x="373359" y="955403"/>
                  </a:lnTo>
                  <a:lnTo>
                    <a:pt x="372991" y="955933"/>
                  </a:lnTo>
                  <a:lnTo>
                    <a:pt x="372623" y="956289"/>
                  </a:lnTo>
                  <a:lnTo>
                    <a:pt x="372257" y="956821"/>
                  </a:lnTo>
                  <a:lnTo>
                    <a:pt x="371888" y="957174"/>
                  </a:lnTo>
                  <a:lnTo>
                    <a:pt x="371522" y="957527"/>
                  </a:lnTo>
                  <a:lnTo>
                    <a:pt x="371154" y="957882"/>
                  </a:lnTo>
                  <a:lnTo>
                    <a:pt x="370786" y="958235"/>
                  </a:lnTo>
                  <a:lnTo>
                    <a:pt x="370419" y="958591"/>
                  </a:lnTo>
                  <a:lnTo>
                    <a:pt x="370051" y="958944"/>
                  </a:lnTo>
                  <a:lnTo>
                    <a:pt x="369683" y="959297"/>
                  </a:lnTo>
                  <a:lnTo>
                    <a:pt x="369316" y="959476"/>
                  </a:lnTo>
                  <a:lnTo>
                    <a:pt x="368948" y="959829"/>
                  </a:lnTo>
                  <a:lnTo>
                    <a:pt x="368580" y="960005"/>
                  </a:lnTo>
                  <a:lnTo>
                    <a:pt x="368214" y="960185"/>
                  </a:lnTo>
                  <a:lnTo>
                    <a:pt x="367845" y="960361"/>
                  </a:lnTo>
                  <a:lnTo>
                    <a:pt x="367479" y="960538"/>
                  </a:lnTo>
                  <a:lnTo>
                    <a:pt x="367111" y="960714"/>
                  </a:lnTo>
                  <a:lnTo>
                    <a:pt x="366742" y="960891"/>
                  </a:lnTo>
                  <a:lnTo>
                    <a:pt x="366376" y="960891"/>
                  </a:lnTo>
                  <a:lnTo>
                    <a:pt x="366008" y="961067"/>
                  </a:lnTo>
                  <a:lnTo>
                    <a:pt x="365642" y="961067"/>
                  </a:lnTo>
                  <a:lnTo>
                    <a:pt x="365273" y="961246"/>
                  </a:lnTo>
                  <a:lnTo>
                    <a:pt x="364907" y="961246"/>
                  </a:lnTo>
                  <a:lnTo>
                    <a:pt x="364539" y="961246"/>
                  </a:lnTo>
                  <a:lnTo>
                    <a:pt x="364171" y="961246"/>
                  </a:lnTo>
                  <a:lnTo>
                    <a:pt x="363804" y="961246"/>
                  </a:lnTo>
                  <a:lnTo>
                    <a:pt x="363436" y="961246"/>
                  </a:lnTo>
                  <a:lnTo>
                    <a:pt x="363070" y="961067"/>
                  </a:lnTo>
                  <a:lnTo>
                    <a:pt x="362701" y="961067"/>
                  </a:lnTo>
                  <a:lnTo>
                    <a:pt x="362333" y="960891"/>
                  </a:lnTo>
                  <a:lnTo>
                    <a:pt x="361967" y="960714"/>
                  </a:lnTo>
                  <a:lnTo>
                    <a:pt x="361599" y="960714"/>
                  </a:lnTo>
                  <a:lnTo>
                    <a:pt x="361232" y="960538"/>
                  </a:lnTo>
                  <a:lnTo>
                    <a:pt x="360864" y="960361"/>
                  </a:lnTo>
                  <a:lnTo>
                    <a:pt x="360496" y="960185"/>
                  </a:lnTo>
                  <a:lnTo>
                    <a:pt x="360129" y="959829"/>
                  </a:lnTo>
                  <a:lnTo>
                    <a:pt x="359761" y="959653"/>
                  </a:lnTo>
                  <a:lnTo>
                    <a:pt x="359395" y="959476"/>
                  </a:lnTo>
                  <a:lnTo>
                    <a:pt x="359027" y="959120"/>
                  </a:lnTo>
                  <a:lnTo>
                    <a:pt x="358658" y="958944"/>
                  </a:lnTo>
                  <a:lnTo>
                    <a:pt x="358292" y="958591"/>
                  </a:lnTo>
                  <a:lnTo>
                    <a:pt x="357924" y="958235"/>
                  </a:lnTo>
                  <a:lnTo>
                    <a:pt x="357557" y="957882"/>
                  </a:lnTo>
                  <a:lnTo>
                    <a:pt x="357189" y="957527"/>
                  </a:lnTo>
                  <a:lnTo>
                    <a:pt x="356821" y="957174"/>
                  </a:lnTo>
                  <a:lnTo>
                    <a:pt x="356455" y="956821"/>
                  </a:lnTo>
                  <a:lnTo>
                    <a:pt x="356086" y="956289"/>
                  </a:lnTo>
                  <a:lnTo>
                    <a:pt x="355720" y="955933"/>
                  </a:lnTo>
                  <a:lnTo>
                    <a:pt x="355352" y="955403"/>
                  </a:lnTo>
                  <a:lnTo>
                    <a:pt x="354984" y="955051"/>
                  </a:lnTo>
                  <a:lnTo>
                    <a:pt x="354617" y="954518"/>
                  </a:lnTo>
                  <a:lnTo>
                    <a:pt x="354249" y="953986"/>
                  </a:lnTo>
                  <a:lnTo>
                    <a:pt x="353883" y="953457"/>
                  </a:lnTo>
                  <a:lnTo>
                    <a:pt x="353514" y="952924"/>
                  </a:lnTo>
                  <a:lnTo>
                    <a:pt x="353148" y="952395"/>
                  </a:lnTo>
                  <a:lnTo>
                    <a:pt x="352780" y="951863"/>
                  </a:lnTo>
                  <a:lnTo>
                    <a:pt x="352412" y="951331"/>
                  </a:lnTo>
                  <a:lnTo>
                    <a:pt x="352045" y="950801"/>
                  </a:lnTo>
                  <a:lnTo>
                    <a:pt x="351677" y="950269"/>
                  </a:lnTo>
                  <a:lnTo>
                    <a:pt x="351311" y="949740"/>
                  </a:lnTo>
                  <a:lnTo>
                    <a:pt x="350942" y="949031"/>
                  </a:lnTo>
                  <a:lnTo>
                    <a:pt x="350574" y="948499"/>
                  </a:lnTo>
                  <a:lnTo>
                    <a:pt x="350208" y="947793"/>
                  </a:lnTo>
                  <a:lnTo>
                    <a:pt x="349840" y="947084"/>
                  </a:lnTo>
                  <a:lnTo>
                    <a:pt x="349473" y="946552"/>
                  </a:lnTo>
                  <a:lnTo>
                    <a:pt x="349105" y="945843"/>
                  </a:lnTo>
                  <a:lnTo>
                    <a:pt x="348737" y="945135"/>
                  </a:lnTo>
                  <a:lnTo>
                    <a:pt x="348371" y="944429"/>
                  </a:lnTo>
                  <a:lnTo>
                    <a:pt x="348002" y="943720"/>
                  </a:lnTo>
                  <a:lnTo>
                    <a:pt x="347634" y="943012"/>
                  </a:lnTo>
                  <a:lnTo>
                    <a:pt x="347268" y="942127"/>
                  </a:lnTo>
                  <a:lnTo>
                    <a:pt x="346899" y="941418"/>
                  </a:lnTo>
                  <a:lnTo>
                    <a:pt x="346531" y="940712"/>
                  </a:lnTo>
                  <a:lnTo>
                    <a:pt x="346165" y="939824"/>
                  </a:lnTo>
                  <a:lnTo>
                    <a:pt x="345797" y="939118"/>
                  </a:lnTo>
                  <a:lnTo>
                    <a:pt x="345430" y="938410"/>
                  </a:lnTo>
                  <a:lnTo>
                    <a:pt x="345062" y="937524"/>
                  </a:lnTo>
                  <a:lnTo>
                    <a:pt x="344694" y="936816"/>
                  </a:lnTo>
                  <a:lnTo>
                    <a:pt x="344327" y="935931"/>
                  </a:lnTo>
                  <a:lnTo>
                    <a:pt x="343959" y="935046"/>
                  </a:lnTo>
                  <a:lnTo>
                    <a:pt x="343593" y="934337"/>
                  </a:lnTo>
                  <a:lnTo>
                    <a:pt x="343225" y="933452"/>
                  </a:lnTo>
                  <a:lnTo>
                    <a:pt x="342858" y="932567"/>
                  </a:lnTo>
                  <a:lnTo>
                    <a:pt x="342490" y="931681"/>
                  </a:lnTo>
                  <a:lnTo>
                    <a:pt x="342122" y="930976"/>
                  </a:lnTo>
                  <a:lnTo>
                    <a:pt x="341755" y="930088"/>
                  </a:lnTo>
                  <a:lnTo>
                    <a:pt x="341387" y="929203"/>
                  </a:lnTo>
                  <a:lnTo>
                    <a:pt x="341021" y="928320"/>
                  </a:lnTo>
                  <a:lnTo>
                    <a:pt x="340653" y="927432"/>
                  </a:lnTo>
                  <a:lnTo>
                    <a:pt x="340284" y="926547"/>
                  </a:lnTo>
                  <a:lnTo>
                    <a:pt x="339918" y="925665"/>
                  </a:lnTo>
                  <a:lnTo>
                    <a:pt x="339550" y="924777"/>
                  </a:lnTo>
                  <a:lnTo>
                    <a:pt x="339184" y="923892"/>
                  </a:lnTo>
                  <a:lnTo>
                    <a:pt x="338815" y="923007"/>
                  </a:lnTo>
                  <a:lnTo>
                    <a:pt x="338447" y="922122"/>
                  </a:lnTo>
                  <a:lnTo>
                    <a:pt x="338081" y="921239"/>
                  </a:lnTo>
                  <a:lnTo>
                    <a:pt x="337712" y="920351"/>
                  </a:lnTo>
                  <a:lnTo>
                    <a:pt x="337346" y="919466"/>
                  </a:lnTo>
                  <a:lnTo>
                    <a:pt x="336978" y="918584"/>
                  </a:lnTo>
                  <a:lnTo>
                    <a:pt x="336610" y="917696"/>
                  </a:lnTo>
                  <a:lnTo>
                    <a:pt x="336243" y="916634"/>
                  </a:lnTo>
                  <a:lnTo>
                    <a:pt x="335875" y="915749"/>
                  </a:lnTo>
                  <a:lnTo>
                    <a:pt x="335509" y="914864"/>
                  </a:lnTo>
                  <a:lnTo>
                    <a:pt x="335140" y="913979"/>
                  </a:lnTo>
                  <a:lnTo>
                    <a:pt x="334772" y="913094"/>
                  </a:lnTo>
                  <a:lnTo>
                    <a:pt x="334406" y="912032"/>
                  </a:lnTo>
                  <a:lnTo>
                    <a:pt x="334038" y="911147"/>
                  </a:lnTo>
                  <a:lnTo>
                    <a:pt x="333671" y="910262"/>
                  </a:lnTo>
                  <a:lnTo>
                    <a:pt x="333303" y="909377"/>
                  </a:lnTo>
                  <a:lnTo>
                    <a:pt x="332935" y="908315"/>
                  </a:lnTo>
                  <a:lnTo>
                    <a:pt x="332569" y="907430"/>
                  </a:lnTo>
                  <a:lnTo>
                    <a:pt x="332200" y="906545"/>
                  </a:lnTo>
                  <a:lnTo>
                    <a:pt x="331834" y="905660"/>
                  </a:lnTo>
                  <a:lnTo>
                    <a:pt x="331466" y="904598"/>
                  </a:lnTo>
                  <a:lnTo>
                    <a:pt x="331099" y="903713"/>
                  </a:lnTo>
                  <a:lnTo>
                    <a:pt x="330731" y="902649"/>
                  </a:lnTo>
                  <a:lnTo>
                    <a:pt x="330363" y="901764"/>
                  </a:lnTo>
                  <a:lnTo>
                    <a:pt x="329997" y="900702"/>
                  </a:lnTo>
                  <a:lnTo>
                    <a:pt x="329628" y="899817"/>
                  </a:lnTo>
                  <a:lnTo>
                    <a:pt x="329262" y="898932"/>
                  </a:lnTo>
                  <a:lnTo>
                    <a:pt x="328894" y="897870"/>
                  </a:lnTo>
                  <a:lnTo>
                    <a:pt x="328525" y="896985"/>
                  </a:lnTo>
                  <a:lnTo>
                    <a:pt x="328159" y="896100"/>
                  </a:lnTo>
                  <a:lnTo>
                    <a:pt x="327791" y="895038"/>
                  </a:lnTo>
                  <a:lnTo>
                    <a:pt x="327425" y="894153"/>
                  </a:lnTo>
                  <a:lnTo>
                    <a:pt x="327056" y="893092"/>
                  </a:lnTo>
                  <a:lnTo>
                    <a:pt x="326688" y="892207"/>
                  </a:lnTo>
                  <a:lnTo>
                    <a:pt x="326322" y="891142"/>
                  </a:lnTo>
                  <a:lnTo>
                    <a:pt x="325953" y="890257"/>
                  </a:lnTo>
                  <a:lnTo>
                    <a:pt x="325587" y="889195"/>
                  </a:lnTo>
                  <a:lnTo>
                    <a:pt x="325219" y="888310"/>
                  </a:lnTo>
                  <a:lnTo>
                    <a:pt x="324851" y="887249"/>
                  </a:lnTo>
                  <a:lnTo>
                    <a:pt x="324482" y="886364"/>
                  </a:lnTo>
                  <a:lnTo>
                    <a:pt x="324116" y="885302"/>
                  </a:lnTo>
                  <a:lnTo>
                    <a:pt x="323748" y="884417"/>
                  </a:lnTo>
                  <a:lnTo>
                    <a:pt x="323382" y="883355"/>
                  </a:lnTo>
                  <a:lnTo>
                    <a:pt x="323013" y="882470"/>
                  </a:lnTo>
                  <a:lnTo>
                    <a:pt x="322645" y="881409"/>
                  </a:lnTo>
                  <a:lnTo>
                    <a:pt x="322279" y="880521"/>
                  </a:lnTo>
                  <a:lnTo>
                    <a:pt x="321910" y="879635"/>
                  </a:lnTo>
                  <a:lnTo>
                    <a:pt x="321544" y="878574"/>
                  </a:lnTo>
                  <a:lnTo>
                    <a:pt x="321176" y="877689"/>
                  </a:lnTo>
                  <a:lnTo>
                    <a:pt x="320808" y="876804"/>
                  </a:lnTo>
                  <a:lnTo>
                    <a:pt x="320441" y="875919"/>
                  </a:lnTo>
                  <a:lnTo>
                    <a:pt x="320073" y="874857"/>
                  </a:lnTo>
                  <a:lnTo>
                    <a:pt x="319707" y="873972"/>
                  </a:lnTo>
                  <a:lnTo>
                    <a:pt x="319338" y="873087"/>
                  </a:lnTo>
                  <a:lnTo>
                    <a:pt x="318972" y="872202"/>
                  </a:lnTo>
                  <a:lnTo>
                    <a:pt x="318604" y="871140"/>
                  </a:lnTo>
                  <a:lnTo>
                    <a:pt x="318236" y="870255"/>
                  </a:lnTo>
                  <a:lnTo>
                    <a:pt x="317869" y="869370"/>
                  </a:lnTo>
                  <a:lnTo>
                    <a:pt x="317501" y="868485"/>
                  </a:lnTo>
                  <a:lnTo>
                    <a:pt x="317135" y="867599"/>
                  </a:lnTo>
                  <a:lnTo>
                    <a:pt x="316767" y="866538"/>
                  </a:lnTo>
                  <a:lnTo>
                    <a:pt x="316398" y="865653"/>
                  </a:lnTo>
                  <a:lnTo>
                    <a:pt x="316032" y="864765"/>
                  </a:lnTo>
                  <a:lnTo>
                    <a:pt x="315664" y="863703"/>
                  </a:lnTo>
                  <a:lnTo>
                    <a:pt x="315297" y="862818"/>
                  </a:lnTo>
                  <a:lnTo>
                    <a:pt x="314929" y="861936"/>
                  </a:lnTo>
                  <a:lnTo>
                    <a:pt x="314561" y="860871"/>
                  </a:lnTo>
                  <a:lnTo>
                    <a:pt x="314195" y="859986"/>
                  </a:lnTo>
                  <a:lnTo>
                    <a:pt x="313826" y="858925"/>
                  </a:lnTo>
                  <a:lnTo>
                    <a:pt x="313460" y="858040"/>
                  </a:lnTo>
                  <a:lnTo>
                    <a:pt x="313092" y="856978"/>
                  </a:lnTo>
                  <a:lnTo>
                    <a:pt x="312723" y="855916"/>
                  </a:lnTo>
                  <a:lnTo>
                    <a:pt x="312357" y="855028"/>
                  </a:lnTo>
                  <a:lnTo>
                    <a:pt x="311989" y="853967"/>
                  </a:lnTo>
                  <a:lnTo>
                    <a:pt x="311623" y="853082"/>
                  </a:lnTo>
                  <a:lnTo>
                    <a:pt x="311254" y="852020"/>
                  </a:lnTo>
                  <a:lnTo>
                    <a:pt x="310886" y="851135"/>
                  </a:lnTo>
                  <a:lnTo>
                    <a:pt x="310520" y="850073"/>
                  </a:lnTo>
                  <a:lnTo>
                    <a:pt x="310152" y="849188"/>
                  </a:lnTo>
                  <a:lnTo>
                    <a:pt x="309785" y="848303"/>
                  </a:lnTo>
                  <a:lnTo>
                    <a:pt x="309417" y="847242"/>
                  </a:lnTo>
                  <a:lnTo>
                    <a:pt x="309049" y="846356"/>
                  </a:lnTo>
                  <a:lnTo>
                    <a:pt x="308682" y="845471"/>
                  </a:lnTo>
                  <a:lnTo>
                    <a:pt x="308314" y="844586"/>
                  </a:lnTo>
                  <a:lnTo>
                    <a:pt x="307948" y="843525"/>
                  </a:lnTo>
                  <a:lnTo>
                    <a:pt x="307580" y="842637"/>
                  </a:lnTo>
                  <a:lnTo>
                    <a:pt x="307213" y="841754"/>
                  </a:lnTo>
                  <a:lnTo>
                    <a:pt x="306845" y="840690"/>
                  </a:lnTo>
                  <a:lnTo>
                    <a:pt x="306477" y="839808"/>
                  </a:lnTo>
                  <a:lnTo>
                    <a:pt x="306110" y="838920"/>
                  </a:lnTo>
                  <a:lnTo>
                    <a:pt x="305742" y="838035"/>
                  </a:lnTo>
                  <a:lnTo>
                    <a:pt x="305376" y="837152"/>
                  </a:lnTo>
                  <a:lnTo>
                    <a:pt x="305008" y="836264"/>
                  </a:lnTo>
                  <a:lnTo>
                    <a:pt x="304639" y="835379"/>
                  </a:lnTo>
                  <a:lnTo>
                    <a:pt x="304273" y="834494"/>
                  </a:lnTo>
                  <a:lnTo>
                    <a:pt x="303905" y="833788"/>
                  </a:lnTo>
                  <a:lnTo>
                    <a:pt x="303538" y="832900"/>
                  </a:lnTo>
                  <a:lnTo>
                    <a:pt x="303170" y="832018"/>
                  </a:lnTo>
                  <a:lnTo>
                    <a:pt x="302802" y="831133"/>
                  </a:lnTo>
                  <a:lnTo>
                    <a:pt x="302436" y="830245"/>
                  </a:lnTo>
                  <a:lnTo>
                    <a:pt x="302067" y="829363"/>
                  </a:lnTo>
                  <a:lnTo>
                    <a:pt x="301699" y="828477"/>
                  </a:lnTo>
                  <a:lnTo>
                    <a:pt x="301333" y="827592"/>
                  </a:lnTo>
                  <a:lnTo>
                    <a:pt x="300965" y="826884"/>
                  </a:lnTo>
                  <a:lnTo>
                    <a:pt x="300596" y="825999"/>
                  </a:lnTo>
                  <a:lnTo>
                    <a:pt x="300230" y="825113"/>
                  </a:lnTo>
                  <a:lnTo>
                    <a:pt x="299862" y="824405"/>
                  </a:lnTo>
                  <a:lnTo>
                    <a:pt x="299495" y="823520"/>
                  </a:lnTo>
                  <a:lnTo>
                    <a:pt x="299127" y="822811"/>
                  </a:lnTo>
                  <a:lnTo>
                    <a:pt x="298759" y="821926"/>
                  </a:lnTo>
                  <a:lnTo>
                    <a:pt x="298393" y="821217"/>
                  </a:lnTo>
                  <a:lnTo>
                    <a:pt x="298024" y="820508"/>
                  </a:lnTo>
                  <a:lnTo>
                    <a:pt x="297658" y="819626"/>
                  </a:lnTo>
                  <a:lnTo>
                    <a:pt x="297290" y="818918"/>
                  </a:lnTo>
                  <a:lnTo>
                    <a:pt x="296923" y="818209"/>
                  </a:lnTo>
                  <a:lnTo>
                    <a:pt x="296555" y="817324"/>
                  </a:lnTo>
                  <a:lnTo>
                    <a:pt x="296187" y="816615"/>
                  </a:lnTo>
                  <a:lnTo>
                    <a:pt x="295821" y="815906"/>
                  </a:lnTo>
                  <a:lnTo>
                    <a:pt x="295452" y="815201"/>
                  </a:lnTo>
                  <a:lnTo>
                    <a:pt x="295086" y="814492"/>
                  </a:lnTo>
                  <a:lnTo>
                    <a:pt x="294718" y="813783"/>
                  </a:lnTo>
                  <a:lnTo>
                    <a:pt x="294350" y="813075"/>
                  </a:lnTo>
                  <a:lnTo>
                    <a:pt x="293983" y="812366"/>
                  </a:lnTo>
                  <a:lnTo>
                    <a:pt x="293615" y="811660"/>
                  </a:lnTo>
                  <a:lnTo>
                    <a:pt x="293249" y="811128"/>
                  </a:lnTo>
                  <a:lnTo>
                    <a:pt x="292880" y="810419"/>
                  </a:lnTo>
                  <a:lnTo>
                    <a:pt x="292512" y="809711"/>
                  </a:lnTo>
                  <a:lnTo>
                    <a:pt x="292146" y="809005"/>
                  </a:lnTo>
                  <a:lnTo>
                    <a:pt x="291778" y="808472"/>
                  </a:lnTo>
                  <a:lnTo>
                    <a:pt x="291411" y="807764"/>
                  </a:lnTo>
                  <a:lnTo>
                    <a:pt x="291043" y="807055"/>
                  </a:lnTo>
                  <a:lnTo>
                    <a:pt x="290675" y="806526"/>
                  </a:lnTo>
                  <a:lnTo>
                    <a:pt x="290308" y="805994"/>
                  </a:lnTo>
                  <a:lnTo>
                    <a:pt x="289940" y="805288"/>
                  </a:lnTo>
                  <a:lnTo>
                    <a:pt x="289574" y="804756"/>
                  </a:lnTo>
                  <a:lnTo>
                    <a:pt x="289206" y="804047"/>
                  </a:lnTo>
                  <a:lnTo>
                    <a:pt x="288837" y="803515"/>
                  </a:lnTo>
                  <a:lnTo>
                    <a:pt x="288471" y="802985"/>
                  </a:lnTo>
                  <a:lnTo>
                    <a:pt x="288103" y="802453"/>
                  </a:lnTo>
                  <a:lnTo>
                    <a:pt x="287736" y="801744"/>
                  </a:lnTo>
                  <a:lnTo>
                    <a:pt x="287368" y="801215"/>
                  </a:lnTo>
                  <a:lnTo>
                    <a:pt x="287000" y="800683"/>
                  </a:lnTo>
                  <a:lnTo>
                    <a:pt x="286634" y="800153"/>
                  </a:lnTo>
                  <a:lnTo>
                    <a:pt x="286265" y="799621"/>
                  </a:lnTo>
                  <a:lnTo>
                    <a:pt x="285899" y="799089"/>
                  </a:lnTo>
                  <a:lnTo>
                    <a:pt x="285531" y="798560"/>
                  </a:lnTo>
                  <a:lnTo>
                    <a:pt x="285165" y="798027"/>
                  </a:lnTo>
                  <a:lnTo>
                    <a:pt x="284796" y="797498"/>
                  </a:lnTo>
                  <a:lnTo>
                    <a:pt x="284428" y="796966"/>
                  </a:lnTo>
                  <a:lnTo>
                    <a:pt x="284062" y="796613"/>
                  </a:lnTo>
                  <a:lnTo>
                    <a:pt x="283693" y="796081"/>
                  </a:lnTo>
                  <a:lnTo>
                    <a:pt x="283327" y="795551"/>
                  </a:lnTo>
                  <a:lnTo>
                    <a:pt x="282959" y="795196"/>
                  </a:lnTo>
                  <a:lnTo>
                    <a:pt x="282591" y="794663"/>
                  </a:lnTo>
                  <a:lnTo>
                    <a:pt x="282224" y="794310"/>
                  </a:lnTo>
                  <a:lnTo>
                    <a:pt x="281856" y="793778"/>
                  </a:lnTo>
                  <a:lnTo>
                    <a:pt x="281490" y="793425"/>
                  </a:lnTo>
                  <a:lnTo>
                    <a:pt x="281121" y="793072"/>
                  </a:lnTo>
                  <a:lnTo>
                    <a:pt x="280753" y="792540"/>
                  </a:lnTo>
                  <a:lnTo>
                    <a:pt x="280387" y="792187"/>
                  </a:lnTo>
                  <a:lnTo>
                    <a:pt x="280019" y="791832"/>
                  </a:lnTo>
                  <a:lnTo>
                    <a:pt x="279652" y="791479"/>
                  </a:lnTo>
                  <a:lnTo>
                    <a:pt x="279284" y="791123"/>
                  </a:lnTo>
                  <a:lnTo>
                    <a:pt x="278916" y="790770"/>
                  </a:lnTo>
                  <a:lnTo>
                    <a:pt x="278548" y="790417"/>
                  </a:lnTo>
                  <a:lnTo>
                    <a:pt x="278181" y="790061"/>
                  </a:lnTo>
                  <a:lnTo>
                    <a:pt x="277813" y="789708"/>
                  </a:lnTo>
                  <a:lnTo>
                    <a:pt x="277447" y="789353"/>
                  </a:lnTo>
                  <a:lnTo>
                    <a:pt x="277078" y="789000"/>
                  </a:lnTo>
                  <a:lnTo>
                    <a:pt x="276710" y="788823"/>
                  </a:lnTo>
                  <a:lnTo>
                    <a:pt x="276344" y="788470"/>
                  </a:lnTo>
                  <a:lnTo>
                    <a:pt x="275976" y="788115"/>
                  </a:lnTo>
                  <a:lnTo>
                    <a:pt x="275609" y="787938"/>
                  </a:lnTo>
                  <a:lnTo>
                    <a:pt x="275241" y="787582"/>
                  </a:lnTo>
                  <a:lnTo>
                    <a:pt x="274873" y="787406"/>
                  </a:lnTo>
                  <a:lnTo>
                    <a:pt x="274506" y="787229"/>
                  </a:lnTo>
                  <a:lnTo>
                    <a:pt x="274138" y="786877"/>
                  </a:lnTo>
                  <a:lnTo>
                    <a:pt x="273772" y="786697"/>
                  </a:lnTo>
                  <a:lnTo>
                    <a:pt x="273404" y="786344"/>
                  </a:lnTo>
                  <a:lnTo>
                    <a:pt x="273037" y="786168"/>
                  </a:lnTo>
                  <a:lnTo>
                    <a:pt x="272669" y="785989"/>
                  </a:lnTo>
                  <a:lnTo>
                    <a:pt x="272301" y="785636"/>
                  </a:lnTo>
                  <a:lnTo>
                    <a:pt x="271934" y="785459"/>
                  </a:lnTo>
                  <a:lnTo>
                    <a:pt x="271566" y="785283"/>
                  </a:lnTo>
                  <a:lnTo>
                    <a:pt x="271200" y="785106"/>
                  </a:lnTo>
                  <a:lnTo>
                    <a:pt x="270832" y="784927"/>
                  </a:lnTo>
                  <a:lnTo>
                    <a:pt x="270463" y="784751"/>
                  </a:lnTo>
                  <a:lnTo>
                    <a:pt x="270097" y="784574"/>
                  </a:lnTo>
                  <a:lnTo>
                    <a:pt x="269729" y="784221"/>
                  </a:lnTo>
                  <a:lnTo>
                    <a:pt x="269363" y="784042"/>
                  </a:lnTo>
                  <a:lnTo>
                    <a:pt x="268994" y="783865"/>
                  </a:lnTo>
                  <a:lnTo>
                    <a:pt x="268626" y="783689"/>
                  </a:lnTo>
                  <a:lnTo>
                    <a:pt x="268260" y="783689"/>
                  </a:lnTo>
                  <a:lnTo>
                    <a:pt x="267891" y="783513"/>
                  </a:lnTo>
                  <a:lnTo>
                    <a:pt x="267525" y="783336"/>
                  </a:lnTo>
                  <a:lnTo>
                    <a:pt x="267157" y="783160"/>
                  </a:lnTo>
                  <a:lnTo>
                    <a:pt x="266789" y="782980"/>
                  </a:lnTo>
                  <a:lnTo>
                    <a:pt x="266422" y="782980"/>
                  </a:lnTo>
                  <a:lnTo>
                    <a:pt x="266054" y="782804"/>
                  </a:lnTo>
                  <a:lnTo>
                    <a:pt x="265688" y="782627"/>
                  </a:lnTo>
                  <a:lnTo>
                    <a:pt x="265319" y="782627"/>
                  </a:lnTo>
                  <a:lnTo>
                    <a:pt x="264951" y="782451"/>
                  </a:lnTo>
                  <a:lnTo>
                    <a:pt x="264585" y="782272"/>
                  </a:lnTo>
                  <a:lnTo>
                    <a:pt x="264217" y="782272"/>
                  </a:lnTo>
                  <a:lnTo>
                    <a:pt x="263850" y="782095"/>
                  </a:lnTo>
                  <a:lnTo>
                    <a:pt x="263482" y="782095"/>
                  </a:lnTo>
                  <a:lnTo>
                    <a:pt x="263114" y="781919"/>
                  </a:lnTo>
                  <a:lnTo>
                    <a:pt x="262748" y="781919"/>
                  </a:lnTo>
                  <a:lnTo>
                    <a:pt x="262379" y="781919"/>
                  </a:lnTo>
                  <a:lnTo>
                    <a:pt x="262013" y="781742"/>
                  </a:lnTo>
                  <a:lnTo>
                    <a:pt x="261645" y="781742"/>
                  </a:lnTo>
                  <a:lnTo>
                    <a:pt x="261278" y="781742"/>
                  </a:lnTo>
                  <a:lnTo>
                    <a:pt x="260910" y="781566"/>
                  </a:lnTo>
                  <a:lnTo>
                    <a:pt x="258704" y="781566"/>
                  </a:lnTo>
                  <a:lnTo>
                    <a:pt x="258338" y="781386"/>
                  </a:lnTo>
                  <a:lnTo>
                    <a:pt x="257970" y="781386"/>
                  </a:lnTo>
                  <a:lnTo>
                    <a:pt x="257604" y="781386"/>
                  </a:lnTo>
                  <a:lnTo>
                    <a:pt x="257235" y="781566"/>
                  </a:lnTo>
                  <a:lnTo>
                    <a:pt x="255030" y="781566"/>
                  </a:lnTo>
                  <a:lnTo>
                    <a:pt x="254661" y="781742"/>
                  </a:lnTo>
                  <a:lnTo>
                    <a:pt x="254295" y="781742"/>
                  </a:lnTo>
                  <a:lnTo>
                    <a:pt x="253927" y="781742"/>
                  </a:lnTo>
                  <a:lnTo>
                    <a:pt x="253561" y="781742"/>
                  </a:lnTo>
                  <a:lnTo>
                    <a:pt x="253192" y="781919"/>
                  </a:lnTo>
                  <a:lnTo>
                    <a:pt x="252824" y="781919"/>
                  </a:lnTo>
                  <a:lnTo>
                    <a:pt x="252458" y="782095"/>
                  </a:lnTo>
                  <a:lnTo>
                    <a:pt x="252089" y="782095"/>
                  </a:lnTo>
                  <a:lnTo>
                    <a:pt x="251723" y="782095"/>
                  </a:lnTo>
                  <a:lnTo>
                    <a:pt x="251355" y="782272"/>
                  </a:lnTo>
                  <a:lnTo>
                    <a:pt x="250989" y="782272"/>
                  </a:lnTo>
                  <a:lnTo>
                    <a:pt x="250620" y="782451"/>
                  </a:lnTo>
                  <a:lnTo>
                    <a:pt x="250252" y="782627"/>
                  </a:lnTo>
                  <a:lnTo>
                    <a:pt x="249886" y="782627"/>
                  </a:lnTo>
                  <a:lnTo>
                    <a:pt x="249517" y="782804"/>
                  </a:lnTo>
                  <a:lnTo>
                    <a:pt x="249151" y="782980"/>
                  </a:lnTo>
                  <a:lnTo>
                    <a:pt x="248783" y="782980"/>
                  </a:lnTo>
                  <a:lnTo>
                    <a:pt x="248415" y="783160"/>
                  </a:lnTo>
                  <a:lnTo>
                    <a:pt x="248048" y="783336"/>
                  </a:lnTo>
                  <a:lnTo>
                    <a:pt x="247680" y="783513"/>
                  </a:lnTo>
                  <a:lnTo>
                    <a:pt x="247314" y="783689"/>
                  </a:lnTo>
                  <a:lnTo>
                    <a:pt x="246946" y="783865"/>
                  </a:lnTo>
                  <a:lnTo>
                    <a:pt x="246577" y="784042"/>
                  </a:lnTo>
                  <a:lnTo>
                    <a:pt x="246211" y="784221"/>
                  </a:lnTo>
                  <a:lnTo>
                    <a:pt x="245843" y="784398"/>
                  </a:lnTo>
                  <a:lnTo>
                    <a:pt x="245476" y="784574"/>
                  </a:lnTo>
                  <a:lnTo>
                    <a:pt x="245108" y="784751"/>
                  </a:lnTo>
                  <a:lnTo>
                    <a:pt x="244740" y="784927"/>
                  </a:lnTo>
                  <a:lnTo>
                    <a:pt x="244374" y="785106"/>
                  </a:lnTo>
                  <a:lnTo>
                    <a:pt x="244005" y="785283"/>
                  </a:lnTo>
                  <a:lnTo>
                    <a:pt x="243639" y="785459"/>
                  </a:lnTo>
                  <a:lnTo>
                    <a:pt x="243271" y="785815"/>
                  </a:lnTo>
                  <a:lnTo>
                    <a:pt x="242902" y="785989"/>
                  </a:lnTo>
                  <a:lnTo>
                    <a:pt x="242536" y="786168"/>
                  </a:lnTo>
                  <a:lnTo>
                    <a:pt x="242168" y="786521"/>
                  </a:lnTo>
                  <a:lnTo>
                    <a:pt x="241802" y="786697"/>
                  </a:lnTo>
                  <a:lnTo>
                    <a:pt x="241433" y="787053"/>
                  </a:lnTo>
                  <a:lnTo>
                    <a:pt x="241065" y="787229"/>
                  </a:lnTo>
                  <a:lnTo>
                    <a:pt x="240699" y="787582"/>
                  </a:lnTo>
                  <a:lnTo>
                    <a:pt x="240331" y="787762"/>
                  </a:lnTo>
                  <a:lnTo>
                    <a:pt x="239964" y="788115"/>
                  </a:lnTo>
                  <a:lnTo>
                    <a:pt x="239596" y="788291"/>
                  </a:lnTo>
                  <a:lnTo>
                    <a:pt x="239230" y="788644"/>
                  </a:lnTo>
                  <a:lnTo>
                    <a:pt x="238861" y="789000"/>
                  </a:lnTo>
                  <a:lnTo>
                    <a:pt x="238493" y="789176"/>
                  </a:lnTo>
                  <a:lnTo>
                    <a:pt x="238127" y="789532"/>
                  </a:lnTo>
                  <a:lnTo>
                    <a:pt x="237759" y="789885"/>
                  </a:lnTo>
                  <a:lnTo>
                    <a:pt x="237392" y="790238"/>
                  </a:lnTo>
                  <a:lnTo>
                    <a:pt x="237024" y="790594"/>
                  </a:lnTo>
                  <a:lnTo>
                    <a:pt x="236656" y="790946"/>
                  </a:lnTo>
                  <a:lnTo>
                    <a:pt x="236289" y="791299"/>
                  </a:lnTo>
                  <a:lnTo>
                    <a:pt x="235921" y="791479"/>
                  </a:lnTo>
                  <a:lnTo>
                    <a:pt x="235555" y="791832"/>
                  </a:lnTo>
                  <a:lnTo>
                    <a:pt x="235187" y="792187"/>
                  </a:lnTo>
                  <a:lnTo>
                    <a:pt x="234818" y="792717"/>
                  </a:lnTo>
                  <a:lnTo>
                    <a:pt x="234452" y="793072"/>
                  </a:lnTo>
                  <a:lnTo>
                    <a:pt x="234084" y="793425"/>
                  </a:lnTo>
                  <a:lnTo>
                    <a:pt x="233717" y="793778"/>
                  </a:lnTo>
                  <a:lnTo>
                    <a:pt x="233349" y="794134"/>
                  </a:lnTo>
                  <a:lnTo>
                    <a:pt x="232981" y="794663"/>
                  </a:lnTo>
                  <a:lnTo>
                    <a:pt x="232613" y="795019"/>
                  </a:lnTo>
                  <a:lnTo>
                    <a:pt x="232246" y="795372"/>
                  </a:lnTo>
                  <a:lnTo>
                    <a:pt x="231878" y="795728"/>
                  </a:lnTo>
                  <a:lnTo>
                    <a:pt x="231512" y="796257"/>
                  </a:lnTo>
                  <a:lnTo>
                    <a:pt x="231144" y="796613"/>
                  </a:lnTo>
                  <a:lnTo>
                    <a:pt x="230775" y="797142"/>
                  </a:lnTo>
                  <a:lnTo>
                    <a:pt x="230409" y="797498"/>
                  </a:lnTo>
                  <a:lnTo>
                    <a:pt x="230041" y="797851"/>
                  </a:lnTo>
                  <a:lnTo>
                    <a:pt x="229674" y="798380"/>
                  </a:lnTo>
                  <a:lnTo>
                    <a:pt x="229306" y="798736"/>
                  </a:lnTo>
                  <a:lnTo>
                    <a:pt x="228938" y="799268"/>
                  </a:lnTo>
                  <a:lnTo>
                    <a:pt x="228572" y="799621"/>
                  </a:lnTo>
                  <a:lnTo>
                    <a:pt x="228203" y="800153"/>
                  </a:lnTo>
                  <a:lnTo>
                    <a:pt x="227837" y="800683"/>
                  </a:lnTo>
                  <a:lnTo>
                    <a:pt x="227469" y="801036"/>
                  </a:lnTo>
                  <a:lnTo>
                    <a:pt x="227102" y="801568"/>
                  </a:lnTo>
                  <a:lnTo>
                    <a:pt x="226734" y="801924"/>
                  </a:lnTo>
                  <a:lnTo>
                    <a:pt x="226366" y="802453"/>
                  </a:lnTo>
                  <a:lnTo>
                    <a:pt x="226000" y="802985"/>
                  </a:lnTo>
                  <a:lnTo>
                    <a:pt x="225631" y="803515"/>
                  </a:lnTo>
                  <a:lnTo>
                    <a:pt x="225265" y="803870"/>
                  </a:lnTo>
                  <a:lnTo>
                    <a:pt x="224897" y="804400"/>
                  </a:lnTo>
                  <a:lnTo>
                    <a:pt x="224529" y="804932"/>
                  </a:lnTo>
                  <a:lnTo>
                    <a:pt x="224162" y="805464"/>
                  </a:lnTo>
                  <a:lnTo>
                    <a:pt x="223794" y="805994"/>
                  </a:lnTo>
                  <a:lnTo>
                    <a:pt x="223428" y="806526"/>
                  </a:lnTo>
                  <a:lnTo>
                    <a:pt x="223059" y="806879"/>
                  </a:lnTo>
                  <a:lnTo>
                    <a:pt x="222691" y="807411"/>
                  </a:lnTo>
                  <a:lnTo>
                    <a:pt x="222325" y="807943"/>
                  </a:lnTo>
                  <a:lnTo>
                    <a:pt x="221957" y="808472"/>
                  </a:lnTo>
                  <a:lnTo>
                    <a:pt x="221590" y="809005"/>
                  </a:lnTo>
                  <a:lnTo>
                    <a:pt x="221222" y="809534"/>
                  </a:lnTo>
                  <a:lnTo>
                    <a:pt x="220854" y="810066"/>
                  </a:lnTo>
                  <a:lnTo>
                    <a:pt x="220487" y="810599"/>
                  </a:lnTo>
                  <a:lnTo>
                    <a:pt x="220119" y="811128"/>
                  </a:lnTo>
                  <a:lnTo>
                    <a:pt x="219753" y="811660"/>
                  </a:lnTo>
                  <a:lnTo>
                    <a:pt x="219385" y="812366"/>
                  </a:lnTo>
                  <a:lnTo>
                    <a:pt x="219016" y="812898"/>
                  </a:lnTo>
                  <a:lnTo>
                    <a:pt x="218650" y="813427"/>
                  </a:lnTo>
                  <a:lnTo>
                    <a:pt x="218282" y="813960"/>
                  </a:lnTo>
                  <a:lnTo>
                    <a:pt x="217915" y="814492"/>
                  </a:lnTo>
                  <a:lnTo>
                    <a:pt x="217547" y="815201"/>
                  </a:lnTo>
                  <a:lnTo>
                    <a:pt x="217179" y="815730"/>
                  </a:lnTo>
                  <a:lnTo>
                    <a:pt x="216813" y="816262"/>
                  </a:lnTo>
                  <a:lnTo>
                    <a:pt x="216444" y="816971"/>
                  </a:lnTo>
                  <a:lnTo>
                    <a:pt x="216078" y="817500"/>
                  </a:lnTo>
                  <a:lnTo>
                    <a:pt x="215710" y="818032"/>
                  </a:lnTo>
                  <a:lnTo>
                    <a:pt x="215344" y="818562"/>
                  </a:lnTo>
                  <a:lnTo>
                    <a:pt x="214975" y="819270"/>
                  </a:lnTo>
                  <a:lnTo>
                    <a:pt x="214607" y="819803"/>
                  </a:lnTo>
                  <a:lnTo>
                    <a:pt x="214241" y="820335"/>
                  </a:lnTo>
                  <a:lnTo>
                    <a:pt x="213872" y="821041"/>
                  </a:lnTo>
                  <a:lnTo>
                    <a:pt x="213506" y="821573"/>
                  </a:lnTo>
                  <a:lnTo>
                    <a:pt x="213138" y="822282"/>
                  </a:lnTo>
                  <a:lnTo>
                    <a:pt x="212770" y="822811"/>
                  </a:lnTo>
                  <a:lnTo>
                    <a:pt x="212403" y="823520"/>
                  </a:lnTo>
                  <a:lnTo>
                    <a:pt x="212035" y="824052"/>
                  </a:lnTo>
                  <a:lnTo>
                    <a:pt x="211669" y="824758"/>
                  </a:lnTo>
                  <a:lnTo>
                    <a:pt x="211300" y="825290"/>
                  </a:lnTo>
                  <a:lnTo>
                    <a:pt x="210932" y="825999"/>
                  </a:lnTo>
                  <a:lnTo>
                    <a:pt x="210566" y="826528"/>
                  </a:lnTo>
                  <a:lnTo>
                    <a:pt x="210198" y="827237"/>
                  </a:lnTo>
                  <a:lnTo>
                    <a:pt x="209831" y="827769"/>
                  </a:lnTo>
                  <a:lnTo>
                    <a:pt x="209463" y="828477"/>
                  </a:lnTo>
                  <a:lnTo>
                    <a:pt x="209095" y="829183"/>
                  </a:lnTo>
                  <a:lnTo>
                    <a:pt x="208727" y="829716"/>
                  </a:lnTo>
                  <a:lnTo>
                    <a:pt x="208360" y="830424"/>
                  </a:lnTo>
                  <a:lnTo>
                    <a:pt x="207992" y="830954"/>
                  </a:lnTo>
                  <a:lnTo>
                    <a:pt x="207626" y="831662"/>
                  </a:lnTo>
                  <a:lnTo>
                    <a:pt x="207257" y="832194"/>
                  </a:lnTo>
                  <a:lnTo>
                    <a:pt x="206889" y="832900"/>
                  </a:lnTo>
                  <a:lnTo>
                    <a:pt x="206523" y="833609"/>
                  </a:lnTo>
                  <a:lnTo>
                    <a:pt x="206155" y="834141"/>
                  </a:lnTo>
                  <a:lnTo>
                    <a:pt x="205788" y="834850"/>
                  </a:lnTo>
                  <a:lnTo>
                    <a:pt x="205420" y="835379"/>
                  </a:lnTo>
                  <a:lnTo>
                    <a:pt x="205054" y="836088"/>
                  </a:lnTo>
                  <a:lnTo>
                    <a:pt x="204685" y="836620"/>
                  </a:lnTo>
                  <a:lnTo>
                    <a:pt x="204317" y="837329"/>
                  </a:lnTo>
                  <a:lnTo>
                    <a:pt x="203951" y="838035"/>
                  </a:lnTo>
                  <a:lnTo>
                    <a:pt x="203583" y="838567"/>
                  </a:lnTo>
                  <a:lnTo>
                    <a:pt x="203216" y="839275"/>
                  </a:lnTo>
                  <a:lnTo>
                    <a:pt x="202848" y="839808"/>
                  </a:lnTo>
                  <a:lnTo>
                    <a:pt x="202480" y="840513"/>
                  </a:lnTo>
                  <a:lnTo>
                    <a:pt x="202114" y="841222"/>
                  </a:lnTo>
                  <a:lnTo>
                    <a:pt x="201745" y="841754"/>
                  </a:lnTo>
                  <a:lnTo>
                    <a:pt x="201379" y="842463"/>
                  </a:lnTo>
                  <a:lnTo>
                    <a:pt x="201011" y="843169"/>
                  </a:lnTo>
                  <a:lnTo>
                    <a:pt x="200642" y="843701"/>
                  </a:lnTo>
                  <a:lnTo>
                    <a:pt x="200276" y="844410"/>
                  </a:lnTo>
                  <a:lnTo>
                    <a:pt x="199908" y="845118"/>
                  </a:lnTo>
                  <a:lnTo>
                    <a:pt x="199542" y="845648"/>
                  </a:lnTo>
                  <a:lnTo>
                    <a:pt x="199173" y="846356"/>
                  </a:lnTo>
                  <a:lnTo>
                    <a:pt x="198805" y="847065"/>
                  </a:lnTo>
                  <a:lnTo>
                    <a:pt x="198439" y="847594"/>
                  </a:lnTo>
                  <a:lnTo>
                    <a:pt x="198070" y="848303"/>
                  </a:lnTo>
                  <a:lnTo>
                    <a:pt x="197704" y="849012"/>
                  </a:lnTo>
                  <a:lnTo>
                    <a:pt x="197336" y="849544"/>
                  </a:lnTo>
                  <a:lnTo>
                    <a:pt x="196968" y="850250"/>
                  </a:lnTo>
                  <a:lnTo>
                    <a:pt x="196601" y="850782"/>
                  </a:lnTo>
                  <a:lnTo>
                    <a:pt x="196233" y="851491"/>
                  </a:lnTo>
                  <a:lnTo>
                    <a:pt x="195867" y="852020"/>
                  </a:lnTo>
                  <a:lnTo>
                    <a:pt x="195498" y="852729"/>
                  </a:lnTo>
                  <a:lnTo>
                    <a:pt x="195130" y="853261"/>
                  </a:lnTo>
                  <a:lnTo>
                    <a:pt x="194764" y="853967"/>
                  </a:lnTo>
                  <a:lnTo>
                    <a:pt x="194396" y="854499"/>
                  </a:lnTo>
                  <a:lnTo>
                    <a:pt x="194029" y="855208"/>
                  </a:lnTo>
                  <a:lnTo>
                    <a:pt x="193661" y="855737"/>
                  </a:lnTo>
                  <a:lnTo>
                    <a:pt x="193295" y="856446"/>
                  </a:lnTo>
                  <a:lnTo>
                    <a:pt x="192927" y="856978"/>
                  </a:lnTo>
                  <a:lnTo>
                    <a:pt x="192558" y="857684"/>
                  </a:lnTo>
                  <a:lnTo>
                    <a:pt x="192192" y="858216"/>
                  </a:lnTo>
                  <a:lnTo>
                    <a:pt x="191824" y="858925"/>
                  </a:lnTo>
                  <a:lnTo>
                    <a:pt x="191457" y="859457"/>
                  </a:lnTo>
                  <a:lnTo>
                    <a:pt x="191089" y="860163"/>
                  </a:lnTo>
                  <a:lnTo>
                    <a:pt x="190721" y="860695"/>
                  </a:lnTo>
                  <a:lnTo>
                    <a:pt x="190355" y="861404"/>
                  </a:lnTo>
                  <a:lnTo>
                    <a:pt x="189986" y="862112"/>
                  </a:lnTo>
                  <a:lnTo>
                    <a:pt x="189620" y="862642"/>
                  </a:lnTo>
                  <a:lnTo>
                    <a:pt x="189252" y="863350"/>
                  </a:lnTo>
                  <a:lnTo>
                    <a:pt x="188883" y="863883"/>
                  </a:lnTo>
                  <a:lnTo>
                    <a:pt x="188517" y="864591"/>
                  </a:lnTo>
                  <a:lnTo>
                    <a:pt x="188149" y="865297"/>
                  </a:lnTo>
                  <a:lnTo>
                    <a:pt x="187783" y="865829"/>
                  </a:lnTo>
                  <a:lnTo>
                    <a:pt x="187414" y="866538"/>
                  </a:lnTo>
                  <a:lnTo>
                    <a:pt x="187046" y="867067"/>
                  </a:lnTo>
                  <a:lnTo>
                    <a:pt x="186678" y="867776"/>
                  </a:lnTo>
                  <a:lnTo>
                    <a:pt x="186312" y="868308"/>
                  </a:lnTo>
                  <a:lnTo>
                    <a:pt x="185943" y="869014"/>
                  </a:lnTo>
                  <a:lnTo>
                    <a:pt x="185577" y="869723"/>
                  </a:lnTo>
                  <a:lnTo>
                    <a:pt x="185209" y="870255"/>
                  </a:lnTo>
                  <a:lnTo>
                    <a:pt x="184840" y="870964"/>
                  </a:lnTo>
                  <a:lnTo>
                    <a:pt x="184474" y="871493"/>
                  </a:lnTo>
                  <a:lnTo>
                    <a:pt x="184106" y="872202"/>
                  </a:lnTo>
                  <a:lnTo>
                    <a:pt x="183740" y="872734"/>
                  </a:lnTo>
                  <a:lnTo>
                    <a:pt x="183371" y="873440"/>
                  </a:lnTo>
                  <a:lnTo>
                    <a:pt x="183003" y="873972"/>
                  </a:lnTo>
                  <a:lnTo>
                    <a:pt x="182637" y="874680"/>
                  </a:lnTo>
                  <a:lnTo>
                    <a:pt x="182268" y="875210"/>
                  </a:lnTo>
                  <a:lnTo>
                    <a:pt x="181902" y="875919"/>
                  </a:lnTo>
                  <a:lnTo>
                    <a:pt x="181534" y="876451"/>
                  </a:lnTo>
                  <a:lnTo>
                    <a:pt x="181168" y="877157"/>
                  </a:lnTo>
                  <a:lnTo>
                    <a:pt x="180799" y="877689"/>
                  </a:lnTo>
                  <a:lnTo>
                    <a:pt x="180431" y="878397"/>
                  </a:lnTo>
                  <a:lnTo>
                    <a:pt x="180065" y="878930"/>
                  </a:lnTo>
                  <a:lnTo>
                    <a:pt x="179696" y="879635"/>
                  </a:lnTo>
                  <a:lnTo>
                    <a:pt x="179330" y="880168"/>
                  </a:lnTo>
                  <a:lnTo>
                    <a:pt x="178962" y="880700"/>
                  </a:lnTo>
                  <a:lnTo>
                    <a:pt x="178594" y="881409"/>
                  </a:lnTo>
                  <a:lnTo>
                    <a:pt x="178227" y="881938"/>
                  </a:lnTo>
                  <a:lnTo>
                    <a:pt x="177859" y="882647"/>
                  </a:lnTo>
                  <a:lnTo>
                    <a:pt x="177493" y="883176"/>
                  </a:lnTo>
                  <a:lnTo>
                    <a:pt x="177125" y="883708"/>
                  </a:lnTo>
                  <a:lnTo>
                    <a:pt x="176756" y="884417"/>
                  </a:lnTo>
                  <a:lnTo>
                    <a:pt x="176390" y="884946"/>
                  </a:lnTo>
                  <a:lnTo>
                    <a:pt x="176022" y="885478"/>
                  </a:lnTo>
                  <a:lnTo>
                    <a:pt x="175655" y="886187"/>
                  </a:lnTo>
                  <a:lnTo>
                    <a:pt x="175287" y="886719"/>
                  </a:lnTo>
                  <a:lnTo>
                    <a:pt x="174919" y="887249"/>
                  </a:lnTo>
                  <a:lnTo>
                    <a:pt x="174553" y="887781"/>
                  </a:lnTo>
                  <a:lnTo>
                    <a:pt x="174184" y="888487"/>
                  </a:lnTo>
                  <a:lnTo>
                    <a:pt x="173818" y="889019"/>
                  </a:lnTo>
                  <a:lnTo>
                    <a:pt x="173450" y="889548"/>
                  </a:lnTo>
                  <a:lnTo>
                    <a:pt x="173081" y="890081"/>
                  </a:lnTo>
                  <a:lnTo>
                    <a:pt x="172715" y="890789"/>
                  </a:lnTo>
                  <a:lnTo>
                    <a:pt x="172347" y="891321"/>
                  </a:lnTo>
                  <a:lnTo>
                    <a:pt x="171981" y="891851"/>
                  </a:lnTo>
                  <a:lnTo>
                    <a:pt x="171612" y="892559"/>
                  </a:lnTo>
                  <a:lnTo>
                    <a:pt x="171244" y="893092"/>
                  </a:lnTo>
                  <a:lnTo>
                    <a:pt x="170878" y="893621"/>
                  </a:lnTo>
                  <a:lnTo>
                    <a:pt x="170510" y="894153"/>
                  </a:lnTo>
                  <a:lnTo>
                    <a:pt x="170143" y="894862"/>
                  </a:lnTo>
                  <a:lnTo>
                    <a:pt x="169775" y="895391"/>
                  </a:lnTo>
                  <a:lnTo>
                    <a:pt x="169409" y="895924"/>
                  </a:lnTo>
                  <a:lnTo>
                    <a:pt x="169040" y="896456"/>
                  </a:lnTo>
                  <a:lnTo>
                    <a:pt x="168672" y="896985"/>
                  </a:lnTo>
                  <a:lnTo>
                    <a:pt x="168306" y="897694"/>
                  </a:lnTo>
                  <a:lnTo>
                    <a:pt x="167938" y="898223"/>
                  </a:lnTo>
                  <a:lnTo>
                    <a:pt x="167571" y="898755"/>
                  </a:lnTo>
                  <a:lnTo>
                    <a:pt x="167203" y="899285"/>
                  </a:lnTo>
                  <a:lnTo>
                    <a:pt x="166835" y="899817"/>
                  </a:lnTo>
                  <a:lnTo>
                    <a:pt x="166468" y="900349"/>
                  </a:lnTo>
                  <a:lnTo>
                    <a:pt x="166100" y="900878"/>
                  </a:lnTo>
                  <a:lnTo>
                    <a:pt x="165734" y="901411"/>
                  </a:lnTo>
                  <a:lnTo>
                    <a:pt x="165366" y="901940"/>
                  </a:lnTo>
                  <a:lnTo>
                    <a:pt x="164997" y="902472"/>
                  </a:lnTo>
                  <a:lnTo>
                    <a:pt x="164631" y="903005"/>
                  </a:lnTo>
                  <a:lnTo>
                    <a:pt x="164263" y="903537"/>
                  </a:lnTo>
                  <a:lnTo>
                    <a:pt x="163894" y="904066"/>
                  </a:lnTo>
                  <a:lnTo>
                    <a:pt x="163528" y="904598"/>
                  </a:lnTo>
                  <a:lnTo>
                    <a:pt x="163160" y="905128"/>
                  </a:lnTo>
                  <a:lnTo>
                    <a:pt x="162792" y="905660"/>
                  </a:lnTo>
                  <a:lnTo>
                    <a:pt x="162425" y="906192"/>
                  </a:lnTo>
                  <a:lnTo>
                    <a:pt x="162057" y="906721"/>
                  </a:lnTo>
                  <a:lnTo>
                    <a:pt x="161691" y="907254"/>
                  </a:lnTo>
                  <a:lnTo>
                    <a:pt x="161323" y="907783"/>
                  </a:lnTo>
                  <a:lnTo>
                    <a:pt x="160954" y="908315"/>
                  </a:lnTo>
                  <a:lnTo>
                    <a:pt x="159119" y="910794"/>
                  </a:lnTo>
                  <a:lnTo>
                    <a:pt x="158751" y="911147"/>
                  </a:lnTo>
                  <a:lnTo>
                    <a:pt x="158382" y="911676"/>
                  </a:lnTo>
                  <a:lnTo>
                    <a:pt x="158016" y="912209"/>
                  </a:lnTo>
                  <a:lnTo>
                    <a:pt x="157648" y="912741"/>
                  </a:lnTo>
                  <a:lnTo>
                    <a:pt x="157281" y="913094"/>
                  </a:lnTo>
                  <a:lnTo>
                    <a:pt x="156913" y="913626"/>
                  </a:lnTo>
                  <a:lnTo>
                    <a:pt x="156545" y="913979"/>
                  </a:lnTo>
                  <a:lnTo>
                    <a:pt x="156179" y="914511"/>
                  </a:lnTo>
                  <a:lnTo>
                    <a:pt x="155810" y="915041"/>
                  </a:lnTo>
                  <a:lnTo>
                    <a:pt x="155444" y="915396"/>
                  </a:lnTo>
                  <a:lnTo>
                    <a:pt x="155076" y="915929"/>
                  </a:lnTo>
                  <a:lnTo>
                    <a:pt x="154708" y="916281"/>
                  </a:lnTo>
                  <a:lnTo>
                    <a:pt x="154341" y="916811"/>
                  </a:lnTo>
                  <a:lnTo>
                    <a:pt x="153973" y="917167"/>
                  </a:lnTo>
                  <a:lnTo>
                    <a:pt x="153607" y="917696"/>
                  </a:lnTo>
                  <a:lnTo>
                    <a:pt x="153238" y="918228"/>
                  </a:lnTo>
                  <a:lnTo>
                    <a:pt x="152870" y="918584"/>
                  </a:lnTo>
                  <a:lnTo>
                    <a:pt x="152504" y="919113"/>
                  </a:lnTo>
                  <a:lnTo>
                    <a:pt x="152136" y="919466"/>
                  </a:lnTo>
                  <a:lnTo>
                    <a:pt x="151769" y="919822"/>
                  </a:lnTo>
                  <a:lnTo>
                    <a:pt x="151401" y="920351"/>
                  </a:lnTo>
                  <a:lnTo>
                    <a:pt x="151033" y="920707"/>
                  </a:lnTo>
                  <a:lnTo>
                    <a:pt x="150666" y="921239"/>
                  </a:lnTo>
                  <a:lnTo>
                    <a:pt x="150298" y="921592"/>
                  </a:lnTo>
                  <a:lnTo>
                    <a:pt x="149932" y="922122"/>
                  </a:lnTo>
                  <a:lnTo>
                    <a:pt x="149564" y="922477"/>
                  </a:lnTo>
                  <a:lnTo>
                    <a:pt x="149195" y="922830"/>
                  </a:lnTo>
                  <a:lnTo>
                    <a:pt x="148829" y="923362"/>
                  </a:lnTo>
                  <a:lnTo>
                    <a:pt x="148461" y="923715"/>
                  </a:lnTo>
                  <a:lnTo>
                    <a:pt x="148095" y="924068"/>
                  </a:lnTo>
                  <a:lnTo>
                    <a:pt x="147726" y="924600"/>
                  </a:lnTo>
                  <a:lnTo>
                    <a:pt x="147360" y="924956"/>
                  </a:lnTo>
                  <a:lnTo>
                    <a:pt x="146992" y="925309"/>
                  </a:lnTo>
                  <a:lnTo>
                    <a:pt x="146623" y="925841"/>
                  </a:lnTo>
                  <a:lnTo>
                    <a:pt x="146257" y="926194"/>
                  </a:lnTo>
                  <a:lnTo>
                    <a:pt x="145889" y="926547"/>
                  </a:lnTo>
                  <a:lnTo>
                    <a:pt x="145523" y="927079"/>
                  </a:lnTo>
                  <a:lnTo>
                    <a:pt x="145154" y="927432"/>
                  </a:lnTo>
                  <a:lnTo>
                    <a:pt x="144786" y="927788"/>
                  </a:lnTo>
                  <a:lnTo>
                    <a:pt x="144420" y="928141"/>
                  </a:lnTo>
                  <a:lnTo>
                    <a:pt x="144051" y="928673"/>
                  </a:lnTo>
                  <a:lnTo>
                    <a:pt x="143685" y="929026"/>
                  </a:lnTo>
                  <a:lnTo>
                    <a:pt x="143317" y="929382"/>
                  </a:lnTo>
                  <a:lnTo>
                    <a:pt x="142949" y="929735"/>
                  </a:lnTo>
                  <a:lnTo>
                    <a:pt x="142582" y="930267"/>
                  </a:lnTo>
                  <a:lnTo>
                    <a:pt x="142214" y="930620"/>
                  </a:lnTo>
                  <a:lnTo>
                    <a:pt x="141848" y="930976"/>
                  </a:lnTo>
                  <a:lnTo>
                    <a:pt x="141479" y="931329"/>
                  </a:lnTo>
                  <a:lnTo>
                    <a:pt x="141111" y="931681"/>
                  </a:lnTo>
                  <a:lnTo>
                    <a:pt x="140743" y="932214"/>
                  </a:lnTo>
                  <a:lnTo>
                    <a:pt x="140377" y="932567"/>
                  </a:lnTo>
                  <a:lnTo>
                    <a:pt x="140008" y="932922"/>
                  </a:lnTo>
                  <a:lnTo>
                    <a:pt x="139642" y="933275"/>
                  </a:lnTo>
                  <a:lnTo>
                    <a:pt x="139274" y="933631"/>
                  </a:lnTo>
                  <a:lnTo>
                    <a:pt x="138906" y="934160"/>
                  </a:lnTo>
                  <a:lnTo>
                    <a:pt x="138539" y="934513"/>
                  </a:lnTo>
                  <a:lnTo>
                    <a:pt x="138171" y="934869"/>
                  </a:lnTo>
                  <a:lnTo>
                    <a:pt x="137805" y="935222"/>
                  </a:lnTo>
                  <a:lnTo>
                    <a:pt x="137436" y="935578"/>
                  </a:lnTo>
                  <a:lnTo>
                    <a:pt x="137068" y="935931"/>
                  </a:lnTo>
                  <a:lnTo>
                    <a:pt x="136702" y="936284"/>
                  </a:lnTo>
                  <a:lnTo>
                    <a:pt x="136334" y="936639"/>
                  </a:lnTo>
                  <a:lnTo>
                    <a:pt x="135967" y="936992"/>
                  </a:lnTo>
                  <a:lnTo>
                    <a:pt x="135599" y="937348"/>
                  </a:lnTo>
                  <a:lnTo>
                    <a:pt x="135233" y="937701"/>
                  </a:lnTo>
                  <a:lnTo>
                    <a:pt x="134864" y="938057"/>
                  </a:lnTo>
                  <a:lnTo>
                    <a:pt x="134496" y="938410"/>
                  </a:lnTo>
                  <a:lnTo>
                    <a:pt x="134130" y="938762"/>
                  </a:lnTo>
                  <a:lnTo>
                    <a:pt x="133762" y="939118"/>
                  </a:lnTo>
                  <a:lnTo>
                    <a:pt x="133395" y="939471"/>
                  </a:lnTo>
                  <a:lnTo>
                    <a:pt x="133027" y="939824"/>
                  </a:lnTo>
                  <a:lnTo>
                    <a:pt x="132659" y="940180"/>
                  </a:lnTo>
                  <a:lnTo>
                    <a:pt x="132293" y="940533"/>
                  </a:lnTo>
                  <a:lnTo>
                    <a:pt x="131924" y="940886"/>
                  </a:lnTo>
                  <a:lnTo>
                    <a:pt x="131558" y="941241"/>
                  </a:lnTo>
                  <a:lnTo>
                    <a:pt x="131190" y="941594"/>
                  </a:lnTo>
                  <a:lnTo>
                    <a:pt x="130821" y="941950"/>
                  </a:lnTo>
                  <a:lnTo>
                    <a:pt x="130455" y="942303"/>
                  </a:lnTo>
                  <a:lnTo>
                    <a:pt x="130087" y="942659"/>
                  </a:lnTo>
                  <a:lnTo>
                    <a:pt x="129721" y="943012"/>
                  </a:lnTo>
                  <a:lnTo>
                    <a:pt x="129352" y="943188"/>
                  </a:lnTo>
                  <a:lnTo>
                    <a:pt x="128984" y="943541"/>
                  </a:lnTo>
                  <a:lnTo>
                    <a:pt x="128618" y="943897"/>
                  </a:lnTo>
                  <a:lnTo>
                    <a:pt x="128249" y="944250"/>
                  </a:lnTo>
                  <a:lnTo>
                    <a:pt x="127883" y="944605"/>
                  </a:lnTo>
                  <a:lnTo>
                    <a:pt x="127515" y="944782"/>
                  </a:lnTo>
                  <a:lnTo>
                    <a:pt x="127147" y="945135"/>
                  </a:lnTo>
                  <a:lnTo>
                    <a:pt x="126780" y="945491"/>
                  </a:lnTo>
                  <a:lnTo>
                    <a:pt x="126412" y="945843"/>
                  </a:lnTo>
                  <a:lnTo>
                    <a:pt x="126046" y="946020"/>
                  </a:lnTo>
                  <a:lnTo>
                    <a:pt x="125677" y="946376"/>
                  </a:lnTo>
                  <a:lnTo>
                    <a:pt x="125309" y="946729"/>
                  </a:lnTo>
                  <a:lnTo>
                    <a:pt x="124943" y="947084"/>
                  </a:lnTo>
                  <a:lnTo>
                    <a:pt x="124575" y="947261"/>
                  </a:lnTo>
                  <a:lnTo>
                    <a:pt x="124208" y="947614"/>
                  </a:lnTo>
                  <a:lnTo>
                    <a:pt x="123840" y="947970"/>
                  </a:lnTo>
                  <a:lnTo>
                    <a:pt x="123474" y="948146"/>
                  </a:lnTo>
                  <a:lnTo>
                    <a:pt x="123106" y="948499"/>
                  </a:lnTo>
                  <a:lnTo>
                    <a:pt x="122737" y="948675"/>
                  </a:lnTo>
                  <a:lnTo>
                    <a:pt x="122371" y="949031"/>
                  </a:lnTo>
                  <a:lnTo>
                    <a:pt x="122003" y="949208"/>
                  </a:lnTo>
                  <a:lnTo>
                    <a:pt x="121636" y="949560"/>
                  </a:lnTo>
                  <a:lnTo>
                    <a:pt x="121268" y="949916"/>
                  </a:lnTo>
                  <a:lnTo>
                    <a:pt x="120900" y="950093"/>
                  </a:lnTo>
                  <a:lnTo>
                    <a:pt x="120534" y="950448"/>
                  </a:lnTo>
                  <a:lnTo>
                    <a:pt x="120165" y="950625"/>
                  </a:lnTo>
                  <a:lnTo>
                    <a:pt x="119799" y="950978"/>
                  </a:lnTo>
                  <a:lnTo>
                    <a:pt x="119431" y="951154"/>
                  </a:lnTo>
                  <a:lnTo>
                    <a:pt x="119062" y="951331"/>
                  </a:lnTo>
                  <a:lnTo>
                    <a:pt x="118696" y="951686"/>
                  </a:lnTo>
                  <a:lnTo>
                    <a:pt x="118328" y="951863"/>
                  </a:lnTo>
                  <a:lnTo>
                    <a:pt x="117960" y="952216"/>
                  </a:lnTo>
                  <a:lnTo>
                    <a:pt x="117593" y="952395"/>
                  </a:lnTo>
                  <a:lnTo>
                    <a:pt x="117225" y="952748"/>
                  </a:lnTo>
                  <a:lnTo>
                    <a:pt x="116857" y="952924"/>
                  </a:lnTo>
                  <a:lnTo>
                    <a:pt x="116491" y="953104"/>
                  </a:lnTo>
                  <a:lnTo>
                    <a:pt x="116122" y="953457"/>
                  </a:lnTo>
                  <a:lnTo>
                    <a:pt x="115756" y="953633"/>
                  </a:lnTo>
                  <a:lnTo>
                    <a:pt x="115388" y="953810"/>
                  </a:lnTo>
                  <a:lnTo>
                    <a:pt x="115019" y="953986"/>
                  </a:lnTo>
                  <a:lnTo>
                    <a:pt x="114653" y="954342"/>
                  </a:lnTo>
                  <a:lnTo>
                    <a:pt x="114285" y="954518"/>
                  </a:lnTo>
                  <a:lnTo>
                    <a:pt x="113919" y="954695"/>
                  </a:lnTo>
                  <a:lnTo>
                    <a:pt x="113550" y="954871"/>
                  </a:lnTo>
                  <a:lnTo>
                    <a:pt x="113184" y="955227"/>
                  </a:lnTo>
                  <a:lnTo>
                    <a:pt x="112816" y="955403"/>
                  </a:lnTo>
                  <a:lnTo>
                    <a:pt x="112447" y="955580"/>
                  </a:lnTo>
                  <a:lnTo>
                    <a:pt x="112081" y="955759"/>
                  </a:lnTo>
                  <a:lnTo>
                    <a:pt x="111713" y="955933"/>
                  </a:lnTo>
                  <a:lnTo>
                    <a:pt x="111347" y="956112"/>
                  </a:lnTo>
                  <a:lnTo>
                    <a:pt x="110978" y="956465"/>
                  </a:lnTo>
                  <a:lnTo>
                    <a:pt x="110610" y="956641"/>
                  </a:lnTo>
                  <a:lnTo>
                    <a:pt x="110244" y="956821"/>
                  </a:lnTo>
                  <a:lnTo>
                    <a:pt x="109875" y="956997"/>
                  </a:lnTo>
                  <a:lnTo>
                    <a:pt x="109509" y="957174"/>
                  </a:lnTo>
                  <a:lnTo>
                    <a:pt x="109141" y="957350"/>
                  </a:lnTo>
                  <a:lnTo>
                    <a:pt x="108773" y="957527"/>
                  </a:lnTo>
                  <a:lnTo>
                    <a:pt x="108406" y="957706"/>
                  </a:lnTo>
                  <a:lnTo>
                    <a:pt x="108038" y="957882"/>
                  </a:lnTo>
                  <a:lnTo>
                    <a:pt x="107672" y="958059"/>
                  </a:lnTo>
                  <a:lnTo>
                    <a:pt x="107304" y="958235"/>
                  </a:lnTo>
                  <a:lnTo>
                    <a:pt x="106935" y="958412"/>
                  </a:lnTo>
                  <a:lnTo>
                    <a:pt x="106569" y="958591"/>
                  </a:lnTo>
                  <a:lnTo>
                    <a:pt x="106201" y="958767"/>
                  </a:lnTo>
                  <a:lnTo>
                    <a:pt x="105834" y="958944"/>
                  </a:lnTo>
                  <a:lnTo>
                    <a:pt x="105466" y="958944"/>
                  </a:lnTo>
                  <a:lnTo>
                    <a:pt x="105098" y="959120"/>
                  </a:lnTo>
                  <a:lnTo>
                    <a:pt x="104732" y="959297"/>
                  </a:lnTo>
                  <a:lnTo>
                    <a:pt x="104363" y="959476"/>
                  </a:lnTo>
                  <a:lnTo>
                    <a:pt x="103997" y="959653"/>
                  </a:lnTo>
                  <a:lnTo>
                    <a:pt x="103629" y="959829"/>
                  </a:lnTo>
                  <a:lnTo>
                    <a:pt x="103260" y="959829"/>
                  </a:lnTo>
                  <a:lnTo>
                    <a:pt x="102894" y="960005"/>
                  </a:lnTo>
                  <a:lnTo>
                    <a:pt x="102526" y="960185"/>
                  </a:lnTo>
                  <a:lnTo>
                    <a:pt x="102160" y="960361"/>
                  </a:lnTo>
                  <a:lnTo>
                    <a:pt x="101791" y="960361"/>
                  </a:lnTo>
                  <a:lnTo>
                    <a:pt x="101425" y="960538"/>
                  </a:lnTo>
                  <a:lnTo>
                    <a:pt x="101057" y="960714"/>
                  </a:lnTo>
                  <a:lnTo>
                    <a:pt x="100689" y="960891"/>
                  </a:lnTo>
                  <a:lnTo>
                    <a:pt x="100322" y="960891"/>
                  </a:lnTo>
                  <a:lnTo>
                    <a:pt x="99954" y="961067"/>
                  </a:lnTo>
                  <a:lnTo>
                    <a:pt x="99588" y="961067"/>
                  </a:lnTo>
                  <a:lnTo>
                    <a:pt x="99219" y="961246"/>
                  </a:lnTo>
                  <a:lnTo>
                    <a:pt x="98851" y="961423"/>
                  </a:lnTo>
                  <a:lnTo>
                    <a:pt x="98485" y="961423"/>
                  </a:lnTo>
                  <a:lnTo>
                    <a:pt x="98117" y="961599"/>
                  </a:lnTo>
                  <a:lnTo>
                    <a:pt x="97750" y="961599"/>
                  </a:lnTo>
                  <a:lnTo>
                    <a:pt x="97382" y="961776"/>
                  </a:lnTo>
                  <a:lnTo>
                    <a:pt x="97014" y="961776"/>
                  </a:lnTo>
                  <a:lnTo>
                    <a:pt x="96647" y="961952"/>
                  </a:lnTo>
                  <a:lnTo>
                    <a:pt x="96279" y="962132"/>
                  </a:lnTo>
                  <a:lnTo>
                    <a:pt x="95913" y="962132"/>
                  </a:lnTo>
                  <a:lnTo>
                    <a:pt x="95545" y="962132"/>
                  </a:lnTo>
                  <a:lnTo>
                    <a:pt x="95176" y="962308"/>
                  </a:lnTo>
                  <a:lnTo>
                    <a:pt x="94808" y="962308"/>
                  </a:lnTo>
                  <a:lnTo>
                    <a:pt x="94442" y="962484"/>
                  </a:lnTo>
                  <a:lnTo>
                    <a:pt x="94074" y="962484"/>
                  </a:lnTo>
                  <a:lnTo>
                    <a:pt x="93707" y="962661"/>
                  </a:lnTo>
                  <a:lnTo>
                    <a:pt x="93339" y="962661"/>
                  </a:lnTo>
                  <a:lnTo>
                    <a:pt x="92971" y="962661"/>
                  </a:lnTo>
                  <a:lnTo>
                    <a:pt x="92604" y="962840"/>
                  </a:lnTo>
                  <a:lnTo>
                    <a:pt x="92236" y="962840"/>
                  </a:lnTo>
                  <a:lnTo>
                    <a:pt x="91870" y="963014"/>
                  </a:lnTo>
                  <a:lnTo>
                    <a:pt x="91502" y="963014"/>
                  </a:lnTo>
                  <a:lnTo>
                    <a:pt x="91133" y="963014"/>
                  </a:lnTo>
                  <a:lnTo>
                    <a:pt x="90767" y="963193"/>
                  </a:lnTo>
                  <a:lnTo>
                    <a:pt x="90399" y="963193"/>
                  </a:lnTo>
                  <a:lnTo>
                    <a:pt x="90032" y="963193"/>
                  </a:lnTo>
                  <a:lnTo>
                    <a:pt x="89664" y="963193"/>
                  </a:lnTo>
                  <a:lnTo>
                    <a:pt x="89298" y="963370"/>
                  </a:lnTo>
                  <a:lnTo>
                    <a:pt x="88930" y="963370"/>
                  </a:lnTo>
                  <a:lnTo>
                    <a:pt x="88561" y="963370"/>
                  </a:lnTo>
                  <a:lnTo>
                    <a:pt x="88195" y="963370"/>
                  </a:lnTo>
                  <a:lnTo>
                    <a:pt x="87827" y="963370"/>
                  </a:lnTo>
                  <a:lnTo>
                    <a:pt x="87460" y="963546"/>
                  </a:lnTo>
                  <a:lnTo>
                    <a:pt x="85255" y="963546"/>
                  </a:lnTo>
                  <a:lnTo>
                    <a:pt x="84887" y="963722"/>
                  </a:lnTo>
                  <a:lnTo>
                    <a:pt x="79743" y="963722"/>
                  </a:lnTo>
                  <a:lnTo>
                    <a:pt x="79374" y="963546"/>
                  </a:lnTo>
                  <a:lnTo>
                    <a:pt x="77539" y="963546"/>
                  </a:lnTo>
                  <a:lnTo>
                    <a:pt x="77171" y="963370"/>
                  </a:lnTo>
                  <a:lnTo>
                    <a:pt x="76802" y="963370"/>
                  </a:lnTo>
                  <a:lnTo>
                    <a:pt x="76436" y="963370"/>
                  </a:lnTo>
                  <a:lnTo>
                    <a:pt x="76068" y="963370"/>
                  </a:lnTo>
                  <a:lnTo>
                    <a:pt x="75702" y="963370"/>
                  </a:lnTo>
                  <a:lnTo>
                    <a:pt x="75333" y="963193"/>
                  </a:lnTo>
                  <a:lnTo>
                    <a:pt x="74965" y="963193"/>
                  </a:lnTo>
                  <a:lnTo>
                    <a:pt x="74599" y="963193"/>
                  </a:lnTo>
                  <a:lnTo>
                    <a:pt x="74230" y="963014"/>
                  </a:lnTo>
                  <a:lnTo>
                    <a:pt x="73864" y="963014"/>
                  </a:lnTo>
                  <a:lnTo>
                    <a:pt x="73496" y="963014"/>
                  </a:lnTo>
                  <a:lnTo>
                    <a:pt x="73128" y="962840"/>
                  </a:lnTo>
                  <a:lnTo>
                    <a:pt x="72761" y="962840"/>
                  </a:lnTo>
                  <a:lnTo>
                    <a:pt x="72393" y="962840"/>
                  </a:lnTo>
                  <a:lnTo>
                    <a:pt x="72025" y="962661"/>
                  </a:lnTo>
                  <a:lnTo>
                    <a:pt x="71658" y="962661"/>
                  </a:lnTo>
                  <a:lnTo>
                    <a:pt x="71290" y="962484"/>
                  </a:lnTo>
                  <a:lnTo>
                    <a:pt x="70922" y="962484"/>
                  </a:lnTo>
                  <a:lnTo>
                    <a:pt x="70556" y="962484"/>
                  </a:lnTo>
                  <a:lnTo>
                    <a:pt x="70187" y="962308"/>
                  </a:lnTo>
                  <a:lnTo>
                    <a:pt x="69821" y="962308"/>
                  </a:lnTo>
                  <a:lnTo>
                    <a:pt x="69453" y="962132"/>
                  </a:lnTo>
                  <a:lnTo>
                    <a:pt x="69085" y="962132"/>
                  </a:lnTo>
                  <a:lnTo>
                    <a:pt x="68718" y="961952"/>
                  </a:lnTo>
                  <a:lnTo>
                    <a:pt x="68350" y="961952"/>
                  </a:lnTo>
                  <a:lnTo>
                    <a:pt x="67984" y="961776"/>
                  </a:lnTo>
                  <a:lnTo>
                    <a:pt x="67615" y="961776"/>
                  </a:lnTo>
                  <a:lnTo>
                    <a:pt x="67249" y="961599"/>
                  </a:lnTo>
                  <a:lnTo>
                    <a:pt x="66881" y="961599"/>
                  </a:lnTo>
                  <a:lnTo>
                    <a:pt x="66513" y="961423"/>
                  </a:lnTo>
                  <a:lnTo>
                    <a:pt x="66146" y="961423"/>
                  </a:lnTo>
                  <a:lnTo>
                    <a:pt x="65778" y="961246"/>
                  </a:lnTo>
                  <a:lnTo>
                    <a:pt x="65412" y="961246"/>
                  </a:lnTo>
                  <a:lnTo>
                    <a:pt x="65043" y="961067"/>
                  </a:lnTo>
                  <a:lnTo>
                    <a:pt x="64675" y="961067"/>
                  </a:lnTo>
                  <a:lnTo>
                    <a:pt x="64309" y="960891"/>
                  </a:lnTo>
                  <a:lnTo>
                    <a:pt x="63941" y="960891"/>
                  </a:lnTo>
                  <a:lnTo>
                    <a:pt x="63574" y="960714"/>
                  </a:lnTo>
                  <a:lnTo>
                    <a:pt x="63206" y="960538"/>
                  </a:lnTo>
                  <a:lnTo>
                    <a:pt x="62838" y="960538"/>
                  </a:lnTo>
                  <a:lnTo>
                    <a:pt x="62472" y="960361"/>
                  </a:lnTo>
                  <a:lnTo>
                    <a:pt x="62103" y="960361"/>
                  </a:lnTo>
                  <a:lnTo>
                    <a:pt x="61737" y="960185"/>
                  </a:lnTo>
                  <a:lnTo>
                    <a:pt x="61369" y="960005"/>
                  </a:lnTo>
                  <a:lnTo>
                    <a:pt x="61000" y="960005"/>
                  </a:lnTo>
                  <a:lnTo>
                    <a:pt x="60634" y="959829"/>
                  </a:lnTo>
                  <a:lnTo>
                    <a:pt x="60266" y="959653"/>
                  </a:lnTo>
                  <a:lnTo>
                    <a:pt x="59900" y="959653"/>
                  </a:lnTo>
                  <a:lnTo>
                    <a:pt x="59531" y="959476"/>
                  </a:lnTo>
                  <a:lnTo>
                    <a:pt x="59163" y="959297"/>
                  </a:lnTo>
                  <a:lnTo>
                    <a:pt x="58797" y="959297"/>
                  </a:lnTo>
                  <a:lnTo>
                    <a:pt x="58428" y="959120"/>
                  </a:lnTo>
                  <a:lnTo>
                    <a:pt x="58062" y="958944"/>
                  </a:lnTo>
                  <a:lnTo>
                    <a:pt x="57694" y="958767"/>
                  </a:lnTo>
                  <a:lnTo>
                    <a:pt x="57326" y="958767"/>
                  </a:lnTo>
                  <a:lnTo>
                    <a:pt x="56959" y="958591"/>
                  </a:lnTo>
                  <a:lnTo>
                    <a:pt x="56591" y="958412"/>
                  </a:lnTo>
                  <a:lnTo>
                    <a:pt x="56225" y="958235"/>
                  </a:lnTo>
                  <a:lnTo>
                    <a:pt x="55856" y="958235"/>
                  </a:lnTo>
                  <a:lnTo>
                    <a:pt x="55490" y="958059"/>
                  </a:lnTo>
                  <a:lnTo>
                    <a:pt x="55122" y="957882"/>
                  </a:lnTo>
                  <a:lnTo>
                    <a:pt x="54754" y="957706"/>
                  </a:lnTo>
                  <a:lnTo>
                    <a:pt x="54387" y="957706"/>
                  </a:lnTo>
                  <a:lnTo>
                    <a:pt x="54019" y="957527"/>
                  </a:lnTo>
                  <a:lnTo>
                    <a:pt x="53653" y="957350"/>
                  </a:lnTo>
                  <a:lnTo>
                    <a:pt x="53285" y="957174"/>
                  </a:lnTo>
                  <a:lnTo>
                    <a:pt x="52916" y="957174"/>
                  </a:lnTo>
                  <a:lnTo>
                    <a:pt x="52550" y="956997"/>
                  </a:lnTo>
                  <a:lnTo>
                    <a:pt x="52182" y="956821"/>
                  </a:lnTo>
                  <a:lnTo>
                    <a:pt x="51815" y="956641"/>
                  </a:lnTo>
                  <a:lnTo>
                    <a:pt x="51447" y="956465"/>
                  </a:lnTo>
                  <a:lnTo>
                    <a:pt x="51079" y="956465"/>
                  </a:lnTo>
                  <a:lnTo>
                    <a:pt x="50713" y="956289"/>
                  </a:lnTo>
                  <a:lnTo>
                    <a:pt x="50344" y="956112"/>
                  </a:lnTo>
                  <a:lnTo>
                    <a:pt x="49978" y="955933"/>
                  </a:lnTo>
                  <a:lnTo>
                    <a:pt x="49610" y="955759"/>
                  </a:lnTo>
                  <a:lnTo>
                    <a:pt x="49241" y="955759"/>
                  </a:lnTo>
                  <a:lnTo>
                    <a:pt x="48873" y="955580"/>
                  </a:lnTo>
                  <a:lnTo>
                    <a:pt x="48507" y="955403"/>
                  </a:lnTo>
                  <a:lnTo>
                    <a:pt x="48139" y="955227"/>
                  </a:lnTo>
                  <a:lnTo>
                    <a:pt x="47772" y="955227"/>
                  </a:lnTo>
                  <a:lnTo>
                    <a:pt x="47404" y="955051"/>
                  </a:lnTo>
                  <a:lnTo>
                    <a:pt x="47036" y="954871"/>
                  </a:lnTo>
                  <a:lnTo>
                    <a:pt x="46670" y="954695"/>
                  </a:lnTo>
                  <a:lnTo>
                    <a:pt x="46301" y="954518"/>
                  </a:lnTo>
                  <a:lnTo>
                    <a:pt x="45935" y="954518"/>
                  </a:lnTo>
                  <a:lnTo>
                    <a:pt x="45567" y="954342"/>
                  </a:lnTo>
                  <a:lnTo>
                    <a:pt x="45198" y="954165"/>
                  </a:lnTo>
                  <a:lnTo>
                    <a:pt x="44832" y="953986"/>
                  </a:lnTo>
                  <a:lnTo>
                    <a:pt x="44464" y="953810"/>
                  </a:lnTo>
                  <a:lnTo>
                    <a:pt x="44098" y="953810"/>
                  </a:lnTo>
                  <a:lnTo>
                    <a:pt x="43729" y="953633"/>
                  </a:lnTo>
                  <a:lnTo>
                    <a:pt x="43363" y="953457"/>
                  </a:lnTo>
                  <a:lnTo>
                    <a:pt x="42995" y="953277"/>
                  </a:lnTo>
                  <a:lnTo>
                    <a:pt x="42626" y="953104"/>
                  </a:lnTo>
                  <a:lnTo>
                    <a:pt x="42260" y="953104"/>
                  </a:lnTo>
                  <a:lnTo>
                    <a:pt x="41892" y="952924"/>
                  </a:lnTo>
                  <a:lnTo>
                    <a:pt x="41526" y="952748"/>
                  </a:lnTo>
                  <a:lnTo>
                    <a:pt x="41157" y="952572"/>
                  </a:lnTo>
                  <a:lnTo>
                    <a:pt x="40789" y="952572"/>
                  </a:lnTo>
                  <a:lnTo>
                    <a:pt x="40423" y="952395"/>
                  </a:lnTo>
                  <a:lnTo>
                    <a:pt x="40055" y="952216"/>
                  </a:lnTo>
                  <a:lnTo>
                    <a:pt x="39688" y="952039"/>
                  </a:lnTo>
                  <a:lnTo>
                    <a:pt x="39320" y="952039"/>
                  </a:lnTo>
                  <a:lnTo>
                    <a:pt x="38952" y="951863"/>
                  </a:lnTo>
                  <a:lnTo>
                    <a:pt x="38585" y="951686"/>
                  </a:lnTo>
                  <a:lnTo>
                    <a:pt x="38217" y="951510"/>
                  </a:lnTo>
                  <a:lnTo>
                    <a:pt x="37851" y="951331"/>
                  </a:lnTo>
                  <a:lnTo>
                    <a:pt x="37483" y="951331"/>
                  </a:lnTo>
                  <a:lnTo>
                    <a:pt x="37114" y="951154"/>
                  </a:lnTo>
                  <a:lnTo>
                    <a:pt x="36748" y="950978"/>
                  </a:lnTo>
                  <a:lnTo>
                    <a:pt x="36380" y="950801"/>
                  </a:lnTo>
                  <a:lnTo>
                    <a:pt x="36013" y="950801"/>
                  </a:lnTo>
                  <a:lnTo>
                    <a:pt x="35645" y="950625"/>
                  </a:lnTo>
                  <a:lnTo>
                    <a:pt x="35277" y="950448"/>
                  </a:lnTo>
                  <a:lnTo>
                    <a:pt x="34911" y="950269"/>
                  </a:lnTo>
                  <a:lnTo>
                    <a:pt x="34542" y="950093"/>
                  </a:lnTo>
                  <a:lnTo>
                    <a:pt x="34176" y="950093"/>
                  </a:lnTo>
                  <a:lnTo>
                    <a:pt x="33808" y="949916"/>
                  </a:lnTo>
                  <a:lnTo>
                    <a:pt x="33439" y="949740"/>
                  </a:lnTo>
                  <a:lnTo>
                    <a:pt x="33073" y="949560"/>
                  </a:lnTo>
                  <a:lnTo>
                    <a:pt x="32705" y="949560"/>
                  </a:lnTo>
                  <a:lnTo>
                    <a:pt x="32339" y="949384"/>
                  </a:lnTo>
                  <a:lnTo>
                    <a:pt x="31970" y="949208"/>
                  </a:lnTo>
                  <a:lnTo>
                    <a:pt x="31604" y="949031"/>
                  </a:lnTo>
                  <a:lnTo>
                    <a:pt x="31236" y="949031"/>
                  </a:lnTo>
                  <a:lnTo>
                    <a:pt x="30868" y="948855"/>
                  </a:lnTo>
                  <a:lnTo>
                    <a:pt x="30501" y="948675"/>
                  </a:lnTo>
                  <a:lnTo>
                    <a:pt x="30133" y="948499"/>
                  </a:lnTo>
                  <a:lnTo>
                    <a:pt x="29767" y="948499"/>
                  </a:lnTo>
                  <a:lnTo>
                    <a:pt x="29398" y="948322"/>
                  </a:lnTo>
                  <a:lnTo>
                    <a:pt x="29030" y="948146"/>
                  </a:lnTo>
                  <a:lnTo>
                    <a:pt x="28664" y="947970"/>
                  </a:lnTo>
                  <a:lnTo>
                    <a:pt x="28296" y="947970"/>
                  </a:lnTo>
                  <a:lnTo>
                    <a:pt x="27929" y="947793"/>
                  </a:lnTo>
                  <a:lnTo>
                    <a:pt x="27561" y="947614"/>
                  </a:lnTo>
                  <a:lnTo>
                    <a:pt x="27193" y="947437"/>
                  </a:lnTo>
                  <a:lnTo>
                    <a:pt x="26826" y="947261"/>
                  </a:lnTo>
                  <a:lnTo>
                    <a:pt x="26458" y="947261"/>
                  </a:lnTo>
                  <a:lnTo>
                    <a:pt x="26090" y="947084"/>
                  </a:lnTo>
                  <a:lnTo>
                    <a:pt x="25724" y="946905"/>
                  </a:lnTo>
                  <a:lnTo>
                    <a:pt x="25355" y="946729"/>
                  </a:lnTo>
                  <a:lnTo>
                    <a:pt x="24987" y="946729"/>
                  </a:lnTo>
                  <a:lnTo>
                    <a:pt x="24621" y="946552"/>
                  </a:lnTo>
                  <a:lnTo>
                    <a:pt x="24253" y="946376"/>
                  </a:lnTo>
                  <a:lnTo>
                    <a:pt x="23886" y="946196"/>
                  </a:lnTo>
                  <a:lnTo>
                    <a:pt x="23518" y="946020"/>
                  </a:lnTo>
                  <a:lnTo>
                    <a:pt x="23150" y="946020"/>
                  </a:lnTo>
                  <a:lnTo>
                    <a:pt x="22783" y="945843"/>
                  </a:lnTo>
                  <a:lnTo>
                    <a:pt x="22415" y="945667"/>
                  </a:lnTo>
                  <a:lnTo>
                    <a:pt x="22049" y="945491"/>
                  </a:lnTo>
                  <a:lnTo>
                    <a:pt x="21681" y="945491"/>
                  </a:lnTo>
                  <a:lnTo>
                    <a:pt x="21314" y="945314"/>
                  </a:lnTo>
                  <a:lnTo>
                    <a:pt x="20946" y="945135"/>
                  </a:lnTo>
                  <a:lnTo>
                    <a:pt x="20578" y="944958"/>
                  </a:lnTo>
                  <a:lnTo>
                    <a:pt x="20211" y="944958"/>
                  </a:lnTo>
                  <a:lnTo>
                    <a:pt x="19843" y="944782"/>
                  </a:lnTo>
                  <a:lnTo>
                    <a:pt x="19477" y="944605"/>
                  </a:lnTo>
                  <a:lnTo>
                    <a:pt x="19109" y="944429"/>
                  </a:lnTo>
                  <a:lnTo>
                    <a:pt x="18740" y="944429"/>
                  </a:lnTo>
                  <a:lnTo>
                    <a:pt x="18374" y="944250"/>
                  </a:lnTo>
                  <a:lnTo>
                    <a:pt x="18006" y="944073"/>
                  </a:lnTo>
                  <a:lnTo>
                    <a:pt x="17639" y="943897"/>
                  </a:lnTo>
                  <a:lnTo>
                    <a:pt x="17271" y="943897"/>
                  </a:lnTo>
                  <a:lnTo>
                    <a:pt x="16903" y="943720"/>
                  </a:lnTo>
                  <a:lnTo>
                    <a:pt x="16537" y="943541"/>
                  </a:lnTo>
                  <a:lnTo>
                    <a:pt x="16169" y="943541"/>
                  </a:lnTo>
                  <a:lnTo>
                    <a:pt x="15801" y="943367"/>
                  </a:lnTo>
                  <a:lnTo>
                    <a:pt x="15434" y="943188"/>
                  </a:lnTo>
                  <a:lnTo>
                    <a:pt x="15066" y="943012"/>
                  </a:lnTo>
                  <a:lnTo>
                    <a:pt x="14699" y="943012"/>
                  </a:lnTo>
                  <a:lnTo>
                    <a:pt x="14331" y="942835"/>
                  </a:lnTo>
                  <a:lnTo>
                    <a:pt x="13964" y="942659"/>
                  </a:lnTo>
                  <a:lnTo>
                    <a:pt x="13596" y="942659"/>
                  </a:lnTo>
                  <a:lnTo>
                    <a:pt x="13229" y="942479"/>
                  </a:lnTo>
                  <a:lnTo>
                    <a:pt x="12861" y="942303"/>
                  </a:lnTo>
                  <a:lnTo>
                    <a:pt x="12494" y="942303"/>
                  </a:lnTo>
                  <a:lnTo>
                    <a:pt x="12127" y="942127"/>
                  </a:lnTo>
                  <a:lnTo>
                    <a:pt x="11759" y="941950"/>
                  </a:lnTo>
                  <a:lnTo>
                    <a:pt x="11392" y="941950"/>
                  </a:lnTo>
                  <a:lnTo>
                    <a:pt x="11024" y="941774"/>
                  </a:lnTo>
                  <a:lnTo>
                    <a:pt x="10657" y="941594"/>
                  </a:lnTo>
                  <a:lnTo>
                    <a:pt x="10289" y="941594"/>
                  </a:lnTo>
                  <a:lnTo>
                    <a:pt x="9922" y="941418"/>
                  </a:lnTo>
                  <a:lnTo>
                    <a:pt x="9554" y="941418"/>
                  </a:lnTo>
                  <a:lnTo>
                    <a:pt x="9187" y="941241"/>
                  </a:lnTo>
                  <a:lnTo>
                    <a:pt x="8819" y="941065"/>
                  </a:lnTo>
                  <a:lnTo>
                    <a:pt x="8452" y="941065"/>
                  </a:lnTo>
                  <a:lnTo>
                    <a:pt x="8084" y="940886"/>
                  </a:lnTo>
                  <a:lnTo>
                    <a:pt x="7717" y="940886"/>
                  </a:lnTo>
                  <a:lnTo>
                    <a:pt x="7349" y="940712"/>
                  </a:lnTo>
                  <a:lnTo>
                    <a:pt x="6982" y="940533"/>
                  </a:lnTo>
                  <a:lnTo>
                    <a:pt x="6615" y="940533"/>
                  </a:lnTo>
                  <a:lnTo>
                    <a:pt x="6247" y="940356"/>
                  </a:lnTo>
                  <a:lnTo>
                    <a:pt x="5880" y="940356"/>
                  </a:lnTo>
                  <a:lnTo>
                    <a:pt x="5512" y="940180"/>
                  </a:lnTo>
                  <a:lnTo>
                    <a:pt x="5145" y="940003"/>
                  </a:lnTo>
                  <a:lnTo>
                    <a:pt x="4777" y="940003"/>
                  </a:lnTo>
                  <a:lnTo>
                    <a:pt x="4410" y="939824"/>
                  </a:lnTo>
                  <a:lnTo>
                    <a:pt x="4042" y="939824"/>
                  </a:lnTo>
                  <a:lnTo>
                    <a:pt x="3674" y="939648"/>
                  </a:lnTo>
                  <a:lnTo>
                    <a:pt x="3307" y="939648"/>
                  </a:lnTo>
                  <a:lnTo>
                    <a:pt x="2939" y="939471"/>
                  </a:lnTo>
                  <a:lnTo>
                    <a:pt x="2572" y="939471"/>
                  </a:lnTo>
                  <a:lnTo>
                    <a:pt x="2204" y="939295"/>
                  </a:lnTo>
                  <a:lnTo>
                    <a:pt x="1837" y="939295"/>
                  </a:lnTo>
                  <a:lnTo>
                    <a:pt x="1469" y="939118"/>
                  </a:lnTo>
                  <a:lnTo>
                    <a:pt x="1102" y="939118"/>
                  </a:lnTo>
                  <a:lnTo>
                    <a:pt x="734" y="938939"/>
                  </a:lnTo>
                  <a:lnTo>
                    <a:pt x="367" y="938939"/>
                  </a:lnTo>
                  <a:lnTo>
                    <a:pt x="0" y="938762"/>
                  </a:lnTo>
                </a:path>
              </a:pathLst>
            </a:custGeom>
            <a:ln w="5541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980373" y="1654049"/>
              <a:ext cx="1225550" cy="1052830"/>
            </a:xfrm>
            <a:custGeom>
              <a:avLst/>
              <a:gdLst/>
              <a:ahLst/>
              <a:cxnLst/>
              <a:rect l="l" t="t" r="r" b="b"/>
              <a:pathLst>
                <a:path w="1225550" h="1052830">
                  <a:moveTo>
                    <a:pt x="613322" y="1052770"/>
                  </a:moveTo>
                  <a:lnTo>
                    <a:pt x="613690" y="1052414"/>
                  </a:lnTo>
                  <a:lnTo>
                    <a:pt x="614056" y="1051885"/>
                  </a:lnTo>
                  <a:lnTo>
                    <a:pt x="614424" y="1051176"/>
                  </a:lnTo>
                  <a:lnTo>
                    <a:pt x="614793" y="1050468"/>
                  </a:lnTo>
                  <a:lnTo>
                    <a:pt x="615159" y="1049583"/>
                  </a:lnTo>
                  <a:lnTo>
                    <a:pt x="615527" y="1048697"/>
                  </a:lnTo>
                  <a:lnTo>
                    <a:pt x="615894" y="1047636"/>
                  </a:lnTo>
                  <a:lnTo>
                    <a:pt x="618099" y="1038252"/>
                  </a:lnTo>
                  <a:lnTo>
                    <a:pt x="618468" y="1036306"/>
                  </a:lnTo>
                  <a:lnTo>
                    <a:pt x="618834" y="1034183"/>
                  </a:lnTo>
                  <a:lnTo>
                    <a:pt x="619202" y="1032059"/>
                  </a:lnTo>
                  <a:lnTo>
                    <a:pt x="619568" y="1029578"/>
                  </a:lnTo>
                  <a:lnTo>
                    <a:pt x="619937" y="1027278"/>
                  </a:lnTo>
                  <a:lnTo>
                    <a:pt x="620303" y="1024623"/>
                  </a:lnTo>
                  <a:lnTo>
                    <a:pt x="620671" y="1021967"/>
                  </a:lnTo>
                  <a:lnTo>
                    <a:pt x="621039" y="1019312"/>
                  </a:lnTo>
                  <a:lnTo>
                    <a:pt x="621406" y="1016480"/>
                  </a:lnTo>
                  <a:lnTo>
                    <a:pt x="621774" y="1013469"/>
                  </a:lnTo>
                  <a:lnTo>
                    <a:pt x="622140" y="1010284"/>
                  </a:lnTo>
                  <a:lnTo>
                    <a:pt x="622509" y="1007097"/>
                  </a:lnTo>
                  <a:lnTo>
                    <a:pt x="624714" y="986030"/>
                  </a:lnTo>
                  <a:lnTo>
                    <a:pt x="625083" y="982313"/>
                  </a:lnTo>
                  <a:lnTo>
                    <a:pt x="625449" y="978420"/>
                  </a:lnTo>
                  <a:lnTo>
                    <a:pt x="625817" y="974523"/>
                  </a:lnTo>
                  <a:lnTo>
                    <a:pt x="626183" y="970453"/>
                  </a:lnTo>
                  <a:lnTo>
                    <a:pt x="626552" y="966381"/>
                  </a:lnTo>
                  <a:lnTo>
                    <a:pt x="626920" y="962132"/>
                  </a:lnTo>
                  <a:lnTo>
                    <a:pt x="627286" y="957706"/>
                  </a:lnTo>
                  <a:lnTo>
                    <a:pt x="627654" y="953104"/>
                  </a:lnTo>
                  <a:lnTo>
                    <a:pt x="628021" y="948678"/>
                  </a:lnTo>
                  <a:lnTo>
                    <a:pt x="628389" y="944076"/>
                  </a:lnTo>
                  <a:lnTo>
                    <a:pt x="628757" y="939298"/>
                  </a:lnTo>
                  <a:lnTo>
                    <a:pt x="629124" y="934516"/>
                  </a:lnTo>
                  <a:lnTo>
                    <a:pt x="629492" y="929738"/>
                  </a:lnTo>
                  <a:lnTo>
                    <a:pt x="629858" y="924956"/>
                  </a:lnTo>
                  <a:lnTo>
                    <a:pt x="630226" y="920178"/>
                  </a:lnTo>
                  <a:lnTo>
                    <a:pt x="630593" y="915043"/>
                  </a:lnTo>
                  <a:lnTo>
                    <a:pt x="630961" y="909909"/>
                  </a:lnTo>
                  <a:lnTo>
                    <a:pt x="631329" y="904778"/>
                  </a:lnTo>
                  <a:lnTo>
                    <a:pt x="631696" y="899643"/>
                  </a:lnTo>
                  <a:lnTo>
                    <a:pt x="632064" y="894333"/>
                  </a:lnTo>
                  <a:lnTo>
                    <a:pt x="632430" y="889022"/>
                  </a:lnTo>
                  <a:lnTo>
                    <a:pt x="632798" y="883888"/>
                  </a:lnTo>
                  <a:lnTo>
                    <a:pt x="633167" y="878400"/>
                  </a:lnTo>
                  <a:lnTo>
                    <a:pt x="633533" y="872913"/>
                  </a:lnTo>
                  <a:lnTo>
                    <a:pt x="633901" y="867599"/>
                  </a:lnTo>
                  <a:lnTo>
                    <a:pt x="634268" y="862115"/>
                  </a:lnTo>
                  <a:lnTo>
                    <a:pt x="634636" y="856449"/>
                  </a:lnTo>
                  <a:lnTo>
                    <a:pt x="635004" y="850961"/>
                  </a:lnTo>
                  <a:lnTo>
                    <a:pt x="635370" y="845298"/>
                  </a:lnTo>
                  <a:lnTo>
                    <a:pt x="635739" y="839455"/>
                  </a:lnTo>
                  <a:lnTo>
                    <a:pt x="636105" y="833788"/>
                  </a:lnTo>
                  <a:lnTo>
                    <a:pt x="636473" y="827948"/>
                  </a:lnTo>
                  <a:lnTo>
                    <a:pt x="636841" y="821929"/>
                  </a:lnTo>
                  <a:lnTo>
                    <a:pt x="637208" y="816086"/>
                  </a:lnTo>
                  <a:lnTo>
                    <a:pt x="637576" y="810246"/>
                  </a:lnTo>
                  <a:lnTo>
                    <a:pt x="637942" y="804403"/>
                  </a:lnTo>
                  <a:lnTo>
                    <a:pt x="638311" y="798386"/>
                  </a:lnTo>
                  <a:lnTo>
                    <a:pt x="638679" y="792543"/>
                  </a:lnTo>
                  <a:lnTo>
                    <a:pt x="639045" y="786524"/>
                  </a:lnTo>
                  <a:lnTo>
                    <a:pt x="639413" y="780328"/>
                  </a:lnTo>
                  <a:lnTo>
                    <a:pt x="639780" y="774132"/>
                  </a:lnTo>
                  <a:lnTo>
                    <a:pt x="640148" y="768112"/>
                  </a:lnTo>
                  <a:lnTo>
                    <a:pt x="640516" y="761917"/>
                  </a:lnTo>
                  <a:lnTo>
                    <a:pt x="640883" y="755721"/>
                  </a:lnTo>
                  <a:lnTo>
                    <a:pt x="641251" y="749348"/>
                  </a:lnTo>
                  <a:lnTo>
                    <a:pt x="641617" y="742976"/>
                  </a:lnTo>
                  <a:lnTo>
                    <a:pt x="641985" y="736604"/>
                  </a:lnTo>
                  <a:lnTo>
                    <a:pt x="642352" y="730228"/>
                  </a:lnTo>
                  <a:lnTo>
                    <a:pt x="642720" y="723680"/>
                  </a:lnTo>
                  <a:lnTo>
                    <a:pt x="643088" y="717484"/>
                  </a:lnTo>
                  <a:lnTo>
                    <a:pt x="643454" y="711112"/>
                  </a:lnTo>
                  <a:lnTo>
                    <a:pt x="643823" y="704916"/>
                  </a:lnTo>
                  <a:lnTo>
                    <a:pt x="644189" y="698720"/>
                  </a:lnTo>
                  <a:lnTo>
                    <a:pt x="644557" y="692524"/>
                  </a:lnTo>
                  <a:lnTo>
                    <a:pt x="644926" y="686504"/>
                  </a:lnTo>
                  <a:lnTo>
                    <a:pt x="645292" y="680309"/>
                  </a:lnTo>
                  <a:lnTo>
                    <a:pt x="645660" y="673936"/>
                  </a:lnTo>
                  <a:lnTo>
                    <a:pt x="646026" y="667385"/>
                  </a:lnTo>
                  <a:lnTo>
                    <a:pt x="646395" y="661012"/>
                  </a:lnTo>
                  <a:lnTo>
                    <a:pt x="646763" y="654463"/>
                  </a:lnTo>
                  <a:lnTo>
                    <a:pt x="647131" y="648091"/>
                  </a:lnTo>
                  <a:lnTo>
                    <a:pt x="647498" y="641539"/>
                  </a:lnTo>
                  <a:lnTo>
                    <a:pt x="647866" y="635167"/>
                  </a:lnTo>
                  <a:lnTo>
                    <a:pt x="648232" y="628795"/>
                  </a:lnTo>
                  <a:lnTo>
                    <a:pt x="648600" y="622422"/>
                  </a:lnTo>
                  <a:lnTo>
                    <a:pt x="648969" y="616050"/>
                  </a:lnTo>
                  <a:lnTo>
                    <a:pt x="649335" y="609675"/>
                  </a:lnTo>
                  <a:lnTo>
                    <a:pt x="649703" y="603303"/>
                  </a:lnTo>
                  <a:lnTo>
                    <a:pt x="650070" y="596754"/>
                  </a:lnTo>
                  <a:lnTo>
                    <a:pt x="650438" y="590379"/>
                  </a:lnTo>
                  <a:lnTo>
                    <a:pt x="650806" y="583830"/>
                  </a:lnTo>
                  <a:lnTo>
                    <a:pt x="653010" y="545414"/>
                  </a:lnTo>
                  <a:lnTo>
                    <a:pt x="653378" y="539221"/>
                  </a:lnTo>
                  <a:lnTo>
                    <a:pt x="653744" y="533022"/>
                  </a:lnTo>
                  <a:lnTo>
                    <a:pt x="654113" y="526650"/>
                  </a:lnTo>
                  <a:lnTo>
                    <a:pt x="654479" y="520457"/>
                  </a:lnTo>
                  <a:lnTo>
                    <a:pt x="654847" y="514081"/>
                  </a:lnTo>
                  <a:lnTo>
                    <a:pt x="655215" y="507709"/>
                  </a:lnTo>
                  <a:lnTo>
                    <a:pt x="655582" y="501513"/>
                  </a:lnTo>
                  <a:lnTo>
                    <a:pt x="655950" y="495317"/>
                  </a:lnTo>
                  <a:lnTo>
                    <a:pt x="656316" y="489121"/>
                  </a:lnTo>
                  <a:lnTo>
                    <a:pt x="656685" y="482925"/>
                  </a:lnTo>
                  <a:lnTo>
                    <a:pt x="657053" y="476553"/>
                  </a:lnTo>
                  <a:lnTo>
                    <a:pt x="657419" y="470357"/>
                  </a:lnTo>
                  <a:lnTo>
                    <a:pt x="657787" y="464161"/>
                  </a:lnTo>
                  <a:lnTo>
                    <a:pt x="658154" y="457789"/>
                  </a:lnTo>
                  <a:lnTo>
                    <a:pt x="658522" y="451593"/>
                  </a:lnTo>
                  <a:lnTo>
                    <a:pt x="658890" y="445218"/>
                  </a:lnTo>
                  <a:lnTo>
                    <a:pt x="659256" y="439025"/>
                  </a:lnTo>
                  <a:lnTo>
                    <a:pt x="659625" y="432650"/>
                  </a:lnTo>
                  <a:lnTo>
                    <a:pt x="659991" y="426454"/>
                  </a:lnTo>
                  <a:lnTo>
                    <a:pt x="660359" y="420081"/>
                  </a:lnTo>
                  <a:lnTo>
                    <a:pt x="660728" y="413709"/>
                  </a:lnTo>
                  <a:lnTo>
                    <a:pt x="661094" y="407513"/>
                  </a:lnTo>
                  <a:lnTo>
                    <a:pt x="661462" y="401317"/>
                  </a:lnTo>
                  <a:lnTo>
                    <a:pt x="661828" y="395122"/>
                  </a:lnTo>
                  <a:lnTo>
                    <a:pt x="662197" y="389102"/>
                  </a:lnTo>
                  <a:lnTo>
                    <a:pt x="662565" y="382906"/>
                  </a:lnTo>
                  <a:lnTo>
                    <a:pt x="662931" y="376887"/>
                  </a:lnTo>
                  <a:lnTo>
                    <a:pt x="663300" y="370867"/>
                  </a:lnTo>
                  <a:lnTo>
                    <a:pt x="663666" y="364851"/>
                  </a:lnTo>
                  <a:lnTo>
                    <a:pt x="664034" y="358831"/>
                  </a:lnTo>
                  <a:lnTo>
                    <a:pt x="664402" y="352635"/>
                  </a:lnTo>
                  <a:lnTo>
                    <a:pt x="664769" y="346616"/>
                  </a:lnTo>
                  <a:lnTo>
                    <a:pt x="665137" y="340597"/>
                  </a:lnTo>
                  <a:lnTo>
                    <a:pt x="665503" y="334577"/>
                  </a:lnTo>
                  <a:lnTo>
                    <a:pt x="665871" y="328561"/>
                  </a:lnTo>
                  <a:lnTo>
                    <a:pt x="666238" y="322718"/>
                  </a:lnTo>
                  <a:lnTo>
                    <a:pt x="666606" y="316875"/>
                  </a:lnTo>
                  <a:lnTo>
                    <a:pt x="666974" y="311211"/>
                  </a:lnTo>
                  <a:lnTo>
                    <a:pt x="667341" y="305368"/>
                  </a:lnTo>
                  <a:lnTo>
                    <a:pt x="667709" y="299704"/>
                  </a:lnTo>
                  <a:lnTo>
                    <a:pt x="668075" y="294217"/>
                  </a:lnTo>
                  <a:lnTo>
                    <a:pt x="668443" y="288551"/>
                  </a:lnTo>
                  <a:lnTo>
                    <a:pt x="668812" y="283063"/>
                  </a:lnTo>
                  <a:lnTo>
                    <a:pt x="669180" y="277753"/>
                  </a:lnTo>
                  <a:lnTo>
                    <a:pt x="669546" y="272442"/>
                  </a:lnTo>
                  <a:lnTo>
                    <a:pt x="669915" y="267310"/>
                  </a:lnTo>
                  <a:lnTo>
                    <a:pt x="670281" y="262176"/>
                  </a:lnTo>
                  <a:lnTo>
                    <a:pt x="670649" y="257042"/>
                  </a:lnTo>
                  <a:lnTo>
                    <a:pt x="671017" y="251908"/>
                  </a:lnTo>
                  <a:lnTo>
                    <a:pt x="671384" y="246773"/>
                  </a:lnTo>
                  <a:lnTo>
                    <a:pt x="671752" y="241639"/>
                  </a:lnTo>
                  <a:lnTo>
                    <a:pt x="672118" y="236860"/>
                  </a:lnTo>
                  <a:lnTo>
                    <a:pt x="672487" y="231903"/>
                  </a:lnTo>
                  <a:lnTo>
                    <a:pt x="672855" y="226948"/>
                  </a:lnTo>
                  <a:lnTo>
                    <a:pt x="673221" y="221990"/>
                  </a:lnTo>
                  <a:lnTo>
                    <a:pt x="673589" y="217035"/>
                  </a:lnTo>
                  <a:lnTo>
                    <a:pt x="673956" y="212077"/>
                  </a:lnTo>
                  <a:lnTo>
                    <a:pt x="676528" y="178971"/>
                  </a:lnTo>
                  <a:lnTo>
                    <a:pt x="676896" y="174369"/>
                  </a:lnTo>
                  <a:lnTo>
                    <a:pt x="677264" y="169944"/>
                  </a:lnTo>
                  <a:lnTo>
                    <a:pt x="677630" y="165697"/>
                  </a:lnTo>
                  <a:lnTo>
                    <a:pt x="677999" y="161272"/>
                  </a:lnTo>
                  <a:lnTo>
                    <a:pt x="679836" y="140558"/>
                  </a:lnTo>
                  <a:lnTo>
                    <a:pt x="680202" y="136665"/>
                  </a:lnTo>
                  <a:lnTo>
                    <a:pt x="680571" y="132768"/>
                  </a:lnTo>
                  <a:lnTo>
                    <a:pt x="680939" y="129051"/>
                  </a:lnTo>
                  <a:lnTo>
                    <a:pt x="681305" y="125335"/>
                  </a:lnTo>
                  <a:lnTo>
                    <a:pt x="681673" y="121618"/>
                  </a:lnTo>
                  <a:lnTo>
                    <a:pt x="682040" y="117901"/>
                  </a:lnTo>
                  <a:lnTo>
                    <a:pt x="682408" y="114360"/>
                  </a:lnTo>
                  <a:lnTo>
                    <a:pt x="682776" y="110820"/>
                  </a:lnTo>
                  <a:lnTo>
                    <a:pt x="683143" y="107456"/>
                  </a:lnTo>
                  <a:lnTo>
                    <a:pt x="683511" y="104091"/>
                  </a:lnTo>
                  <a:lnTo>
                    <a:pt x="683877" y="100727"/>
                  </a:lnTo>
                  <a:lnTo>
                    <a:pt x="684245" y="97543"/>
                  </a:lnTo>
                  <a:lnTo>
                    <a:pt x="684614" y="94355"/>
                  </a:lnTo>
                  <a:lnTo>
                    <a:pt x="684980" y="91167"/>
                  </a:lnTo>
                  <a:lnTo>
                    <a:pt x="685348" y="87983"/>
                  </a:lnTo>
                  <a:lnTo>
                    <a:pt x="685715" y="84974"/>
                  </a:lnTo>
                  <a:lnTo>
                    <a:pt x="686083" y="81963"/>
                  </a:lnTo>
                  <a:lnTo>
                    <a:pt x="686451" y="79132"/>
                  </a:lnTo>
                  <a:lnTo>
                    <a:pt x="686817" y="76120"/>
                  </a:lnTo>
                  <a:lnTo>
                    <a:pt x="687186" y="73289"/>
                  </a:lnTo>
                  <a:lnTo>
                    <a:pt x="687552" y="70457"/>
                  </a:lnTo>
                  <a:lnTo>
                    <a:pt x="687920" y="67625"/>
                  </a:lnTo>
                  <a:lnTo>
                    <a:pt x="689758" y="54524"/>
                  </a:lnTo>
                  <a:lnTo>
                    <a:pt x="690124" y="52045"/>
                  </a:lnTo>
                  <a:lnTo>
                    <a:pt x="690492" y="49746"/>
                  </a:lnTo>
                  <a:lnTo>
                    <a:pt x="690860" y="47443"/>
                  </a:lnTo>
                  <a:lnTo>
                    <a:pt x="691229" y="45141"/>
                  </a:lnTo>
                  <a:lnTo>
                    <a:pt x="691595" y="43018"/>
                  </a:lnTo>
                  <a:lnTo>
                    <a:pt x="691963" y="40895"/>
                  </a:lnTo>
                  <a:lnTo>
                    <a:pt x="692330" y="38769"/>
                  </a:lnTo>
                  <a:lnTo>
                    <a:pt x="692698" y="36645"/>
                  </a:lnTo>
                  <a:lnTo>
                    <a:pt x="693066" y="34699"/>
                  </a:lnTo>
                  <a:lnTo>
                    <a:pt x="693432" y="32749"/>
                  </a:lnTo>
                  <a:lnTo>
                    <a:pt x="693801" y="30982"/>
                  </a:lnTo>
                  <a:lnTo>
                    <a:pt x="695638" y="22483"/>
                  </a:lnTo>
                  <a:lnTo>
                    <a:pt x="696004" y="20890"/>
                  </a:lnTo>
                  <a:lnTo>
                    <a:pt x="696373" y="19472"/>
                  </a:lnTo>
                  <a:lnTo>
                    <a:pt x="696741" y="17881"/>
                  </a:lnTo>
                  <a:lnTo>
                    <a:pt x="697107" y="16464"/>
                  </a:lnTo>
                  <a:lnTo>
                    <a:pt x="697475" y="15047"/>
                  </a:lnTo>
                  <a:lnTo>
                    <a:pt x="697842" y="13809"/>
                  </a:lnTo>
                  <a:lnTo>
                    <a:pt x="698210" y="12391"/>
                  </a:lnTo>
                  <a:lnTo>
                    <a:pt x="698578" y="11153"/>
                  </a:lnTo>
                  <a:lnTo>
                    <a:pt x="698945" y="10092"/>
                  </a:lnTo>
                  <a:lnTo>
                    <a:pt x="699313" y="9030"/>
                  </a:lnTo>
                  <a:lnTo>
                    <a:pt x="699679" y="7966"/>
                  </a:lnTo>
                  <a:lnTo>
                    <a:pt x="700047" y="7081"/>
                  </a:lnTo>
                  <a:lnTo>
                    <a:pt x="700414" y="6198"/>
                  </a:lnTo>
                  <a:lnTo>
                    <a:pt x="700782" y="5310"/>
                  </a:lnTo>
                  <a:lnTo>
                    <a:pt x="701150" y="4602"/>
                  </a:lnTo>
                  <a:lnTo>
                    <a:pt x="701517" y="3896"/>
                  </a:lnTo>
                  <a:lnTo>
                    <a:pt x="701885" y="3187"/>
                  </a:lnTo>
                  <a:lnTo>
                    <a:pt x="702251" y="2655"/>
                  </a:lnTo>
                  <a:lnTo>
                    <a:pt x="702619" y="2126"/>
                  </a:lnTo>
                  <a:lnTo>
                    <a:pt x="702988" y="1593"/>
                  </a:lnTo>
                  <a:lnTo>
                    <a:pt x="703354" y="1240"/>
                  </a:lnTo>
                  <a:lnTo>
                    <a:pt x="703722" y="885"/>
                  </a:lnTo>
                  <a:lnTo>
                    <a:pt x="704089" y="532"/>
                  </a:lnTo>
                  <a:lnTo>
                    <a:pt x="704457" y="355"/>
                  </a:lnTo>
                  <a:lnTo>
                    <a:pt x="704825" y="179"/>
                  </a:lnTo>
                  <a:lnTo>
                    <a:pt x="705191" y="0"/>
                  </a:lnTo>
                  <a:lnTo>
                    <a:pt x="705560" y="0"/>
                  </a:lnTo>
                  <a:lnTo>
                    <a:pt x="705926" y="0"/>
                  </a:lnTo>
                  <a:lnTo>
                    <a:pt x="706294" y="0"/>
                  </a:lnTo>
                  <a:lnTo>
                    <a:pt x="706662" y="179"/>
                  </a:lnTo>
                  <a:lnTo>
                    <a:pt x="707029" y="179"/>
                  </a:lnTo>
                  <a:lnTo>
                    <a:pt x="707397" y="532"/>
                  </a:lnTo>
                  <a:lnTo>
                    <a:pt x="707763" y="708"/>
                  </a:lnTo>
                  <a:lnTo>
                    <a:pt x="708132" y="1064"/>
                  </a:lnTo>
                  <a:lnTo>
                    <a:pt x="708500" y="1417"/>
                  </a:lnTo>
                  <a:lnTo>
                    <a:pt x="708866" y="1773"/>
                  </a:lnTo>
                  <a:lnTo>
                    <a:pt x="709234" y="2302"/>
                  </a:lnTo>
                  <a:lnTo>
                    <a:pt x="709601" y="2834"/>
                  </a:lnTo>
                  <a:lnTo>
                    <a:pt x="709969" y="3364"/>
                  </a:lnTo>
                  <a:lnTo>
                    <a:pt x="710337" y="4072"/>
                  </a:lnTo>
                  <a:lnTo>
                    <a:pt x="710704" y="4781"/>
                  </a:lnTo>
                  <a:lnTo>
                    <a:pt x="711072" y="5490"/>
                  </a:lnTo>
                  <a:lnTo>
                    <a:pt x="711438" y="6375"/>
                  </a:lnTo>
                  <a:lnTo>
                    <a:pt x="711806" y="7260"/>
                  </a:lnTo>
                  <a:lnTo>
                    <a:pt x="712173" y="8145"/>
                  </a:lnTo>
                  <a:lnTo>
                    <a:pt x="714010" y="13632"/>
                  </a:lnTo>
                  <a:lnTo>
                    <a:pt x="714378" y="14870"/>
                  </a:lnTo>
                  <a:lnTo>
                    <a:pt x="714747" y="16288"/>
                  </a:lnTo>
                  <a:lnTo>
                    <a:pt x="715113" y="17526"/>
                  </a:lnTo>
                  <a:lnTo>
                    <a:pt x="715481" y="19119"/>
                  </a:lnTo>
                  <a:lnTo>
                    <a:pt x="715849" y="20537"/>
                  </a:lnTo>
                  <a:lnTo>
                    <a:pt x="716216" y="22128"/>
                  </a:lnTo>
                  <a:lnTo>
                    <a:pt x="716584" y="23721"/>
                  </a:lnTo>
                  <a:lnTo>
                    <a:pt x="716952" y="25315"/>
                  </a:lnTo>
                  <a:lnTo>
                    <a:pt x="717319" y="27086"/>
                  </a:lnTo>
                  <a:lnTo>
                    <a:pt x="717687" y="28856"/>
                  </a:lnTo>
                  <a:lnTo>
                    <a:pt x="719524" y="38592"/>
                  </a:lnTo>
                  <a:lnTo>
                    <a:pt x="719890" y="40539"/>
                  </a:lnTo>
                  <a:lnTo>
                    <a:pt x="720259" y="42841"/>
                  </a:lnTo>
                  <a:lnTo>
                    <a:pt x="720627" y="44964"/>
                  </a:lnTo>
                  <a:lnTo>
                    <a:pt x="720993" y="47267"/>
                  </a:lnTo>
                  <a:lnTo>
                    <a:pt x="721362" y="49567"/>
                  </a:lnTo>
                  <a:lnTo>
                    <a:pt x="721728" y="51869"/>
                  </a:lnTo>
                  <a:lnTo>
                    <a:pt x="722096" y="54172"/>
                  </a:lnTo>
                  <a:lnTo>
                    <a:pt x="722462" y="56648"/>
                  </a:lnTo>
                  <a:lnTo>
                    <a:pt x="722831" y="59126"/>
                  </a:lnTo>
                  <a:lnTo>
                    <a:pt x="723199" y="61605"/>
                  </a:lnTo>
                  <a:lnTo>
                    <a:pt x="723565" y="64261"/>
                  </a:lnTo>
                  <a:lnTo>
                    <a:pt x="723934" y="66740"/>
                  </a:lnTo>
                  <a:lnTo>
                    <a:pt x="724300" y="69395"/>
                  </a:lnTo>
                  <a:lnTo>
                    <a:pt x="724668" y="71874"/>
                  </a:lnTo>
                  <a:lnTo>
                    <a:pt x="725036" y="74706"/>
                  </a:lnTo>
                  <a:lnTo>
                    <a:pt x="725403" y="77361"/>
                  </a:lnTo>
                  <a:lnTo>
                    <a:pt x="725771" y="80017"/>
                  </a:lnTo>
                  <a:lnTo>
                    <a:pt x="726137" y="82848"/>
                  </a:lnTo>
                  <a:lnTo>
                    <a:pt x="726506" y="85680"/>
                  </a:lnTo>
                  <a:lnTo>
                    <a:pt x="726874" y="88512"/>
                  </a:lnTo>
                  <a:lnTo>
                    <a:pt x="727240" y="91523"/>
                  </a:lnTo>
                  <a:lnTo>
                    <a:pt x="727608" y="94532"/>
                  </a:lnTo>
                  <a:lnTo>
                    <a:pt x="727975" y="97543"/>
                  </a:lnTo>
                  <a:lnTo>
                    <a:pt x="728343" y="100551"/>
                  </a:lnTo>
                  <a:lnTo>
                    <a:pt x="728711" y="103739"/>
                  </a:lnTo>
                  <a:lnTo>
                    <a:pt x="729077" y="106923"/>
                  </a:lnTo>
                  <a:lnTo>
                    <a:pt x="729446" y="110111"/>
                  </a:lnTo>
                  <a:lnTo>
                    <a:pt x="729812" y="113475"/>
                  </a:lnTo>
                  <a:lnTo>
                    <a:pt x="730180" y="116660"/>
                  </a:lnTo>
                  <a:lnTo>
                    <a:pt x="730549" y="120024"/>
                  </a:lnTo>
                  <a:lnTo>
                    <a:pt x="730915" y="123211"/>
                  </a:lnTo>
                  <a:lnTo>
                    <a:pt x="731283" y="126573"/>
                  </a:lnTo>
                  <a:lnTo>
                    <a:pt x="731649" y="129937"/>
                  </a:lnTo>
                  <a:lnTo>
                    <a:pt x="732018" y="133477"/>
                  </a:lnTo>
                  <a:lnTo>
                    <a:pt x="732386" y="136841"/>
                  </a:lnTo>
                  <a:lnTo>
                    <a:pt x="732752" y="140382"/>
                  </a:lnTo>
                  <a:lnTo>
                    <a:pt x="733121" y="143922"/>
                  </a:lnTo>
                  <a:lnTo>
                    <a:pt x="733487" y="147639"/>
                  </a:lnTo>
                  <a:lnTo>
                    <a:pt x="735324" y="165874"/>
                  </a:lnTo>
                  <a:lnTo>
                    <a:pt x="735692" y="169591"/>
                  </a:lnTo>
                  <a:lnTo>
                    <a:pt x="736059" y="173308"/>
                  </a:lnTo>
                  <a:lnTo>
                    <a:pt x="736427" y="177204"/>
                  </a:lnTo>
                  <a:lnTo>
                    <a:pt x="736795" y="180921"/>
                  </a:lnTo>
                  <a:lnTo>
                    <a:pt x="737162" y="184814"/>
                  </a:lnTo>
                  <a:lnTo>
                    <a:pt x="737530" y="188534"/>
                  </a:lnTo>
                  <a:lnTo>
                    <a:pt x="737898" y="192251"/>
                  </a:lnTo>
                  <a:lnTo>
                    <a:pt x="738264" y="196145"/>
                  </a:lnTo>
                  <a:lnTo>
                    <a:pt x="738633" y="200038"/>
                  </a:lnTo>
                  <a:lnTo>
                    <a:pt x="739001" y="203755"/>
                  </a:lnTo>
                  <a:lnTo>
                    <a:pt x="739367" y="207651"/>
                  </a:lnTo>
                  <a:lnTo>
                    <a:pt x="739736" y="211545"/>
                  </a:lnTo>
                  <a:lnTo>
                    <a:pt x="740102" y="215441"/>
                  </a:lnTo>
                  <a:lnTo>
                    <a:pt x="740470" y="219334"/>
                  </a:lnTo>
                  <a:lnTo>
                    <a:pt x="740838" y="223228"/>
                  </a:lnTo>
                  <a:lnTo>
                    <a:pt x="741205" y="227300"/>
                  </a:lnTo>
                  <a:lnTo>
                    <a:pt x="741573" y="231197"/>
                  </a:lnTo>
                  <a:lnTo>
                    <a:pt x="741939" y="235267"/>
                  </a:lnTo>
                  <a:lnTo>
                    <a:pt x="742308" y="239339"/>
                  </a:lnTo>
                  <a:lnTo>
                    <a:pt x="742676" y="243409"/>
                  </a:lnTo>
                  <a:lnTo>
                    <a:pt x="743042" y="247482"/>
                  </a:lnTo>
                  <a:lnTo>
                    <a:pt x="743410" y="251731"/>
                  </a:lnTo>
                  <a:lnTo>
                    <a:pt x="743777" y="255980"/>
                  </a:lnTo>
                  <a:lnTo>
                    <a:pt x="744145" y="260227"/>
                  </a:lnTo>
                  <a:lnTo>
                    <a:pt x="744513" y="264476"/>
                  </a:lnTo>
                  <a:lnTo>
                    <a:pt x="744879" y="268725"/>
                  </a:lnTo>
                  <a:lnTo>
                    <a:pt x="745248" y="272974"/>
                  </a:lnTo>
                  <a:lnTo>
                    <a:pt x="745614" y="277400"/>
                  </a:lnTo>
                  <a:lnTo>
                    <a:pt x="745982" y="281649"/>
                  </a:lnTo>
                  <a:lnTo>
                    <a:pt x="746349" y="285895"/>
                  </a:lnTo>
                  <a:lnTo>
                    <a:pt x="746717" y="290321"/>
                  </a:lnTo>
                  <a:lnTo>
                    <a:pt x="747085" y="294570"/>
                  </a:lnTo>
                  <a:lnTo>
                    <a:pt x="747451" y="298819"/>
                  </a:lnTo>
                  <a:lnTo>
                    <a:pt x="747820" y="303068"/>
                  </a:lnTo>
                  <a:lnTo>
                    <a:pt x="748186" y="307494"/>
                  </a:lnTo>
                  <a:lnTo>
                    <a:pt x="748554" y="311920"/>
                  </a:lnTo>
                  <a:lnTo>
                    <a:pt x="748923" y="316345"/>
                  </a:lnTo>
                  <a:lnTo>
                    <a:pt x="749289" y="320771"/>
                  </a:lnTo>
                  <a:lnTo>
                    <a:pt x="749657" y="325373"/>
                  </a:lnTo>
                  <a:lnTo>
                    <a:pt x="750023" y="329799"/>
                  </a:lnTo>
                  <a:lnTo>
                    <a:pt x="750392" y="334401"/>
                  </a:lnTo>
                  <a:lnTo>
                    <a:pt x="750760" y="338826"/>
                  </a:lnTo>
                  <a:lnTo>
                    <a:pt x="751126" y="343431"/>
                  </a:lnTo>
                  <a:lnTo>
                    <a:pt x="751494" y="347854"/>
                  </a:lnTo>
                  <a:lnTo>
                    <a:pt x="751861" y="352459"/>
                  </a:lnTo>
                  <a:lnTo>
                    <a:pt x="752229" y="357061"/>
                  </a:lnTo>
                  <a:lnTo>
                    <a:pt x="752597" y="361663"/>
                  </a:lnTo>
                  <a:lnTo>
                    <a:pt x="752964" y="366265"/>
                  </a:lnTo>
                  <a:lnTo>
                    <a:pt x="753332" y="371044"/>
                  </a:lnTo>
                  <a:lnTo>
                    <a:pt x="753698" y="375649"/>
                  </a:lnTo>
                  <a:lnTo>
                    <a:pt x="754066" y="380427"/>
                  </a:lnTo>
                  <a:lnTo>
                    <a:pt x="754435" y="385209"/>
                  </a:lnTo>
                  <a:lnTo>
                    <a:pt x="754801" y="389987"/>
                  </a:lnTo>
                  <a:lnTo>
                    <a:pt x="755169" y="394769"/>
                  </a:lnTo>
                  <a:lnTo>
                    <a:pt x="755536" y="399724"/>
                  </a:lnTo>
                  <a:lnTo>
                    <a:pt x="755904" y="404502"/>
                  </a:lnTo>
                  <a:lnTo>
                    <a:pt x="756272" y="409460"/>
                  </a:lnTo>
                  <a:lnTo>
                    <a:pt x="756638" y="414418"/>
                  </a:lnTo>
                  <a:lnTo>
                    <a:pt x="757007" y="419373"/>
                  </a:lnTo>
                  <a:lnTo>
                    <a:pt x="757373" y="424331"/>
                  </a:lnTo>
                  <a:lnTo>
                    <a:pt x="757741" y="429289"/>
                  </a:lnTo>
                  <a:lnTo>
                    <a:pt x="758108" y="434244"/>
                  </a:lnTo>
                  <a:lnTo>
                    <a:pt x="758476" y="439201"/>
                  </a:lnTo>
                  <a:lnTo>
                    <a:pt x="758844" y="444336"/>
                  </a:lnTo>
                  <a:lnTo>
                    <a:pt x="759210" y="449467"/>
                  </a:lnTo>
                  <a:lnTo>
                    <a:pt x="759579" y="454601"/>
                  </a:lnTo>
                  <a:lnTo>
                    <a:pt x="759945" y="459736"/>
                  </a:lnTo>
                  <a:lnTo>
                    <a:pt x="760313" y="464870"/>
                  </a:lnTo>
                  <a:lnTo>
                    <a:pt x="760681" y="470001"/>
                  </a:lnTo>
                  <a:lnTo>
                    <a:pt x="761050" y="475136"/>
                  </a:lnTo>
                  <a:lnTo>
                    <a:pt x="761416" y="480447"/>
                  </a:lnTo>
                  <a:lnTo>
                    <a:pt x="761784" y="485757"/>
                  </a:lnTo>
                  <a:lnTo>
                    <a:pt x="762151" y="490892"/>
                  </a:lnTo>
                  <a:lnTo>
                    <a:pt x="762519" y="496202"/>
                  </a:lnTo>
                  <a:lnTo>
                    <a:pt x="762887" y="501513"/>
                  </a:lnTo>
                  <a:lnTo>
                    <a:pt x="763253" y="506647"/>
                  </a:lnTo>
                  <a:lnTo>
                    <a:pt x="763622" y="511958"/>
                  </a:lnTo>
                  <a:lnTo>
                    <a:pt x="763988" y="517269"/>
                  </a:lnTo>
                  <a:lnTo>
                    <a:pt x="764356" y="522403"/>
                  </a:lnTo>
                  <a:lnTo>
                    <a:pt x="764725" y="527714"/>
                  </a:lnTo>
                  <a:lnTo>
                    <a:pt x="765091" y="532848"/>
                  </a:lnTo>
                  <a:lnTo>
                    <a:pt x="765459" y="537980"/>
                  </a:lnTo>
                  <a:lnTo>
                    <a:pt x="765825" y="543290"/>
                  </a:lnTo>
                  <a:lnTo>
                    <a:pt x="766194" y="548425"/>
                  </a:lnTo>
                  <a:lnTo>
                    <a:pt x="766562" y="553736"/>
                  </a:lnTo>
                  <a:lnTo>
                    <a:pt x="766928" y="559046"/>
                  </a:lnTo>
                  <a:lnTo>
                    <a:pt x="767296" y="564181"/>
                  </a:lnTo>
                  <a:lnTo>
                    <a:pt x="767663" y="569491"/>
                  </a:lnTo>
                  <a:lnTo>
                    <a:pt x="768031" y="574802"/>
                  </a:lnTo>
                  <a:lnTo>
                    <a:pt x="768397" y="579934"/>
                  </a:lnTo>
                  <a:lnTo>
                    <a:pt x="768766" y="585247"/>
                  </a:lnTo>
                  <a:lnTo>
                    <a:pt x="769134" y="590379"/>
                  </a:lnTo>
                  <a:lnTo>
                    <a:pt x="769500" y="595689"/>
                  </a:lnTo>
                  <a:lnTo>
                    <a:pt x="769868" y="600824"/>
                  </a:lnTo>
                  <a:lnTo>
                    <a:pt x="770235" y="606134"/>
                  </a:lnTo>
                  <a:lnTo>
                    <a:pt x="770603" y="611445"/>
                  </a:lnTo>
                  <a:lnTo>
                    <a:pt x="770971" y="616579"/>
                  </a:lnTo>
                  <a:lnTo>
                    <a:pt x="771338" y="621714"/>
                  </a:lnTo>
                  <a:lnTo>
                    <a:pt x="771706" y="626848"/>
                  </a:lnTo>
                  <a:lnTo>
                    <a:pt x="772072" y="631980"/>
                  </a:lnTo>
                  <a:lnTo>
                    <a:pt x="772440" y="637114"/>
                  </a:lnTo>
                  <a:lnTo>
                    <a:pt x="772809" y="642248"/>
                  </a:lnTo>
                  <a:lnTo>
                    <a:pt x="773175" y="647382"/>
                  </a:lnTo>
                  <a:lnTo>
                    <a:pt x="773543" y="652337"/>
                  </a:lnTo>
                  <a:lnTo>
                    <a:pt x="773909" y="657295"/>
                  </a:lnTo>
                  <a:lnTo>
                    <a:pt x="774278" y="662253"/>
                  </a:lnTo>
                  <a:lnTo>
                    <a:pt x="774646" y="667208"/>
                  </a:lnTo>
                  <a:lnTo>
                    <a:pt x="775012" y="672166"/>
                  </a:lnTo>
                  <a:lnTo>
                    <a:pt x="775381" y="677121"/>
                  </a:lnTo>
                  <a:lnTo>
                    <a:pt x="775747" y="681902"/>
                  </a:lnTo>
                  <a:lnTo>
                    <a:pt x="776115" y="686681"/>
                  </a:lnTo>
                  <a:lnTo>
                    <a:pt x="776483" y="691639"/>
                  </a:lnTo>
                  <a:lnTo>
                    <a:pt x="776850" y="696417"/>
                  </a:lnTo>
                  <a:lnTo>
                    <a:pt x="777218" y="701375"/>
                  </a:lnTo>
                  <a:lnTo>
                    <a:pt x="777584" y="706154"/>
                  </a:lnTo>
                  <a:lnTo>
                    <a:pt x="777953" y="711112"/>
                  </a:lnTo>
                  <a:lnTo>
                    <a:pt x="778321" y="715890"/>
                  </a:lnTo>
                  <a:lnTo>
                    <a:pt x="778687" y="720671"/>
                  </a:lnTo>
                  <a:lnTo>
                    <a:pt x="779055" y="725274"/>
                  </a:lnTo>
                  <a:lnTo>
                    <a:pt x="779422" y="730052"/>
                  </a:lnTo>
                  <a:lnTo>
                    <a:pt x="779790" y="734657"/>
                  </a:lnTo>
                  <a:lnTo>
                    <a:pt x="780156" y="739259"/>
                  </a:lnTo>
                  <a:lnTo>
                    <a:pt x="780525" y="744038"/>
                  </a:lnTo>
                  <a:lnTo>
                    <a:pt x="780893" y="748640"/>
                  </a:lnTo>
                  <a:lnTo>
                    <a:pt x="781259" y="753242"/>
                  </a:lnTo>
                  <a:lnTo>
                    <a:pt x="781627" y="757667"/>
                  </a:lnTo>
                  <a:lnTo>
                    <a:pt x="781994" y="762093"/>
                  </a:lnTo>
                  <a:lnTo>
                    <a:pt x="782362" y="766522"/>
                  </a:lnTo>
                  <a:lnTo>
                    <a:pt x="782730" y="770947"/>
                  </a:lnTo>
                  <a:lnTo>
                    <a:pt x="783096" y="775193"/>
                  </a:lnTo>
                  <a:lnTo>
                    <a:pt x="783465" y="779619"/>
                  </a:lnTo>
                  <a:lnTo>
                    <a:pt x="783833" y="783868"/>
                  </a:lnTo>
                  <a:lnTo>
                    <a:pt x="784199" y="788117"/>
                  </a:lnTo>
                  <a:lnTo>
                    <a:pt x="784568" y="792187"/>
                  </a:lnTo>
                  <a:lnTo>
                    <a:pt x="784936" y="796437"/>
                  </a:lnTo>
                  <a:lnTo>
                    <a:pt x="785302" y="800509"/>
                  </a:lnTo>
                  <a:lnTo>
                    <a:pt x="785670" y="804758"/>
                  </a:lnTo>
                  <a:lnTo>
                    <a:pt x="786037" y="808828"/>
                  </a:lnTo>
                  <a:lnTo>
                    <a:pt x="786405" y="812901"/>
                  </a:lnTo>
                  <a:lnTo>
                    <a:pt x="786773" y="816794"/>
                  </a:lnTo>
                  <a:lnTo>
                    <a:pt x="787140" y="820867"/>
                  </a:lnTo>
                  <a:lnTo>
                    <a:pt x="787508" y="824761"/>
                  </a:lnTo>
                  <a:lnTo>
                    <a:pt x="787874" y="828657"/>
                  </a:lnTo>
                  <a:lnTo>
                    <a:pt x="788242" y="832550"/>
                  </a:lnTo>
                  <a:lnTo>
                    <a:pt x="788611" y="836623"/>
                  </a:lnTo>
                  <a:lnTo>
                    <a:pt x="788977" y="840516"/>
                  </a:lnTo>
                  <a:lnTo>
                    <a:pt x="789345" y="844410"/>
                  </a:lnTo>
                  <a:lnTo>
                    <a:pt x="789711" y="848306"/>
                  </a:lnTo>
                  <a:lnTo>
                    <a:pt x="790080" y="852199"/>
                  </a:lnTo>
                  <a:lnTo>
                    <a:pt x="790448" y="855916"/>
                  </a:lnTo>
                  <a:lnTo>
                    <a:pt x="790814" y="859636"/>
                  </a:lnTo>
                  <a:lnTo>
                    <a:pt x="791183" y="863353"/>
                  </a:lnTo>
                  <a:lnTo>
                    <a:pt x="791549" y="867070"/>
                  </a:lnTo>
                  <a:lnTo>
                    <a:pt x="791917" y="870787"/>
                  </a:lnTo>
                  <a:lnTo>
                    <a:pt x="792283" y="874507"/>
                  </a:lnTo>
                  <a:lnTo>
                    <a:pt x="792652" y="878045"/>
                  </a:lnTo>
                  <a:lnTo>
                    <a:pt x="793020" y="881764"/>
                  </a:lnTo>
                  <a:lnTo>
                    <a:pt x="793386" y="885305"/>
                  </a:lnTo>
                  <a:lnTo>
                    <a:pt x="793755" y="888845"/>
                  </a:lnTo>
                  <a:lnTo>
                    <a:pt x="794121" y="892207"/>
                  </a:lnTo>
                  <a:lnTo>
                    <a:pt x="794489" y="895747"/>
                  </a:lnTo>
                  <a:lnTo>
                    <a:pt x="794857" y="899111"/>
                  </a:lnTo>
                  <a:lnTo>
                    <a:pt x="795224" y="902475"/>
                  </a:lnTo>
                  <a:lnTo>
                    <a:pt x="795592" y="905663"/>
                  </a:lnTo>
                  <a:lnTo>
                    <a:pt x="795958" y="909027"/>
                  </a:lnTo>
                  <a:lnTo>
                    <a:pt x="796327" y="912212"/>
                  </a:lnTo>
                  <a:lnTo>
                    <a:pt x="796695" y="915399"/>
                  </a:lnTo>
                  <a:lnTo>
                    <a:pt x="798898" y="933631"/>
                  </a:lnTo>
                  <a:lnTo>
                    <a:pt x="799267" y="936642"/>
                  </a:lnTo>
                  <a:lnTo>
                    <a:pt x="799633" y="939474"/>
                  </a:lnTo>
                  <a:lnTo>
                    <a:pt x="800001" y="942306"/>
                  </a:lnTo>
                  <a:lnTo>
                    <a:pt x="800370" y="945138"/>
                  </a:lnTo>
                  <a:lnTo>
                    <a:pt x="800736" y="947793"/>
                  </a:lnTo>
                  <a:lnTo>
                    <a:pt x="801104" y="950628"/>
                  </a:lnTo>
                  <a:lnTo>
                    <a:pt x="801470" y="953283"/>
                  </a:lnTo>
                  <a:lnTo>
                    <a:pt x="801839" y="955939"/>
                  </a:lnTo>
                  <a:lnTo>
                    <a:pt x="802207" y="958591"/>
                  </a:lnTo>
                  <a:lnTo>
                    <a:pt x="802573" y="961070"/>
                  </a:lnTo>
                  <a:lnTo>
                    <a:pt x="802942" y="963725"/>
                  </a:lnTo>
                  <a:lnTo>
                    <a:pt x="803308" y="966204"/>
                  </a:lnTo>
                  <a:lnTo>
                    <a:pt x="803676" y="968683"/>
                  </a:lnTo>
                  <a:lnTo>
                    <a:pt x="804042" y="970983"/>
                  </a:lnTo>
                  <a:lnTo>
                    <a:pt x="804411" y="973462"/>
                  </a:lnTo>
                  <a:lnTo>
                    <a:pt x="804779" y="975764"/>
                  </a:lnTo>
                  <a:lnTo>
                    <a:pt x="805145" y="978067"/>
                  </a:lnTo>
                  <a:lnTo>
                    <a:pt x="805513" y="980190"/>
                  </a:lnTo>
                  <a:lnTo>
                    <a:pt x="805880" y="982313"/>
                  </a:lnTo>
                  <a:lnTo>
                    <a:pt x="806248" y="984439"/>
                  </a:lnTo>
                  <a:lnTo>
                    <a:pt x="806616" y="986562"/>
                  </a:lnTo>
                  <a:lnTo>
                    <a:pt x="806985" y="988685"/>
                  </a:lnTo>
                  <a:lnTo>
                    <a:pt x="807351" y="990811"/>
                  </a:lnTo>
                  <a:lnTo>
                    <a:pt x="807719" y="992758"/>
                  </a:lnTo>
                  <a:lnTo>
                    <a:pt x="808085" y="994884"/>
                  </a:lnTo>
                  <a:lnTo>
                    <a:pt x="808454" y="996651"/>
                  </a:lnTo>
                  <a:lnTo>
                    <a:pt x="808822" y="998601"/>
                  </a:lnTo>
                  <a:lnTo>
                    <a:pt x="809188" y="1000548"/>
                  </a:lnTo>
                  <a:lnTo>
                    <a:pt x="809557" y="1002318"/>
                  </a:lnTo>
                  <a:lnTo>
                    <a:pt x="809923" y="1004088"/>
                  </a:lnTo>
                  <a:lnTo>
                    <a:pt x="810291" y="1005858"/>
                  </a:lnTo>
                  <a:lnTo>
                    <a:pt x="810659" y="1007629"/>
                  </a:lnTo>
                  <a:lnTo>
                    <a:pt x="811026" y="1009223"/>
                  </a:lnTo>
                  <a:lnTo>
                    <a:pt x="811394" y="1010993"/>
                  </a:lnTo>
                  <a:lnTo>
                    <a:pt x="811760" y="1012584"/>
                  </a:lnTo>
                  <a:lnTo>
                    <a:pt x="812129" y="1014178"/>
                  </a:lnTo>
                  <a:lnTo>
                    <a:pt x="812497" y="1015595"/>
                  </a:lnTo>
                  <a:lnTo>
                    <a:pt x="812863" y="1017189"/>
                  </a:lnTo>
                  <a:lnTo>
                    <a:pt x="813231" y="1018603"/>
                  </a:lnTo>
                  <a:lnTo>
                    <a:pt x="813598" y="1020021"/>
                  </a:lnTo>
                  <a:lnTo>
                    <a:pt x="813966" y="1021435"/>
                  </a:lnTo>
                  <a:lnTo>
                    <a:pt x="814332" y="1022852"/>
                  </a:lnTo>
                  <a:lnTo>
                    <a:pt x="814700" y="1024090"/>
                  </a:lnTo>
                  <a:lnTo>
                    <a:pt x="815069" y="1025331"/>
                  </a:lnTo>
                  <a:lnTo>
                    <a:pt x="815435" y="1026569"/>
                  </a:lnTo>
                  <a:lnTo>
                    <a:pt x="815803" y="1027631"/>
                  </a:lnTo>
                  <a:lnTo>
                    <a:pt x="816170" y="1028872"/>
                  </a:lnTo>
                  <a:lnTo>
                    <a:pt x="816538" y="1029933"/>
                  </a:lnTo>
                  <a:lnTo>
                    <a:pt x="816906" y="1030995"/>
                  </a:lnTo>
                  <a:lnTo>
                    <a:pt x="817272" y="1032059"/>
                  </a:lnTo>
                  <a:lnTo>
                    <a:pt x="817641" y="1033121"/>
                  </a:lnTo>
                  <a:lnTo>
                    <a:pt x="818007" y="1034006"/>
                  </a:lnTo>
                  <a:lnTo>
                    <a:pt x="818375" y="1034888"/>
                  </a:lnTo>
                  <a:lnTo>
                    <a:pt x="818744" y="1035776"/>
                  </a:lnTo>
                  <a:lnTo>
                    <a:pt x="819110" y="1036661"/>
                  </a:lnTo>
                  <a:lnTo>
                    <a:pt x="819478" y="1037367"/>
                  </a:lnTo>
                  <a:lnTo>
                    <a:pt x="819844" y="1038252"/>
                  </a:lnTo>
                  <a:lnTo>
                    <a:pt x="820213" y="1038961"/>
                  </a:lnTo>
                  <a:lnTo>
                    <a:pt x="820581" y="1039670"/>
                  </a:lnTo>
                  <a:lnTo>
                    <a:pt x="820947" y="1040378"/>
                  </a:lnTo>
                  <a:lnTo>
                    <a:pt x="821315" y="1041087"/>
                  </a:lnTo>
                  <a:lnTo>
                    <a:pt x="821682" y="1041616"/>
                  </a:lnTo>
                  <a:lnTo>
                    <a:pt x="822050" y="1042325"/>
                  </a:lnTo>
                  <a:lnTo>
                    <a:pt x="822418" y="1042857"/>
                  </a:lnTo>
                  <a:lnTo>
                    <a:pt x="822785" y="1043387"/>
                  </a:lnTo>
                  <a:lnTo>
                    <a:pt x="823153" y="1043919"/>
                  </a:lnTo>
                  <a:lnTo>
                    <a:pt x="823519" y="1044272"/>
                  </a:lnTo>
                  <a:lnTo>
                    <a:pt x="823887" y="1044804"/>
                  </a:lnTo>
                  <a:lnTo>
                    <a:pt x="824256" y="1045157"/>
                  </a:lnTo>
                  <a:lnTo>
                    <a:pt x="824622" y="1045513"/>
                  </a:lnTo>
                  <a:lnTo>
                    <a:pt x="824990" y="1045866"/>
                  </a:lnTo>
                  <a:lnTo>
                    <a:pt x="825357" y="1046219"/>
                  </a:lnTo>
                  <a:lnTo>
                    <a:pt x="825725" y="1046574"/>
                  </a:lnTo>
                  <a:lnTo>
                    <a:pt x="826091" y="1046927"/>
                  </a:lnTo>
                  <a:lnTo>
                    <a:pt x="826459" y="1047104"/>
                  </a:lnTo>
                  <a:lnTo>
                    <a:pt x="826828" y="1047283"/>
                  </a:lnTo>
                  <a:lnTo>
                    <a:pt x="827194" y="1047636"/>
                  </a:lnTo>
                  <a:lnTo>
                    <a:pt x="827562" y="1047812"/>
                  </a:lnTo>
                  <a:lnTo>
                    <a:pt x="827928" y="1047812"/>
                  </a:lnTo>
                  <a:lnTo>
                    <a:pt x="828297" y="1047989"/>
                  </a:lnTo>
                  <a:lnTo>
                    <a:pt x="828665" y="1047989"/>
                  </a:lnTo>
                  <a:lnTo>
                    <a:pt x="829031" y="1048168"/>
                  </a:lnTo>
                  <a:lnTo>
                    <a:pt x="829400" y="1048168"/>
                  </a:lnTo>
                  <a:lnTo>
                    <a:pt x="829768" y="1048168"/>
                  </a:lnTo>
                  <a:lnTo>
                    <a:pt x="830134" y="1047989"/>
                  </a:lnTo>
                  <a:lnTo>
                    <a:pt x="830502" y="1047989"/>
                  </a:lnTo>
                  <a:lnTo>
                    <a:pt x="830871" y="1047989"/>
                  </a:lnTo>
                  <a:lnTo>
                    <a:pt x="831237" y="1047812"/>
                  </a:lnTo>
                  <a:lnTo>
                    <a:pt x="831605" y="1047636"/>
                  </a:lnTo>
                  <a:lnTo>
                    <a:pt x="831972" y="1047459"/>
                  </a:lnTo>
                  <a:lnTo>
                    <a:pt x="832340" y="1047283"/>
                  </a:lnTo>
                  <a:lnTo>
                    <a:pt x="832708" y="1047104"/>
                  </a:lnTo>
                  <a:lnTo>
                    <a:pt x="833074" y="1046927"/>
                  </a:lnTo>
                  <a:lnTo>
                    <a:pt x="833443" y="1046574"/>
                  </a:lnTo>
                  <a:lnTo>
                    <a:pt x="833809" y="1046398"/>
                  </a:lnTo>
                  <a:lnTo>
                    <a:pt x="834177" y="1046042"/>
                  </a:lnTo>
                  <a:lnTo>
                    <a:pt x="834546" y="1045689"/>
                  </a:lnTo>
                  <a:lnTo>
                    <a:pt x="834912" y="1045333"/>
                  </a:lnTo>
                  <a:lnTo>
                    <a:pt x="835280" y="1044804"/>
                  </a:lnTo>
                  <a:lnTo>
                    <a:pt x="835646" y="1044451"/>
                  </a:lnTo>
                  <a:lnTo>
                    <a:pt x="836015" y="1044095"/>
                  </a:lnTo>
                  <a:lnTo>
                    <a:pt x="836383" y="1043563"/>
                  </a:lnTo>
                  <a:lnTo>
                    <a:pt x="836749" y="1043034"/>
                  </a:lnTo>
                  <a:lnTo>
                    <a:pt x="837117" y="1042502"/>
                  </a:lnTo>
                  <a:lnTo>
                    <a:pt x="837484" y="1041969"/>
                  </a:lnTo>
                  <a:lnTo>
                    <a:pt x="837852" y="1041440"/>
                  </a:lnTo>
                  <a:lnTo>
                    <a:pt x="838218" y="1040908"/>
                  </a:lnTo>
                  <a:lnTo>
                    <a:pt x="838587" y="1040202"/>
                  </a:lnTo>
                  <a:lnTo>
                    <a:pt x="838955" y="1039670"/>
                  </a:lnTo>
                  <a:lnTo>
                    <a:pt x="839321" y="1038961"/>
                  </a:lnTo>
                  <a:lnTo>
                    <a:pt x="839689" y="1038252"/>
                  </a:lnTo>
                  <a:lnTo>
                    <a:pt x="840056" y="1037547"/>
                  </a:lnTo>
                  <a:lnTo>
                    <a:pt x="840424" y="1036838"/>
                  </a:lnTo>
                  <a:lnTo>
                    <a:pt x="840792" y="1036129"/>
                  </a:lnTo>
                  <a:lnTo>
                    <a:pt x="841159" y="1035244"/>
                  </a:lnTo>
                  <a:lnTo>
                    <a:pt x="841527" y="1034359"/>
                  </a:lnTo>
                  <a:lnTo>
                    <a:pt x="841893" y="1033650"/>
                  </a:lnTo>
                  <a:lnTo>
                    <a:pt x="842261" y="1032765"/>
                  </a:lnTo>
                  <a:lnTo>
                    <a:pt x="842630" y="1031880"/>
                  </a:lnTo>
                  <a:lnTo>
                    <a:pt x="842996" y="1030995"/>
                  </a:lnTo>
                  <a:lnTo>
                    <a:pt x="843364" y="1030110"/>
                  </a:lnTo>
                  <a:lnTo>
                    <a:pt x="843730" y="1029225"/>
                  </a:lnTo>
                  <a:lnTo>
                    <a:pt x="844099" y="1028340"/>
                  </a:lnTo>
                  <a:lnTo>
                    <a:pt x="844467" y="1027454"/>
                  </a:lnTo>
                  <a:lnTo>
                    <a:pt x="844833" y="1026569"/>
                  </a:lnTo>
                  <a:lnTo>
                    <a:pt x="845202" y="1025684"/>
                  </a:lnTo>
                  <a:lnTo>
                    <a:pt x="845568" y="1024799"/>
                  </a:lnTo>
                  <a:lnTo>
                    <a:pt x="845936" y="1023737"/>
                  </a:lnTo>
                  <a:lnTo>
                    <a:pt x="846304" y="1022852"/>
                  </a:lnTo>
                  <a:lnTo>
                    <a:pt x="846671" y="1021791"/>
                  </a:lnTo>
                  <a:lnTo>
                    <a:pt x="847039" y="1020906"/>
                  </a:lnTo>
                  <a:lnTo>
                    <a:pt x="847405" y="1019841"/>
                  </a:lnTo>
                  <a:lnTo>
                    <a:pt x="847774" y="1018780"/>
                  </a:lnTo>
                  <a:lnTo>
                    <a:pt x="848142" y="1017718"/>
                  </a:lnTo>
                  <a:lnTo>
                    <a:pt x="848508" y="1016480"/>
                  </a:lnTo>
                  <a:lnTo>
                    <a:pt x="848876" y="1015418"/>
                  </a:lnTo>
                  <a:lnTo>
                    <a:pt x="849243" y="1014178"/>
                  </a:lnTo>
                  <a:lnTo>
                    <a:pt x="849611" y="1013116"/>
                  </a:lnTo>
                  <a:lnTo>
                    <a:pt x="849977" y="1011878"/>
                  </a:lnTo>
                  <a:lnTo>
                    <a:pt x="850346" y="1010637"/>
                  </a:lnTo>
                  <a:lnTo>
                    <a:pt x="850714" y="1009399"/>
                  </a:lnTo>
                  <a:lnTo>
                    <a:pt x="851080" y="1008158"/>
                  </a:lnTo>
                  <a:lnTo>
                    <a:pt x="851448" y="1006920"/>
                  </a:lnTo>
                  <a:lnTo>
                    <a:pt x="851817" y="1005682"/>
                  </a:lnTo>
                  <a:lnTo>
                    <a:pt x="852183" y="1004441"/>
                  </a:lnTo>
                  <a:lnTo>
                    <a:pt x="852551" y="1003027"/>
                  </a:lnTo>
                  <a:lnTo>
                    <a:pt x="852919" y="1001786"/>
                  </a:lnTo>
                  <a:lnTo>
                    <a:pt x="853286" y="1000368"/>
                  </a:lnTo>
                  <a:lnTo>
                    <a:pt x="853654" y="999130"/>
                  </a:lnTo>
                  <a:lnTo>
                    <a:pt x="854020" y="997713"/>
                  </a:lnTo>
                  <a:lnTo>
                    <a:pt x="854389" y="996299"/>
                  </a:lnTo>
                  <a:lnTo>
                    <a:pt x="854757" y="994884"/>
                  </a:lnTo>
                  <a:lnTo>
                    <a:pt x="855123" y="993467"/>
                  </a:lnTo>
                  <a:lnTo>
                    <a:pt x="855491" y="992049"/>
                  </a:lnTo>
                  <a:lnTo>
                    <a:pt x="855858" y="990632"/>
                  </a:lnTo>
                  <a:lnTo>
                    <a:pt x="856226" y="989041"/>
                  </a:lnTo>
                  <a:lnTo>
                    <a:pt x="856594" y="987624"/>
                  </a:lnTo>
                  <a:lnTo>
                    <a:pt x="856961" y="986209"/>
                  </a:lnTo>
                  <a:lnTo>
                    <a:pt x="857329" y="984615"/>
                  </a:lnTo>
                  <a:lnTo>
                    <a:pt x="857695" y="983198"/>
                  </a:lnTo>
                  <a:lnTo>
                    <a:pt x="858063" y="981604"/>
                  </a:lnTo>
                  <a:lnTo>
                    <a:pt x="858432" y="980190"/>
                  </a:lnTo>
                  <a:lnTo>
                    <a:pt x="858798" y="978596"/>
                  </a:lnTo>
                  <a:lnTo>
                    <a:pt x="859166" y="977179"/>
                  </a:lnTo>
                  <a:lnTo>
                    <a:pt x="859532" y="975585"/>
                  </a:lnTo>
                  <a:lnTo>
                    <a:pt x="859901" y="974170"/>
                  </a:lnTo>
                  <a:lnTo>
                    <a:pt x="860267" y="972577"/>
                  </a:lnTo>
                  <a:lnTo>
                    <a:pt x="860635" y="971162"/>
                  </a:lnTo>
                  <a:lnTo>
                    <a:pt x="861004" y="969568"/>
                  </a:lnTo>
                  <a:lnTo>
                    <a:pt x="861370" y="967975"/>
                  </a:lnTo>
                  <a:lnTo>
                    <a:pt x="861738" y="966557"/>
                  </a:lnTo>
                  <a:lnTo>
                    <a:pt x="862104" y="964966"/>
                  </a:lnTo>
                  <a:lnTo>
                    <a:pt x="862473" y="963372"/>
                  </a:lnTo>
                  <a:lnTo>
                    <a:pt x="862841" y="961779"/>
                  </a:lnTo>
                  <a:lnTo>
                    <a:pt x="863207" y="960185"/>
                  </a:lnTo>
                  <a:lnTo>
                    <a:pt x="863576" y="958591"/>
                  </a:lnTo>
                  <a:lnTo>
                    <a:pt x="863942" y="956821"/>
                  </a:lnTo>
                  <a:lnTo>
                    <a:pt x="864310" y="955230"/>
                  </a:lnTo>
                  <a:lnTo>
                    <a:pt x="864678" y="953636"/>
                  </a:lnTo>
                  <a:lnTo>
                    <a:pt x="865045" y="951866"/>
                  </a:lnTo>
                  <a:lnTo>
                    <a:pt x="865413" y="950272"/>
                  </a:lnTo>
                  <a:lnTo>
                    <a:pt x="865779" y="948502"/>
                  </a:lnTo>
                  <a:lnTo>
                    <a:pt x="866148" y="946908"/>
                  </a:lnTo>
                  <a:lnTo>
                    <a:pt x="866516" y="945138"/>
                  </a:lnTo>
                  <a:lnTo>
                    <a:pt x="866882" y="943367"/>
                  </a:lnTo>
                  <a:lnTo>
                    <a:pt x="867250" y="941774"/>
                  </a:lnTo>
                  <a:lnTo>
                    <a:pt x="867617" y="940003"/>
                  </a:lnTo>
                  <a:lnTo>
                    <a:pt x="867985" y="938236"/>
                  </a:lnTo>
                  <a:lnTo>
                    <a:pt x="868353" y="936463"/>
                  </a:lnTo>
                  <a:lnTo>
                    <a:pt x="868719" y="934693"/>
                  </a:lnTo>
                  <a:lnTo>
                    <a:pt x="869088" y="933102"/>
                  </a:lnTo>
                  <a:lnTo>
                    <a:pt x="869454" y="931329"/>
                  </a:lnTo>
                  <a:lnTo>
                    <a:pt x="869822" y="929561"/>
                  </a:lnTo>
                  <a:lnTo>
                    <a:pt x="870191" y="927967"/>
                  </a:lnTo>
                  <a:lnTo>
                    <a:pt x="870557" y="926197"/>
                  </a:lnTo>
                  <a:lnTo>
                    <a:pt x="870925" y="924427"/>
                  </a:lnTo>
                  <a:lnTo>
                    <a:pt x="871291" y="922833"/>
                  </a:lnTo>
                  <a:lnTo>
                    <a:pt x="871660" y="921063"/>
                  </a:lnTo>
                  <a:lnTo>
                    <a:pt x="872026" y="919469"/>
                  </a:lnTo>
                  <a:lnTo>
                    <a:pt x="872394" y="917875"/>
                  </a:lnTo>
                  <a:lnTo>
                    <a:pt x="872763" y="916284"/>
                  </a:lnTo>
                  <a:lnTo>
                    <a:pt x="873129" y="914691"/>
                  </a:lnTo>
                  <a:lnTo>
                    <a:pt x="873497" y="913097"/>
                  </a:lnTo>
                  <a:lnTo>
                    <a:pt x="873863" y="911503"/>
                  </a:lnTo>
                  <a:lnTo>
                    <a:pt x="874232" y="909733"/>
                  </a:lnTo>
                  <a:lnTo>
                    <a:pt x="874600" y="908139"/>
                  </a:lnTo>
                  <a:lnTo>
                    <a:pt x="874966" y="906548"/>
                  </a:lnTo>
                  <a:lnTo>
                    <a:pt x="875334" y="904778"/>
                  </a:lnTo>
                  <a:lnTo>
                    <a:pt x="875701" y="903184"/>
                  </a:lnTo>
                  <a:lnTo>
                    <a:pt x="876069" y="901590"/>
                  </a:lnTo>
                  <a:lnTo>
                    <a:pt x="876437" y="899820"/>
                  </a:lnTo>
                  <a:lnTo>
                    <a:pt x="876806" y="898226"/>
                  </a:lnTo>
                  <a:lnTo>
                    <a:pt x="877172" y="896635"/>
                  </a:lnTo>
                  <a:lnTo>
                    <a:pt x="877540" y="895041"/>
                  </a:lnTo>
                  <a:lnTo>
                    <a:pt x="877906" y="893447"/>
                  </a:lnTo>
                  <a:lnTo>
                    <a:pt x="878275" y="891677"/>
                  </a:lnTo>
                  <a:lnTo>
                    <a:pt x="878643" y="890260"/>
                  </a:lnTo>
                  <a:lnTo>
                    <a:pt x="879009" y="888666"/>
                  </a:lnTo>
                  <a:lnTo>
                    <a:pt x="879378" y="887072"/>
                  </a:lnTo>
                  <a:lnTo>
                    <a:pt x="879744" y="885658"/>
                  </a:lnTo>
                  <a:lnTo>
                    <a:pt x="880112" y="884064"/>
                  </a:lnTo>
                  <a:lnTo>
                    <a:pt x="880480" y="882650"/>
                  </a:lnTo>
                  <a:lnTo>
                    <a:pt x="880847" y="881056"/>
                  </a:lnTo>
                  <a:lnTo>
                    <a:pt x="881215" y="879638"/>
                  </a:lnTo>
                  <a:lnTo>
                    <a:pt x="881581" y="878045"/>
                  </a:lnTo>
                  <a:lnTo>
                    <a:pt x="881950" y="876630"/>
                  </a:lnTo>
                  <a:lnTo>
                    <a:pt x="882318" y="875213"/>
                  </a:lnTo>
                  <a:lnTo>
                    <a:pt x="882684" y="873798"/>
                  </a:lnTo>
                  <a:lnTo>
                    <a:pt x="883052" y="872381"/>
                  </a:lnTo>
                  <a:lnTo>
                    <a:pt x="883419" y="870964"/>
                  </a:lnTo>
                  <a:lnTo>
                    <a:pt x="883787" y="869549"/>
                  </a:lnTo>
                  <a:lnTo>
                    <a:pt x="884153" y="868132"/>
                  </a:lnTo>
                  <a:lnTo>
                    <a:pt x="884521" y="866717"/>
                  </a:lnTo>
                  <a:lnTo>
                    <a:pt x="884890" y="865476"/>
                  </a:lnTo>
                  <a:lnTo>
                    <a:pt x="885256" y="864062"/>
                  </a:lnTo>
                  <a:lnTo>
                    <a:pt x="885624" y="862821"/>
                  </a:lnTo>
                  <a:lnTo>
                    <a:pt x="885991" y="861406"/>
                  </a:lnTo>
                  <a:lnTo>
                    <a:pt x="886359" y="860166"/>
                  </a:lnTo>
                  <a:lnTo>
                    <a:pt x="886727" y="858928"/>
                  </a:lnTo>
                  <a:lnTo>
                    <a:pt x="887093" y="857687"/>
                  </a:lnTo>
                  <a:lnTo>
                    <a:pt x="887462" y="856449"/>
                  </a:lnTo>
                  <a:lnTo>
                    <a:pt x="887828" y="855208"/>
                  </a:lnTo>
                  <a:lnTo>
                    <a:pt x="888196" y="853970"/>
                  </a:lnTo>
                  <a:lnTo>
                    <a:pt x="888565" y="852732"/>
                  </a:lnTo>
                  <a:lnTo>
                    <a:pt x="888931" y="851491"/>
                  </a:lnTo>
                  <a:lnTo>
                    <a:pt x="889299" y="850429"/>
                  </a:lnTo>
                  <a:lnTo>
                    <a:pt x="889665" y="849191"/>
                  </a:lnTo>
                  <a:lnTo>
                    <a:pt x="890034" y="847950"/>
                  </a:lnTo>
                  <a:lnTo>
                    <a:pt x="890402" y="846889"/>
                  </a:lnTo>
                  <a:lnTo>
                    <a:pt x="890768" y="845827"/>
                  </a:lnTo>
                  <a:lnTo>
                    <a:pt x="891136" y="844589"/>
                  </a:lnTo>
                  <a:lnTo>
                    <a:pt x="891503" y="843525"/>
                  </a:lnTo>
                  <a:lnTo>
                    <a:pt x="891871" y="842463"/>
                  </a:lnTo>
                  <a:lnTo>
                    <a:pt x="892239" y="841401"/>
                  </a:lnTo>
                  <a:lnTo>
                    <a:pt x="892606" y="840340"/>
                  </a:lnTo>
                  <a:lnTo>
                    <a:pt x="892974" y="839455"/>
                  </a:lnTo>
                  <a:lnTo>
                    <a:pt x="893340" y="838393"/>
                  </a:lnTo>
                  <a:lnTo>
                    <a:pt x="893708" y="837332"/>
                  </a:lnTo>
                  <a:lnTo>
                    <a:pt x="894077" y="836267"/>
                  </a:lnTo>
                  <a:lnTo>
                    <a:pt x="894443" y="835382"/>
                  </a:lnTo>
                  <a:lnTo>
                    <a:pt x="894811" y="834320"/>
                  </a:lnTo>
                  <a:lnTo>
                    <a:pt x="895178" y="833435"/>
                  </a:lnTo>
                  <a:lnTo>
                    <a:pt x="895546" y="832374"/>
                  </a:lnTo>
                  <a:lnTo>
                    <a:pt x="895912" y="831489"/>
                  </a:lnTo>
                  <a:lnTo>
                    <a:pt x="896280" y="830604"/>
                  </a:lnTo>
                  <a:lnTo>
                    <a:pt x="896649" y="829718"/>
                  </a:lnTo>
                  <a:lnTo>
                    <a:pt x="897015" y="828833"/>
                  </a:lnTo>
                  <a:lnTo>
                    <a:pt x="897383" y="827948"/>
                  </a:lnTo>
                  <a:lnTo>
                    <a:pt x="897749" y="827063"/>
                  </a:lnTo>
                  <a:lnTo>
                    <a:pt x="898118" y="826178"/>
                  </a:lnTo>
                  <a:lnTo>
                    <a:pt x="898486" y="825293"/>
                  </a:lnTo>
                  <a:lnTo>
                    <a:pt x="898854" y="824584"/>
                  </a:lnTo>
                  <a:lnTo>
                    <a:pt x="899221" y="823699"/>
                  </a:lnTo>
                  <a:lnTo>
                    <a:pt x="899589" y="822990"/>
                  </a:lnTo>
                  <a:lnTo>
                    <a:pt x="899955" y="822105"/>
                  </a:lnTo>
                  <a:lnTo>
                    <a:pt x="900323" y="821396"/>
                  </a:lnTo>
                  <a:lnTo>
                    <a:pt x="900692" y="820688"/>
                  </a:lnTo>
                  <a:lnTo>
                    <a:pt x="901058" y="819806"/>
                  </a:lnTo>
                  <a:lnTo>
                    <a:pt x="901426" y="819097"/>
                  </a:lnTo>
                  <a:lnTo>
                    <a:pt x="901793" y="818388"/>
                  </a:lnTo>
                  <a:lnTo>
                    <a:pt x="902161" y="817680"/>
                  </a:lnTo>
                  <a:lnTo>
                    <a:pt x="902529" y="816971"/>
                  </a:lnTo>
                  <a:lnTo>
                    <a:pt x="902895" y="816265"/>
                  </a:lnTo>
                  <a:lnTo>
                    <a:pt x="903264" y="815733"/>
                  </a:lnTo>
                  <a:lnTo>
                    <a:pt x="903630" y="815024"/>
                  </a:lnTo>
                  <a:lnTo>
                    <a:pt x="903998" y="814315"/>
                  </a:lnTo>
                  <a:lnTo>
                    <a:pt x="904367" y="813786"/>
                  </a:lnTo>
                  <a:lnTo>
                    <a:pt x="904733" y="813254"/>
                  </a:lnTo>
                  <a:lnTo>
                    <a:pt x="905101" y="812725"/>
                  </a:lnTo>
                  <a:lnTo>
                    <a:pt x="905467" y="812016"/>
                  </a:lnTo>
                  <a:lnTo>
                    <a:pt x="905836" y="811484"/>
                  </a:lnTo>
                  <a:lnTo>
                    <a:pt x="906202" y="810951"/>
                  </a:lnTo>
                  <a:lnTo>
                    <a:pt x="906570" y="810422"/>
                  </a:lnTo>
                  <a:lnTo>
                    <a:pt x="906938" y="809890"/>
                  </a:lnTo>
                  <a:lnTo>
                    <a:pt x="907305" y="809361"/>
                  </a:lnTo>
                  <a:lnTo>
                    <a:pt x="907673" y="809005"/>
                  </a:lnTo>
                  <a:lnTo>
                    <a:pt x="908039" y="808475"/>
                  </a:lnTo>
                  <a:lnTo>
                    <a:pt x="908408" y="807943"/>
                  </a:lnTo>
                  <a:lnTo>
                    <a:pt x="908776" y="807590"/>
                  </a:lnTo>
                  <a:lnTo>
                    <a:pt x="909142" y="807058"/>
                  </a:lnTo>
                  <a:lnTo>
                    <a:pt x="909510" y="806705"/>
                  </a:lnTo>
                  <a:lnTo>
                    <a:pt x="909877" y="806173"/>
                  </a:lnTo>
                  <a:lnTo>
                    <a:pt x="910245" y="805820"/>
                  </a:lnTo>
                  <a:lnTo>
                    <a:pt x="910613" y="805467"/>
                  </a:lnTo>
                  <a:lnTo>
                    <a:pt x="910980" y="804935"/>
                  </a:lnTo>
                  <a:lnTo>
                    <a:pt x="911348" y="804579"/>
                  </a:lnTo>
                  <a:lnTo>
                    <a:pt x="911714" y="804226"/>
                  </a:lnTo>
                  <a:lnTo>
                    <a:pt x="912082" y="803873"/>
                  </a:lnTo>
                  <a:lnTo>
                    <a:pt x="912451" y="803518"/>
                  </a:lnTo>
                  <a:lnTo>
                    <a:pt x="912817" y="803165"/>
                  </a:lnTo>
                  <a:lnTo>
                    <a:pt x="913185" y="802809"/>
                  </a:lnTo>
                  <a:lnTo>
                    <a:pt x="913551" y="802456"/>
                  </a:lnTo>
                  <a:lnTo>
                    <a:pt x="913920" y="802279"/>
                  </a:lnTo>
                  <a:lnTo>
                    <a:pt x="914288" y="801924"/>
                  </a:lnTo>
                  <a:lnTo>
                    <a:pt x="914654" y="801747"/>
                  </a:lnTo>
                  <a:lnTo>
                    <a:pt x="915023" y="801394"/>
                  </a:lnTo>
                  <a:lnTo>
                    <a:pt x="915389" y="801215"/>
                  </a:lnTo>
                  <a:lnTo>
                    <a:pt x="915757" y="801041"/>
                  </a:lnTo>
                  <a:lnTo>
                    <a:pt x="916125" y="800862"/>
                  </a:lnTo>
                  <a:lnTo>
                    <a:pt x="916492" y="800686"/>
                  </a:lnTo>
                  <a:lnTo>
                    <a:pt x="916860" y="800509"/>
                  </a:lnTo>
                  <a:lnTo>
                    <a:pt x="917226" y="800333"/>
                  </a:lnTo>
                  <a:lnTo>
                    <a:pt x="917595" y="800153"/>
                  </a:lnTo>
                  <a:lnTo>
                    <a:pt x="917961" y="799977"/>
                  </a:lnTo>
                  <a:lnTo>
                    <a:pt x="918329" y="799977"/>
                  </a:lnTo>
                  <a:lnTo>
                    <a:pt x="918697" y="799801"/>
                  </a:lnTo>
                  <a:lnTo>
                    <a:pt x="919064" y="799801"/>
                  </a:lnTo>
                  <a:lnTo>
                    <a:pt x="919432" y="799624"/>
                  </a:lnTo>
                  <a:lnTo>
                    <a:pt x="919798" y="799624"/>
                  </a:lnTo>
                  <a:lnTo>
                    <a:pt x="922372" y="799624"/>
                  </a:lnTo>
                  <a:lnTo>
                    <a:pt x="922740" y="799801"/>
                  </a:lnTo>
                  <a:lnTo>
                    <a:pt x="923107" y="799801"/>
                  </a:lnTo>
                  <a:lnTo>
                    <a:pt x="923475" y="799977"/>
                  </a:lnTo>
                  <a:lnTo>
                    <a:pt x="923841" y="799977"/>
                  </a:lnTo>
                  <a:lnTo>
                    <a:pt x="924210" y="800153"/>
                  </a:lnTo>
                  <a:lnTo>
                    <a:pt x="924578" y="800153"/>
                  </a:lnTo>
                  <a:lnTo>
                    <a:pt x="924944" y="800333"/>
                  </a:lnTo>
                  <a:lnTo>
                    <a:pt x="925312" y="800509"/>
                  </a:lnTo>
                  <a:lnTo>
                    <a:pt x="925679" y="800686"/>
                  </a:lnTo>
                  <a:lnTo>
                    <a:pt x="926047" y="800862"/>
                  </a:lnTo>
                  <a:lnTo>
                    <a:pt x="926415" y="801041"/>
                  </a:lnTo>
                  <a:lnTo>
                    <a:pt x="926782" y="801215"/>
                  </a:lnTo>
                  <a:lnTo>
                    <a:pt x="927150" y="801571"/>
                  </a:lnTo>
                  <a:lnTo>
                    <a:pt x="927516" y="801747"/>
                  </a:lnTo>
                  <a:lnTo>
                    <a:pt x="927884" y="801924"/>
                  </a:lnTo>
                  <a:lnTo>
                    <a:pt x="928253" y="802279"/>
                  </a:lnTo>
                  <a:lnTo>
                    <a:pt x="928619" y="802632"/>
                  </a:lnTo>
                  <a:lnTo>
                    <a:pt x="928987" y="802809"/>
                  </a:lnTo>
                  <a:lnTo>
                    <a:pt x="929353" y="803165"/>
                  </a:lnTo>
                  <a:lnTo>
                    <a:pt x="929722" y="803518"/>
                  </a:lnTo>
                  <a:lnTo>
                    <a:pt x="930088" y="803873"/>
                  </a:lnTo>
                  <a:lnTo>
                    <a:pt x="930456" y="804226"/>
                  </a:lnTo>
                  <a:lnTo>
                    <a:pt x="930825" y="804579"/>
                  </a:lnTo>
                  <a:lnTo>
                    <a:pt x="931191" y="804935"/>
                  </a:lnTo>
                  <a:lnTo>
                    <a:pt x="931559" y="805288"/>
                  </a:lnTo>
                  <a:lnTo>
                    <a:pt x="931925" y="805644"/>
                  </a:lnTo>
                  <a:lnTo>
                    <a:pt x="932294" y="805996"/>
                  </a:lnTo>
                  <a:lnTo>
                    <a:pt x="932662" y="806529"/>
                  </a:lnTo>
                  <a:lnTo>
                    <a:pt x="933028" y="806882"/>
                  </a:lnTo>
                  <a:lnTo>
                    <a:pt x="933397" y="807234"/>
                  </a:lnTo>
                  <a:lnTo>
                    <a:pt x="933763" y="807767"/>
                  </a:lnTo>
                  <a:lnTo>
                    <a:pt x="934131" y="808296"/>
                  </a:lnTo>
                  <a:lnTo>
                    <a:pt x="934499" y="808652"/>
                  </a:lnTo>
                  <a:lnTo>
                    <a:pt x="934866" y="809184"/>
                  </a:lnTo>
                  <a:lnTo>
                    <a:pt x="935234" y="809713"/>
                  </a:lnTo>
                  <a:lnTo>
                    <a:pt x="935600" y="810069"/>
                  </a:lnTo>
                  <a:lnTo>
                    <a:pt x="935969" y="810599"/>
                  </a:lnTo>
                  <a:lnTo>
                    <a:pt x="937806" y="813430"/>
                  </a:lnTo>
                  <a:lnTo>
                    <a:pt x="938174" y="813963"/>
                  </a:lnTo>
                  <a:lnTo>
                    <a:pt x="938540" y="814495"/>
                  </a:lnTo>
                  <a:lnTo>
                    <a:pt x="938909" y="815203"/>
                  </a:lnTo>
                  <a:lnTo>
                    <a:pt x="939275" y="815733"/>
                  </a:lnTo>
                  <a:lnTo>
                    <a:pt x="939643" y="816442"/>
                  </a:lnTo>
                  <a:lnTo>
                    <a:pt x="940012" y="816971"/>
                  </a:lnTo>
                  <a:lnTo>
                    <a:pt x="940378" y="817680"/>
                  </a:lnTo>
                  <a:lnTo>
                    <a:pt x="940746" y="818212"/>
                  </a:lnTo>
                  <a:lnTo>
                    <a:pt x="941112" y="818920"/>
                  </a:lnTo>
                  <a:lnTo>
                    <a:pt x="941481" y="819626"/>
                  </a:lnTo>
                  <a:lnTo>
                    <a:pt x="941847" y="820335"/>
                  </a:lnTo>
                  <a:lnTo>
                    <a:pt x="942215" y="820867"/>
                  </a:lnTo>
                  <a:lnTo>
                    <a:pt x="942584" y="821576"/>
                  </a:lnTo>
                  <a:lnTo>
                    <a:pt x="942950" y="822282"/>
                  </a:lnTo>
                  <a:lnTo>
                    <a:pt x="943318" y="822990"/>
                  </a:lnTo>
                  <a:lnTo>
                    <a:pt x="943684" y="823699"/>
                  </a:lnTo>
                  <a:lnTo>
                    <a:pt x="944053" y="824408"/>
                  </a:lnTo>
                  <a:lnTo>
                    <a:pt x="944421" y="825116"/>
                  </a:lnTo>
                  <a:lnTo>
                    <a:pt x="944787" y="825822"/>
                  </a:lnTo>
                  <a:lnTo>
                    <a:pt x="945155" y="826531"/>
                  </a:lnTo>
                  <a:lnTo>
                    <a:pt x="945524" y="827239"/>
                  </a:lnTo>
                  <a:lnTo>
                    <a:pt x="945890" y="827948"/>
                  </a:lnTo>
                  <a:lnTo>
                    <a:pt x="946258" y="828657"/>
                  </a:lnTo>
                  <a:lnTo>
                    <a:pt x="946627" y="829363"/>
                  </a:lnTo>
                  <a:lnTo>
                    <a:pt x="946993" y="830251"/>
                  </a:lnTo>
                  <a:lnTo>
                    <a:pt x="947361" y="830956"/>
                  </a:lnTo>
                  <a:lnTo>
                    <a:pt x="947727" y="831665"/>
                  </a:lnTo>
                  <a:lnTo>
                    <a:pt x="948096" y="832374"/>
                  </a:lnTo>
                  <a:lnTo>
                    <a:pt x="948464" y="833259"/>
                  </a:lnTo>
                  <a:lnTo>
                    <a:pt x="948830" y="833968"/>
                  </a:lnTo>
                  <a:lnTo>
                    <a:pt x="949199" y="834673"/>
                  </a:lnTo>
                  <a:lnTo>
                    <a:pt x="949565" y="835382"/>
                  </a:lnTo>
                  <a:lnTo>
                    <a:pt x="949933" y="836267"/>
                  </a:lnTo>
                  <a:lnTo>
                    <a:pt x="950301" y="836976"/>
                  </a:lnTo>
                  <a:lnTo>
                    <a:pt x="950668" y="837685"/>
                  </a:lnTo>
                  <a:lnTo>
                    <a:pt x="951036" y="838393"/>
                  </a:lnTo>
                  <a:lnTo>
                    <a:pt x="951402" y="839278"/>
                  </a:lnTo>
                  <a:lnTo>
                    <a:pt x="951770" y="839987"/>
                  </a:lnTo>
                  <a:lnTo>
                    <a:pt x="952137" y="840693"/>
                  </a:lnTo>
                  <a:lnTo>
                    <a:pt x="952505" y="841578"/>
                  </a:lnTo>
                  <a:lnTo>
                    <a:pt x="952873" y="842287"/>
                  </a:lnTo>
                  <a:lnTo>
                    <a:pt x="953240" y="843172"/>
                  </a:lnTo>
                  <a:lnTo>
                    <a:pt x="953608" y="843880"/>
                  </a:lnTo>
                  <a:lnTo>
                    <a:pt x="953974" y="844766"/>
                  </a:lnTo>
                  <a:lnTo>
                    <a:pt x="954342" y="845651"/>
                  </a:lnTo>
                  <a:lnTo>
                    <a:pt x="954711" y="846359"/>
                  </a:lnTo>
                  <a:lnTo>
                    <a:pt x="955077" y="847244"/>
                  </a:lnTo>
                  <a:lnTo>
                    <a:pt x="955445" y="848127"/>
                  </a:lnTo>
                  <a:lnTo>
                    <a:pt x="955812" y="849015"/>
                  </a:lnTo>
                  <a:lnTo>
                    <a:pt x="956180" y="849723"/>
                  </a:lnTo>
                  <a:lnTo>
                    <a:pt x="956548" y="850606"/>
                  </a:lnTo>
                  <a:lnTo>
                    <a:pt x="956914" y="851491"/>
                  </a:lnTo>
                  <a:lnTo>
                    <a:pt x="957283" y="852379"/>
                  </a:lnTo>
                  <a:lnTo>
                    <a:pt x="957649" y="853261"/>
                  </a:lnTo>
                  <a:lnTo>
                    <a:pt x="958017" y="853970"/>
                  </a:lnTo>
                  <a:lnTo>
                    <a:pt x="958386" y="854855"/>
                  </a:lnTo>
                  <a:lnTo>
                    <a:pt x="958752" y="855740"/>
                  </a:lnTo>
                  <a:lnTo>
                    <a:pt x="959120" y="856625"/>
                  </a:lnTo>
                  <a:lnTo>
                    <a:pt x="959486" y="857510"/>
                  </a:lnTo>
                  <a:lnTo>
                    <a:pt x="959855" y="858395"/>
                  </a:lnTo>
                  <a:lnTo>
                    <a:pt x="960223" y="859280"/>
                  </a:lnTo>
                  <a:lnTo>
                    <a:pt x="960589" y="860166"/>
                  </a:lnTo>
                  <a:lnTo>
                    <a:pt x="960957" y="861051"/>
                  </a:lnTo>
                  <a:lnTo>
                    <a:pt x="961324" y="861936"/>
                  </a:lnTo>
                  <a:lnTo>
                    <a:pt x="961692" y="862821"/>
                  </a:lnTo>
                  <a:lnTo>
                    <a:pt x="962060" y="863706"/>
                  </a:lnTo>
                  <a:lnTo>
                    <a:pt x="962427" y="864771"/>
                  </a:lnTo>
                  <a:lnTo>
                    <a:pt x="962795" y="865653"/>
                  </a:lnTo>
                  <a:lnTo>
                    <a:pt x="963161" y="866538"/>
                  </a:lnTo>
                  <a:lnTo>
                    <a:pt x="963529" y="867426"/>
                  </a:lnTo>
                  <a:lnTo>
                    <a:pt x="963896" y="868308"/>
                  </a:lnTo>
                  <a:lnTo>
                    <a:pt x="964264" y="869193"/>
                  </a:lnTo>
                  <a:lnTo>
                    <a:pt x="964632" y="870078"/>
                  </a:lnTo>
                  <a:lnTo>
                    <a:pt x="964999" y="871143"/>
                  </a:lnTo>
                  <a:lnTo>
                    <a:pt x="965367" y="872028"/>
                  </a:lnTo>
                  <a:lnTo>
                    <a:pt x="965733" y="872913"/>
                  </a:lnTo>
                  <a:lnTo>
                    <a:pt x="966101" y="873798"/>
                  </a:lnTo>
                  <a:lnTo>
                    <a:pt x="966470" y="874860"/>
                  </a:lnTo>
                  <a:lnTo>
                    <a:pt x="966836" y="875745"/>
                  </a:lnTo>
                  <a:lnTo>
                    <a:pt x="967204" y="876630"/>
                  </a:lnTo>
                  <a:lnTo>
                    <a:pt x="967572" y="877515"/>
                  </a:lnTo>
                  <a:lnTo>
                    <a:pt x="967939" y="878400"/>
                  </a:lnTo>
                  <a:lnTo>
                    <a:pt x="968307" y="879462"/>
                  </a:lnTo>
                  <a:lnTo>
                    <a:pt x="968675" y="880347"/>
                  </a:lnTo>
                  <a:lnTo>
                    <a:pt x="969042" y="881232"/>
                  </a:lnTo>
                  <a:lnTo>
                    <a:pt x="969410" y="882117"/>
                  </a:lnTo>
                  <a:lnTo>
                    <a:pt x="969776" y="883002"/>
                  </a:lnTo>
                  <a:lnTo>
                    <a:pt x="970144" y="883888"/>
                  </a:lnTo>
                  <a:lnTo>
                    <a:pt x="970513" y="884949"/>
                  </a:lnTo>
                  <a:lnTo>
                    <a:pt x="970879" y="885834"/>
                  </a:lnTo>
                  <a:lnTo>
                    <a:pt x="971247" y="886719"/>
                  </a:lnTo>
                  <a:lnTo>
                    <a:pt x="971614" y="887604"/>
                  </a:lnTo>
                  <a:lnTo>
                    <a:pt x="971982" y="888666"/>
                  </a:lnTo>
                  <a:lnTo>
                    <a:pt x="972350" y="889554"/>
                  </a:lnTo>
                  <a:lnTo>
                    <a:pt x="972716" y="890436"/>
                  </a:lnTo>
                  <a:lnTo>
                    <a:pt x="973085" y="891501"/>
                  </a:lnTo>
                  <a:lnTo>
                    <a:pt x="973451" y="892386"/>
                  </a:lnTo>
                  <a:lnTo>
                    <a:pt x="973819" y="893447"/>
                  </a:lnTo>
                  <a:lnTo>
                    <a:pt x="974188" y="894509"/>
                  </a:lnTo>
                  <a:lnTo>
                    <a:pt x="974554" y="895394"/>
                  </a:lnTo>
                  <a:lnTo>
                    <a:pt x="974922" y="896456"/>
                  </a:lnTo>
                  <a:lnTo>
                    <a:pt x="975288" y="897517"/>
                  </a:lnTo>
                  <a:lnTo>
                    <a:pt x="975657" y="898582"/>
                  </a:lnTo>
                  <a:lnTo>
                    <a:pt x="976023" y="899643"/>
                  </a:lnTo>
                  <a:lnTo>
                    <a:pt x="976391" y="900528"/>
                  </a:lnTo>
                  <a:lnTo>
                    <a:pt x="976759" y="901590"/>
                  </a:lnTo>
                  <a:lnTo>
                    <a:pt x="977126" y="902652"/>
                  </a:lnTo>
                  <a:lnTo>
                    <a:pt x="977494" y="903716"/>
                  </a:lnTo>
                  <a:lnTo>
                    <a:pt x="977860" y="904778"/>
                  </a:lnTo>
                  <a:lnTo>
                    <a:pt x="978229" y="905839"/>
                  </a:lnTo>
                  <a:lnTo>
                    <a:pt x="978597" y="906901"/>
                  </a:lnTo>
                  <a:lnTo>
                    <a:pt x="978963" y="907962"/>
                  </a:lnTo>
                  <a:lnTo>
                    <a:pt x="979331" y="909027"/>
                  </a:lnTo>
                  <a:lnTo>
                    <a:pt x="979698" y="910088"/>
                  </a:lnTo>
                  <a:lnTo>
                    <a:pt x="980066" y="911326"/>
                  </a:lnTo>
                  <a:lnTo>
                    <a:pt x="980434" y="912388"/>
                  </a:lnTo>
                  <a:lnTo>
                    <a:pt x="980801" y="913450"/>
                  </a:lnTo>
                  <a:lnTo>
                    <a:pt x="981169" y="914514"/>
                  </a:lnTo>
                  <a:lnTo>
                    <a:pt x="981535" y="915576"/>
                  </a:lnTo>
                  <a:lnTo>
                    <a:pt x="981903" y="916637"/>
                  </a:lnTo>
                  <a:lnTo>
                    <a:pt x="982272" y="917875"/>
                  </a:lnTo>
                  <a:lnTo>
                    <a:pt x="982638" y="918937"/>
                  </a:lnTo>
                  <a:lnTo>
                    <a:pt x="983006" y="920001"/>
                  </a:lnTo>
                  <a:lnTo>
                    <a:pt x="983372" y="921063"/>
                  </a:lnTo>
                  <a:lnTo>
                    <a:pt x="983741" y="922124"/>
                  </a:lnTo>
                  <a:lnTo>
                    <a:pt x="984109" y="923186"/>
                  </a:lnTo>
                  <a:lnTo>
                    <a:pt x="984475" y="924248"/>
                  </a:lnTo>
                  <a:lnTo>
                    <a:pt x="984844" y="925488"/>
                  </a:lnTo>
                  <a:lnTo>
                    <a:pt x="985210" y="926550"/>
                  </a:lnTo>
                  <a:lnTo>
                    <a:pt x="985578" y="927612"/>
                  </a:lnTo>
                  <a:lnTo>
                    <a:pt x="985946" y="928676"/>
                  </a:lnTo>
                  <a:lnTo>
                    <a:pt x="986313" y="929738"/>
                  </a:lnTo>
                  <a:lnTo>
                    <a:pt x="986681" y="930799"/>
                  </a:lnTo>
                  <a:lnTo>
                    <a:pt x="987047" y="931861"/>
                  </a:lnTo>
                  <a:lnTo>
                    <a:pt x="987416" y="933102"/>
                  </a:lnTo>
                  <a:lnTo>
                    <a:pt x="987782" y="934163"/>
                  </a:lnTo>
                  <a:lnTo>
                    <a:pt x="988150" y="935225"/>
                  </a:lnTo>
                  <a:lnTo>
                    <a:pt x="988518" y="936286"/>
                  </a:lnTo>
                  <a:lnTo>
                    <a:pt x="988885" y="937348"/>
                  </a:lnTo>
                  <a:lnTo>
                    <a:pt x="989253" y="938412"/>
                  </a:lnTo>
                  <a:lnTo>
                    <a:pt x="989619" y="939474"/>
                  </a:lnTo>
                  <a:lnTo>
                    <a:pt x="989988" y="940536"/>
                  </a:lnTo>
                  <a:lnTo>
                    <a:pt x="990356" y="941421"/>
                  </a:lnTo>
                  <a:lnTo>
                    <a:pt x="990724" y="942482"/>
                  </a:lnTo>
                  <a:lnTo>
                    <a:pt x="991090" y="943547"/>
                  </a:lnTo>
                  <a:lnTo>
                    <a:pt x="991459" y="944608"/>
                  </a:lnTo>
                  <a:lnTo>
                    <a:pt x="991825" y="945846"/>
                  </a:lnTo>
                  <a:lnTo>
                    <a:pt x="992193" y="946908"/>
                  </a:lnTo>
                  <a:lnTo>
                    <a:pt x="992561" y="947793"/>
                  </a:lnTo>
                  <a:lnTo>
                    <a:pt x="992928" y="948855"/>
                  </a:lnTo>
                  <a:lnTo>
                    <a:pt x="993296" y="949919"/>
                  </a:lnTo>
                  <a:lnTo>
                    <a:pt x="993662" y="950981"/>
                  </a:lnTo>
                  <a:lnTo>
                    <a:pt x="994031" y="952042"/>
                  </a:lnTo>
                  <a:lnTo>
                    <a:pt x="994399" y="953104"/>
                  </a:lnTo>
                  <a:lnTo>
                    <a:pt x="994765" y="954165"/>
                  </a:lnTo>
                  <a:lnTo>
                    <a:pt x="995133" y="955051"/>
                  </a:lnTo>
                  <a:lnTo>
                    <a:pt x="995500" y="956112"/>
                  </a:lnTo>
                  <a:lnTo>
                    <a:pt x="995868" y="957000"/>
                  </a:lnTo>
                  <a:lnTo>
                    <a:pt x="996236" y="958062"/>
                  </a:lnTo>
                  <a:lnTo>
                    <a:pt x="996603" y="959123"/>
                  </a:lnTo>
                  <a:lnTo>
                    <a:pt x="996971" y="960008"/>
                  </a:lnTo>
                  <a:lnTo>
                    <a:pt x="997337" y="961070"/>
                  </a:lnTo>
                  <a:lnTo>
                    <a:pt x="997705" y="961955"/>
                  </a:lnTo>
                  <a:lnTo>
                    <a:pt x="998072" y="963020"/>
                  </a:lnTo>
                  <a:lnTo>
                    <a:pt x="998440" y="963902"/>
                  </a:lnTo>
                  <a:lnTo>
                    <a:pt x="998808" y="964966"/>
                  </a:lnTo>
                  <a:lnTo>
                    <a:pt x="999174" y="965848"/>
                  </a:lnTo>
                  <a:lnTo>
                    <a:pt x="999543" y="966736"/>
                  </a:lnTo>
                  <a:lnTo>
                    <a:pt x="999909" y="967798"/>
                  </a:lnTo>
                  <a:lnTo>
                    <a:pt x="1000277" y="968683"/>
                  </a:lnTo>
                  <a:lnTo>
                    <a:pt x="1000646" y="969745"/>
                  </a:lnTo>
                  <a:lnTo>
                    <a:pt x="1001012" y="970630"/>
                  </a:lnTo>
                  <a:lnTo>
                    <a:pt x="1001380" y="971515"/>
                  </a:lnTo>
                  <a:lnTo>
                    <a:pt x="1001746" y="972400"/>
                  </a:lnTo>
                  <a:lnTo>
                    <a:pt x="1002115" y="973285"/>
                  </a:lnTo>
                  <a:lnTo>
                    <a:pt x="1002483" y="974170"/>
                  </a:lnTo>
                  <a:lnTo>
                    <a:pt x="1002849" y="975232"/>
                  </a:lnTo>
                  <a:lnTo>
                    <a:pt x="1003218" y="976117"/>
                  </a:lnTo>
                  <a:lnTo>
                    <a:pt x="1003584" y="977002"/>
                  </a:lnTo>
                  <a:lnTo>
                    <a:pt x="1003952" y="977887"/>
                  </a:lnTo>
                  <a:lnTo>
                    <a:pt x="1004320" y="978772"/>
                  </a:lnTo>
                  <a:lnTo>
                    <a:pt x="1004687" y="979658"/>
                  </a:lnTo>
                  <a:lnTo>
                    <a:pt x="1005055" y="980543"/>
                  </a:lnTo>
                  <a:lnTo>
                    <a:pt x="1005421" y="981428"/>
                  </a:lnTo>
                  <a:lnTo>
                    <a:pt x="1005789" y="982313"/>
                  </a:lnTo>
                  <a:lnTo>
                    <a:pt x="1006158" y="983198"/>
                  </a:lnTo>
                  <a:lnTo>
                    <a:pt x="1006524" y="984083"/>
                  </a:lnTo>
                  <a:lnTo>
                    <a:pt x="1006892" y="984968"/>
                  </a:lnTo>
                  <a:lnTo>
                    <a:pt x="1007259" y="985853"/>
                  </a:lnTo>
                  <a:lnTo>
                    <a:pt x="1007627" y="986739"/>
                  </a:lnTo>
                  <a:lnTo>
                    <a:pt x="1007995" y="987624"/>
                  </a:lnTo>
                  <a:lnTo>
                    <a:pt x="1008361" y="988509"/>
                  </a:lnTo>
                  <a:lnTo>
                    <a:pt x="1008730" y="989218"/>
                  </a:lnTo>
                  <a:lnTo>
                    <a:pt x="1009096" y="990103"/>
                  </a:lnTo>
                  <a:lnTo>
                    <a:pt x="1009464" y="990988"/>
                  </a:lnTo>
                  <a:lnTo>
                    <a:pt x="1009831" y="991696"/>
                  </a:lnTo>
                  <a:lnTo>
                    <a:pt x="1010199" y="992582"/>
                  </a:lnTo>
                  <a:lnTo>
                    <a:pt x="1010567" y="993290"/>
                  </a:lnTo>
                  <a:lnTo>
                    <a:pt x="1010933" y="994175"/>
                  </a:lnTo>
                  <a:lnTo>
                    <a:pt x="1011302" y="994884"/>
                  </a:lnTo>
                  <a:lnTo>
                    <a:pt x="1011668" y="995766"/>
                  </a:lnTo>
                  <a:lnTo>
                    <a:pt x="1012036" y="996475"/>
                  </a:lnTo>
                  <a:lnTo>
                    <a:pt x="1012405" y="997360"/>
                  </a:lnTo>
                  <a:lnTo>
                    <a:pt x="1012771" y="998069"/>
                  </a:lnTo>
                  <a:lnTo>
                    <a:pt x="1013139" y="998777"/>
                  </a:lnTo>
                  <a:lnTo>
                    <a:pt x="1013507" y="999663"/>
                  </a:lnTo>
                  <a:lnTo>
                    <a:pt x="1013874" y="1000368"/>
                  </a:lnTo>
                  <a:lnTo>
                    <a:pt x="1014242" y="1001077"/>
                  </a:lnTo>
                  <a:lnTo>
                    <a:pt x="1014610" y="1001962"/>
                  </a:lnTo>
                  <a:lnTo>
                    <a:pt x="1014976" y="1002671"/>
                  </a:lnTo>
                  <a:lnTo>
                    <a:pt x="1015345" y="1003380"/>
                  </a:lnTo>
                  <a:lnTo>
                    <a:pt x="1015711" y="1004088"/>
                  </a:lnTo>
                  <a:lnTo>
                    <a:pt x="1016079" y="1004797"/>
                  </a:lnTo>
                  <a:lnTo>
                    <a:pt x="1016448" y="1005503"/>
                  </a:lnTo>
                  <a:lnTo>
                    <a:pt x="1016814" y="1006211"/>
                  </a:lnTo>
                  <a:lnTo>
                    <a:pt x="1017182" y="1006920"/>
                  </a:lnTo>
                  <a:lnTo>
                    <a:pt x="1017548" y="1007629"/>
                  </a:lnTo>
                  <a:lnTo>
                    <a:pt x="1017917" y="1008337"/>
                  </a:lnTo>
                  <a:lnTo>
                    <a:pt x="1018285" y="1009043"/>
                  </a:lnTo>
                  <a:lnTo>
                    <a:pt x="1018651" y="1009575"/>
                  </a:lnTo>
                  <a:lnTo>
                    <a:pt x="1019020" y="1010284"/>
                  </a:lnTo>
                  <a:lnTo>
                    <a:pt x="1019386" y="1010993"/>
                  </a:lnTo>
                  <a:lnTo>
                    <a:pt x="1019754" y="1011522"/>
                  </a:lnTo>
                  <a:lnTo>
                    <a:pt x="1020122" y="1012231"/>
                  </a:lnTo>
                  <a:lnTo>
                    <a:pt x="1020489" y="1012760"/>
                  </a:lnTo>
                  <a:lnTo>
                    <a:pt x="1020857" y="1013469"/>
                  </a:lnTo>
                  <a:lnTo>
                    <a:pt x="1021223" y="1014001"/>
                  </a:lnTo>
                  <a:lnTo>
                    <a:pt x="1021591" y="1014710"/>
                  </a:lnTo>
                  <a:lnTo>
                    <a:pt x="1021958" y="1015239"/>
                  </a:lnTo>
                  <a:lnTo>
                    <a:pt x="1022326" y="1015948"/>
                  </a:lnTo>
                  <a:lnTo>
                    <a:pt x="1022694" y="1016480"/>
                  </a:lnTo>
                  <a:lnTo>
                    <a:pt x="1023061" y="1017012"/>
                  </a:lnTo>
                  <a:lnTo>
                    <a:pt x="1023429" y="1017718"/>
                  </a:lnTo>
                  <a:lnTo>
                    <a:pt x="1023795" y="1018250"/>
                  </a:lnTo>
                  <a:lnTo>
                    <a:pt x="1024163" y="1018780"/>
                  </a:lnTo>
                  <a:lnTo>
                    <a:pt x="1024532" y="1019312"/>
                  </a:lnTo>
                  <a:lnTo>
                    <a:pt x="1024898" y="1020021"/>
                  </a:lnTo>
                  <a:lnTo>
                    <a:pt x="1025266" y="1020550"/>
                  </a:lnTo>
                  <a:lnTo>
                    <a:pt x="1025633" y="1021082"/>
                  </a:lnTo>
                  <a:lnTo>
                    <a:pt x="1026001" y="1021614"/>
                  </a:lnTo>
                  <a:lnTo>
                    <a:pt x="1026369" y="1022144"/>
                  </a:lnTo>
                  <a:lnTo>
                    <a:pt x="1026735" y="1022676"/>
                  </a:lnTo>
                  <a:lnTo>
                    <a:pt x="1027104" y="1023205"/>
                  </a:lnTo>
                  <a:lnTo>
                    <a:pt x="1027470" y="1023737"/>
                  </a:lnTo>
                  <a:lnTo>
                    <a:pt x="1027838" y="1024270"/>
                  </a:lnTo>
                  <a:lnTo>
                    <a:pt x="1028207" y="1024623"/>
                  </a:lnTo>
                  <a:lnTo>
                    <a:pt x="1028573" y="1025152"/>
                  </a:lnTo>
                  <a:lnTo>
                    <a:pt x="1028941" y="1025684"/>
                  </a:lnTo>
                  <a:lnTo>
                    <a:pt x="1029307" y="1026040"/>
                  </a:lnTo>
                  <a:lnTo>
                    <a:pt x="1029676" y="1026569"/>
                  </a:lnTo>
                  <a:lnTo>
                    <a:pt x="1030044" y="1027102"/>
                  </a:lnTo>
                  <a:lnTo>
                    <a:pt x="1030410" y="1027454"/>
                  </a:lnTo>
                  <a:lnTo>
                    <a:pt x="1030778" y="1027987"/>
                  </a:lnTo>
                  <a:lnTo>
                    <a:pt x="1031145" y="1028516"/>
                  </a:lnTo>
                  <a:lnTo>
                    <a:pt x="1031513" y="1028872"/>
                  </a:lnTo>
                  <a:lnTo>
                    <a:pt x="1031881" y="1029404"/>
                  </a:lnTo>
                  <a:lnTo>
                    <a:pt x="1032248" y="1029757"/>
                  </a:lnTo>
                  <a:lnTo>
                    <a:pt x="1032616" y="1030110"/>
                  </a:lnTo>
                  <a:lnTo>
                    <a:pt x="1032982" y="1030642"/>
                  </a:lnTo>
                  <a:lnTo>
                    <a:pt x="1033350" y="1030995"/>
                  </a:lnTo>
                  <a:lnTo>
                    <a:pt x="1033717" y="1031527"/>
                  </a:lnTo>
                  <a:lnTo>
                    <a:pt x="1034085" y="1031880"/>
                  </a:lnTo>
                  <a:lnTo>
                    <a:pt x="1034453" y="1032233"/>
                  </a:lnTo>
                  <a:lnTo>
                    <a:pt x="1034820" y="1032589"/>
                  </a:lnTo>
                  <a:lnTo>
                    <a:pt x="1035188" y="1033121"/>
                  </a:lnTo>
                  <a:lnTo>
                    <a:pt x="1035554" y="1033474"/>
                  </a:lnTo>
                  <a:lnTo>
                    <a:pt x="1035922" y="1033827"/>
                  </a:lnTo>
                  <a:lnTo>
                    <a:pt x="1036291" y="1034183"/>
                  </a:lnTo>
                  <a:lnTo>
                    <a:pt x="1036659" y="1034535"/>
                  </a:lnTo>
                  <a:lnTo>
                    <a:pt x="1037025" y="1034888"/>
                  </a:lnTo>
                  <a:lnTo>
                    <a:pt x="1037393" y="1035244"/>
                  </a:lnTo>
                  <a:lnTo>
                    <a:pt x="1037760" y="1035597"/>
                  </a:lnTo>
                  <a:lnTo>
                    <a:pt x="1038128" y="1035953"/>
                  </a:lnTo>
                  <a:lnTo>
                    <a:pt x="1038496" y="1036306"/>
                  </a:lnTo>
                  <a:lnTo>
                    <a:pt x="1038863" y="1036661"/>
                  </a:lnTo>
                  <a:lnTo>
                    <a:pt x="1039231" y="1037014"/>
                  </a:lnTo>
                  <a:lnTo>
                    <a:pt x="1039597" y="1037367"/>
                  </a:lnTo>
                  <a:lnTo>
                    <a:pt x="1039965" y="1037723"/>
                  </a:lnTo>
                  <a:lnTo>
                    <a:pt x="1040334" y="1038076"/>
                  </a:lnTo>
                  <a:lnTo>
                    <a:pt x="1040700" y="1038252"/>
                  </a:lnTo>
                  <a:lnTo>
                    <a:pt x="1041068" y="1038608"/>
                  </a:lnTo>
                  <a:lnTo>
                    <a:pt x="1041435" y="1038961"/>
                  </a:lnTo>
                  <a:lnTo>
                    <a:pt x="1041803" y="1039140"/>
                  </a:lnTo>
                  <a:lnTo>
                    <a:pt x="1042171" y="1039493"/>
                  </a:lnTo>
                  <a:lnTo>
                    <a:pt x="1042537" y="1039846"/>
                  </a:lnTo>
                  <a:lnTo>
                    <a:pt x="1042906" y="1040023"/>
                  </a:lnTo>
                  <a:lnTo>
                    <a:pt x="1043272" y="1040378"/>
                  </a:lnTo>
                  <a:lnTo>
                    <a:pt x="1043640" y="1040555"/>
                  </a:lnTo>
                  <a:lnTo>
                    <a:pt x="1044007" y="1040908"/>
                  </a:lnTo>
                  <a:lnTo>
                    <a:pt x="1044375" y="1041087"/>
                  </a:lnTo>
                  <a:lnTo>
                    <a:pt x="1044743" y="1041440"/>
                  </a:lnTo>
                  <a:lnTo>
                    <a:pt x="1045109" y="1041616"/>
                  </a:lnTo>
                  <a:lnTo>
                    <a:pt x="1045478" y="1041796"/>
                  </a:lnTo>
                  <a:lnTo>
                    <a:pt x="1045844" y="1042149"/>
                  </a:lnTo>
                  <a:lnTo>
                    <a:pt x="1046212" y="1042325"/>
                  </a:lnTo>
                  <a:lnTo>
                    <a:pt x="1046580" y="1042502"/>
                  </a:lnTo>
                  <a:lnTo>
                    <a:pt x="1046947" y="1042857"/>
                  </a:lnTo>
                  <a:lnTo>
                    <a:pt x="1047315" y="1043034"/>
                  </a:lnTo>
                  <a:lnTo>
                    <a:pt x="1047681" y="1043210"/>
                  </a:lnTo>
                  <a:lnTo>
                    <a:pt x="1048050" y="1043387"/>
                  </a:lnTo>
                  <a:lnTo>
                    <a:pt x="1048418" y="1043563"/>
                  </a:lnTo>
                  <a:lnTo>
                    <a:pt x="1048784" y="1043742"/>
                  </a:lnTo>
                  <a:lnTo>
                    <a:pt x="1049152" y="1044095"/>
                  </a:lnTo>
                  <a:lnTo>
                    <a:pt x="1049519" y="1044272"/>
                  </a:lnTo>
                  <a:lnTo>
                    <a:pt x="1049887" y="1044451"/>
                  </a:lnTo>
                  <a:lnTo>
                    <a:pt x="1050255" y="1044625"/>
                  </a:lnTo>
                  <a:lnTo>
                    <a:pt x="1050622" y="1044804"/>
                  </a:lnTo>
                  <a:lnTo>
                    <a:pt x="1050990" y="1044980"/>
                  </a:lnTo>
                  <a:lnTo>
                    <a:pt x="1051356" y="1045157"/>
                  </a:lnTo>
                  <a:lnTo>
                    <a:pt x="1051724" y="1045333"/>
                  </a:lnTo>
                  <a:lnTo>
                    <a:pt x="1052093" y="1045333"/>
                  </a:lnTo>
                  <a:lnTo>
                    <a:pt x="1052459" y="1045513"/>
                  </a:lnTo>
                  <a:lnTo>
                    <a:pt x="1052827" y="1045689"/>
                  </a:lnTo>
                  <a:lnTo>
                    <a:pt x="1053193" y="1045866"/>
                  </a:lnTo>
                  <a:lnTo>
                    <a:pt x="1053562" y="1046042"/>
                  </a:lnTo>
                  <a:lnTo>
                    <a:pt x="1053930" y="1046042"/>
                  </a:lnTo>
                  <a:lnTo>
                    <a:pt x="1054296" y="1046219"/>
                  </a:lnTo>
                  <a:lnTo>
                    <a:pt x="1054665" y="1046398"/>
                  </a:lnTo>
                  <a:lnTo>
                    <a:pt x="1055031" y="1046398"/>
                  </a:lnTo>
                  <a:lnTo>
                    <a:pt x="1055399" y="1046574"/>
                  </a:lnTo>
                  <a:lnTo>
                    <a:pt x="1055765" y="1046751"/>
                  </a:lnTo>
                  <a:lnTo>
                    <a:pt x="1056134" y="1046751"/>
                  </a:lnTo>
                  <a:lnTo>
                    <a:pt x="1056502" y="1046927"/>
                  </a:lnTo>
                  <a:lnTo>
                    <a:pt x="1056868" y="1046927"/>
                  </a:lnTo>
                  <a:lnTo>
                    <a:pt x="1057237" y="1047104"/>
                  </a:lnTo>
                  <a:lnTo>
                    <a:pt x="1057603" y="1047104"/>
                  </a:lnTo>
                  <a:lnTo>
                    <a:pt x="1057971" y="1047283"/>
                  </a:lnTo>
                  <a:lnTo>
                    <a:pt x="1058339" y="1047283"/>
                  </a:lnTo>
                  <a:lnTo>
                    <a:pt x="1058706" y="1047459"/>
                  </a:lnTo>
                  <a:lnTo>
                    <a:pt x="1059074" y="1047459"/>
                  </a:lnTo>
                  <a:lnTo>
                    <a:pt x="1059440" y="1047636"/>
                  </a:lnTo>
                  <a:lnTo>
                    <a:pt x="1059808" y="1047636"/>
                  </a:lnTo>
                  <a:lnTo>
                    <a:pt x="1060177" y="1047636"/>
                  </a:lnTo>
                  <a:lnTo>
                    <a:pt x="1060545" y="1047812"/>
                  </a:lnTo>
                  <a:lnTo>
                    <a:pt x="1060911" y="1047812"/>
                  </a:lnTo>
                  <a:lnTo>
                    <a:pt x="1061280" y="1047812"/>
                  </a:lnTo>
                  <a:lnTo>
                    <a:pt x="1061646" y="1047812"/>
                  </a:lnTo>
                  <a:lnTo>
                    <a:pt x="1062014" y="1047989"/>
                  </a:lnTo>
                  <a:lnTo>
                    <a:pt x="1062382" y="1047989"/>
                  </a:lnTo>
                  <a:lnTo>
                    <a:pt x="1062749" y="1047989"/>
                  </a:lnTo>
                  <a:lnTo>
                    <a:pt x="1063117" y="1047989"/>
                  </a:lnTo>
                  <a:lnTo>
                    <a:pt x="1063483" y="1048168"/>
                  </a:lnTo>
                  <a:lnTo>
                    <a:pt x="1066424" y="1048168"/>
                  </a:lnTo>
                  <a:lnTo>
                    <a:pt x="1066792" y="1048345"/>
                  </a:lnTo>
                  <a:lnTo>
                    <a:pt x="1071567" y="1048345"/>
                  </a:lnTo>
                  <a:lnTo>
                    <a:pt x="1071936" y="1048168"/>
                  </a:lnTo>
                  <a:lnTo>
                    <a:pt x="1074141" y="1048168"/>
                  </a:lnTo>
                  <a:lnTo>
                    <a:pt x="1074508" y="1047989"/>
                  </a:lnTo>
                  <a:lnTo>
                    <a:pt x="1076345" y="1047989"/>
                  </a:lnTo>
                  <a:lnTo>
                    <a:pt x="1076713" y="1047812"/>
                  </a:lnTo>
                  <a:lnTo>
                    <a:pt x="1077080" y="1047812"/>
                  </a:lnTo>
                  <a:lnTo>
                    <a:pt x="1077448" y="1047812"/>
                  </a:lnTo>
                  <a:lnTo>
                    <a:pt x="1077816" y="1047812"/>
                  </a:lnTo>
                  <a:lnTo>
                    <a:pt x="1078182" y="1047636"/>
                  </a:lnTo>
                  <a:lnTo>
                    <a:pt x="1078551" y="1047636"/>
                  </a:lnTo>
                  <a:lnTo>
                    <a:pt x="1078917" y="1047636"/>
                  </a:lnTo>
                  <a:lnTo>
                    <a:pt x="1079285" y="1047636"/>
                  </a:lnTo>
                  <a:lnTo>
                    <a:pt x="1079652" y="1047459"/>
                  </a:lnTo>
                  <a:lnTo>
                    <a:pt x="1080020" y="1047459"/>
                  </a:lnTo>
                  <a:lnTo>
                    <a:pt x="1080388" y="1047283"/>
                  </a:lnTo>
                  <a:lnTo>
                    <a:pt x="1080754" y="1047283"/>
                  </a:lnTo>
                  <a:lnTo>
                    <a:pt x="1081123" y="1047283"/>
                  </a:lnTo>
                  <a:lnTo>
                    <a:pt x="1081489" y="1047104"/>
                  </a:lnTo>
                  <a:lnTo>
                    <a:pt x="1081857" y="1047104"/>
                  </a:lnTo>
                  <a:lnTo>
                    <a:pt x="1082226" y="1046927"/>
                  </a:lnTo>
                  <a:lnTo>
                    <a:pt x="1082594" y="1046927"/>
                  </a:lnTo>
                  <a:lnTo>
                    <a:pt x="1082960" y="1046751"/>
                  </a:lnTo>
                  <a:lnTo>
                    <a:pt x="1083328" y="1046751"/>
                  </a:lnTo>
                  <a:lnTo>
                    <a:pt x="1083695" y="1046574"/>
                  </a:lnTo>
                  <a:lnTo>
                    <a:pt x="1084063" y="1046574"/>
                  </a:lnTo>
                  <a:lnTo>
                    <a:pt x="1084431" y="1046398"/>
                  </a:lnTo>
                  <a:lnTo>
                    <a:pt x="1084797" y="1046398"/>
                  </a:lnTo>
                  <a:lnTo>
                    <a:pt x="1085166" y="1046219"/>
                  </a:lnTo>
                  <a:lnTo>
                    <a:pt x="1085532" y="1046042"/>
                  </a:lnTo>
                  <a:lnTo>
                    <a:pt x="1085900" y="1046042"/>
                  </a:lnTo>
                  <a:lnTo>
                    <a:pt x="1086269" y="1045866"/>
                  </a:lnTo>
                  <a:lnTo>
                    <a:pt x="1086635" y="1045689"/>
                  </a:lnTo>
                  <a:lnTo>
                    <a:pt x="1087003" y="1045513"/>
                  </a:lnTo>
                  <a:lnTo>
                    <a:pt x="1087369" y="1045513"/>
                  </a:lnTo>
                  <a:lnTo>
                    <a:pt x="1087738" y="1045333"/>
                  </a:lnTo>
                  <a:lnTo>
                    <a:pt x="1088106" y="1045157"/>
                  </a:lnTo>
                  <a:lnTo>
                    <a:pt x="1088472" y="1045157"/>
                  </a:lnTo>
                  <a:lnTo>
                    <a:pt x="1088841" y="1044980"/>
                  </a:lnTo>
                  <a:lnTo>
                    <a:pt x="1089207" y="1044804"/>
                  </a:lnTo>
                  <a:lnTo>
                    <a:pt x="1089575" y="1044625"/>
                  </a:lnTo>
                  <a:lnTo>
                    <a:pt x="1089941" y="1044451"/>
                  </a:lnTo>
                  <a:lnTo>
                    <a:pt x="1090310" y="1044451"/>
                  </a:lnTo>
                  <a:lnTo>
                    <a:pt x="1090678" y="1044272"/>
                  </a:lnTo>
                  <a:lnTo>
                    <a:pt x="1091044" y="1044095"/>
                  </a:lnTo>
                  <a:lnTo>
                    <a:pt x="1091412" y="1043919"/>
                  </a:lnTo>
                  <a:lnTo>
                    <a:pt x="1091779" y="1043742"/>
                  </a:lnTo>
                  <a:lnTo>
                    <a:pt x="1092147" y="1043563"/>
                  </a:lnTo>
                  <a:lnTo>
                    <a:pt x="1092515" y="1043563"/>
                  </a:lnTo>
                  <a:lnTo>
                    <a:pt x="1092882" y="1043387"/>
                  </a:lnTo>
                  <a:lnTo>
                    <a:pt x="1093250" y="1043210"/>
                  </a:lnTo>
                  <a:lnTo>
                    <a:pt x="1093616" y="1043034"/>
                  </a:lnTo>
                  <a:lnTo>
                    <a:pt x="1093984" y="1042857"/>
                  </a:lnTo>
                  <a:lnTo>
                    <a:pt x="1094353" y="1042678"/>
                  </a:lnTo>
                  <a:lnTo>
                    <a:pt x="1094719" y="1042502"/>
                  </a:lnTo>
                  <a:lnTo>
                    <a:pt x="1095087" y="1042325"/>
                  </a:lnTo>
                  <a:lnTo>
                    <a:pt x="1095454" y="1042149"/>
                  </a:lnTo>
                  <a:lnTo>
                    <a:pt x="1095822" y="1041969"/>
                  </a:lnTo>
                  <a:lnTo>
                    <a:pt x="1096190" y="1041796"/>
                  </a:lnTo>
                  <a:lnTo>
                    <a:pt x="1096556" y="1041440"/>
                  </a:lnTo>
                  <a:lnTo>
                    <a:pt x="1096925" y="1041264"/>
                  </a:lnTo>
                  <a:lnTo>
                    <a:pt x="1097291" y="1041087"/>
                  </a:lnTo>
                  <a:lnTo>
                    <a:pt x="1097659" y="1040908"/>
                  </a:lnTo>
                  <a:lnTo>
                    <a:pt x="1098028" y="1040731"/>
                  </a:lnTo>
                  <a:lnTo>
                    <a:pt x="1098394" y="1040555"/>
                  </a:lnTo>
                  <a:lnTo>
                    <a:pt x="1098762" y="1040378"/>
                  </a:lnTo>
                  <a:lnTo>
                    <a:pt x="1099128" y="1040202"/>
                  </a:lnTo>
                  <a:lnTo>
                    <a:pt x="1099497" y="1039846"/>
                  </a:lnTo>
                  <a:lnTo>
                    <a:pt x="1099865" y="1039670"/>
                  </a:lnTo>
                  <a:lnTo>
                    <a:pt x="1100231" y="1039493"/>
                  </a:lnTo>
                  <a:lnTo>
                    <a:pt x="1100599" y="1039317"/>
                  </a:lnTo>
                  <a:lnTo>
                    <a:pt x="1100966" y="1039140"/>
                  </a:lnTo>
                  <a:lnTo>
                    <a:pt x="1101334" y="1038961"/>
                  </a:lnTo>
                  <a:lnTo>
                    <a:pt x="1101700" y="1038608"/>
                  </a:lnTo>
                  <a:lnTo>
                    <a:pt x="1102069" y="1038432"/>
                  </a:lnTo>
                  <a:lnTo>
                    <a:pt x="1102437" y="1038252"/>
                  </a:lnTo>
                  <a:lnTo>
                    <a:pt x="1102803" y="1038076"/>
                  </a:lnTo>
                  <a:lnTo>
                    <a:pt x="1103171" y="1037899"/>
                  </a:lnTo>
                  <a:lnTo>
                    <a:pt x="1103538" y="1037547"/>
                  </a:lnTo>
                  <a:lnTo>
                    <a:pt x="1103906" y="1037367"/>
                  </a:lnTo>
                  <a:lnTo>
                    <a:pt x="1104274" y="1037191"/>
                  </a:lnTo>
                  <a:lnTo>
                    <a:pt x="1104641" y="1036838"/>
                  </a:lnTo>
                  <a:lnTo>
                    <a:pt x="1105009" y="1036661"/>
                  </a:lnTo>
                  <a:lnTo>
                    <a:pt x="1105375" y="1036485"/>
                  </a:lnTo>
                  <a:lnTo>
                    <a:pt x="1105743" y="1036306"/>
                  </a:lnTo>
                  <a:lnTo>
                    <a:pt x="1106112" y="1035953"/>
                  </a:lnTo>
                  <a:lnTo>
                    <a:pt x="1106480" y="1035776"/>
                  </a:lnTo>
                  <a:lnTo>
                    <a:pt x="1106846" y="1035597"/>
                  </a:lnTo>
                  <a:lnTo>
                    <a:pt x="1107214" y="1035244"/>
                  </a:lnTo>
                  <a:lnTo>
                    <a:pt x="1107581" y="1035068"/>
                  </a:lnTo>
                  <a:lnTo>
                    <a:pt x="1107949" y="1034712"/>
                  </a:lnTo>
                  <a:lnTo>
                    <a:pt x="1108317" y="1034535"/>
                  </a:lnTo>
                  <a:lnTo>
                    <a:pt x="1108684" y="1034359"/>
                  </a:lnTo>
                  <a:lnTo>
                    <a:pt x="1109052" y="1034006"/>
                  </a:lnTo>
                  <a:lnTo>
                    <a:pt x="1109418" y="1033827"/>
                  </a:lnTo>
                  <a:lnTo>
                    <a:pt x="1109786" y="1033650"/>
                  </a:lnTo>
                  <a:lnTo>
                    <a:pt x="1110155" y="1033297"/>
                  </a:lnTo>
                  <a:lnTo>
                    <a:pt x="1110521" y="1033121"/>
                  </a:lnTo>
                  <a:lnTo>
                    <a:pt x="1110889" y="1032942"/>
                  </a:lnTo>
                  <a:lnTo>
                    <a:pt x="1111256" y="1032589"/>
                  </a:lnTo>
                  <a:lnTo>
                    <a:pt x="1111624" y="1032412"/>
                  </a:lnTo>
                  <a:lnTo>
                    <a:pt x="1111992" y="1032233"/>
                  </a:lnTo>
                  <a:lnTo>
                    <a:pt x="1112358" y="1031880"/>
                  </a:lnTo>
                  <a:lnTo>
                    <a:pt x="1112727" y="1031704"/>
                  </a:lnTo>
                  <a:lnTo>
                    <a:pt x="1113093" y="1031351"/>
                  </a:lnTo>
                  <a:lnTo>
                    <a:pt x="1113461" y="1031171"/>
                  </a:lnTo>
                  <a:lnTo>
                    <a:pt x="1113827" y="1030995"/>
                  </a:lnTo>
                  <a:lnTo>
                    <a:pt x="1114196" y="1030642"/>
                  </a:lnTo>
                  <a:lnTo>
                    <a:pt x="1114564" y="1030466"/>
                  </a:lnTo>
                  <a:lnTo>
                    <a:pt x="1114930" y="1030110"/>
                  </a:lnTo>
                  <a:lnTo>
                    <a:pt x="1115299" y="1029933"/>
                  </a:lnTo>
                  <a:lnTo>
                    <a:pt x="1115665" y="1029757"/>
                  </a:lnTo>
                  <a:lnTo>
                    <a:pt x="1116033" y="1029404"/>
                  </a:lnTo>
                  <a:lnTo>
                    <a:pt x="1116401" y="1029225"/>
                  </a:lnTo>
                  <a:lnTo>
                    <a:pt x="1116768" y="1028872"/>
                  </a:lnTo>
                  <a:lnTo>
                    <a:pt x="1117136" y="1028695"/>
                  </a:lnTo>
                  <a:lnTo>
                    <a:pt x="1117502" y="1028516"/>
                  </a:lnTo>
                  <a:lnTo>
                    <a:pt x="1117871" y="1028163"/>
                  </a:lnTo>
                  <a:lnTo>
                    <a:pt x="1118239" y="1027987"/>
                  </a:lnTo>
                  <a:lnTo>
                    <a:pt x="1118605" y="1027631"/>
                  </a:lnTo>
                  <a:lnTo>
                    <a:pt x="1118973" y="1027454"/>
                  </a:lnTo>
                  <a:lnTo>
                    <a:pt x="1119340" y="1027102"/>
                  </a:lnTo>
                  <a:lnTo>
                    <a:pt x="1119708" y="1026925"/>
                  </a:lnTo>
                  <a:lnTo>
                    <a:pt x="1120076" y="1026569"/>
                  </a:lnTo>
                  <a:lnTo>
                    <a:pt x="1120443" y="1026393"/>
                  </a:lnTo>
                  <a:lnTo>
                    <a:pt x="1120811" y="1026040"/>
                  </a:lnTo>
                  <a:lnTo>
                    <a:pt x="1121177" y="1025861"/>
                  </a:lnTo>
                  <a:lnTo>
                    <a:pt x="1121545" y="1025684"/>
                  </a:lnTo>
                  <a:lnTo>
                    <a:pt x="1121914" y="1025331"/>
                  </a:lnTo>
                  <a:lnTo>
                    <a:pt x="1122280" y="1025152"/>
                  </a:lnTo>
                  <a:lnTo>
                    <a:pt x="1122648" y="1024799"/>
                  </a:lnTo>
                  <a:lnTo>
                    <a:pt x="1123014" y="1024623"/>
                  </a:lnTo>
                  <a:lnTo>
                    <a:pt x="1123383" y="1024270"/>
                  </a:lnTo>
                  <a:lnTo>
                    <a:pt x="1123751" y="1024090"/>
                  </a:lnTo>
                  <a:lnTo>
                    <a:pt x="1124117" y="1023737"/>
                  </a:lnTo>
                  <a:lnTo>
                    <a:pt x="1124486" y="1023561"/>
                  </a:lnTo>
                  <a:lnTo>
                    <a:pt x="1124852" y="1023385"/>
                  </a:lnTo>
                  <a:lnTo>
                    <a:pt x="1125220" y="1023029"/>
                  </a:lnTo>
                  <a:lnTo>
                    <a:pt x="1125586" y="1022852"/>
                  </a:lnTo>
                  <a:lnTo>
                    <a:pt x="1125955" y="1022497"/>
                  </a:lnTo>
                  <a:lnTo>
                    <a:pt x="1126323" y="1022323"/>
                  </a:lnTo>
                  <a:lnTo>
                    <a:pt x="1126689" y="1021967"/>
                  </a:lnTo>
                  <a:lnTo>
                    <a:pt x="1127058" y="1021791"/>
                  </a:lnTo>
                  <a:lnTo>
                    <a:pt x="1127424" y="1021614"/>
                  </a:lnTo>
                  <a:lnTo>
                    <a:pt x="1127792" y="1021259"/>
                  </a:lnTo>
                  <a:lnTo>
                    <a:pt x="1128160" y="1021082"/>
                  </a:lnTo>
                  <a:lnTo>
                    <a:pt x="1128529" y="1020729"/>
                  </a:lnTo>
                  <a:lnTo>
                    <a:pt x="1128895" y="1020550"/>
                  </a:lnTo>
                  <a:lnTo>
                    <a:pt x="1129263" y="1020373"/>
                  </a:lnTo>
                  <a:lnTo>
                    <a:pt x="1129629" y="1020197"/>
                  </a:lnTo>
                  <a:lnTo>
                    <a:pt x="1129998" y="1019841"/>
                  </a:lnTo>
                  <a:lnTo>
                    <a:pt x="1130366" y="1019668"/>
                  </a:lnTo>
                  <a:lnTo>
                    <a:pt x="1130732" y="1019488"/>
                  </a:lnTo>
                  <a:lnTo>
                    <a:pt x="1131101" y="1019135"/>
                  </a:lnTo>
                  <a:lnTo>
                    <a:pt x="1131467" y="1018959"/>
                  </a:lnTo>
                  <a:lnTo>
                    <a:pt x="1131835" y="1018780"/>
                  </a:lnTo>
                  <a:lnTo>
                    <a:pt x="1132203" y="1018603"/>
                  </a:lnTo>
                  <a:lnTo>
                    <a:pt x="1132570" y="1018250"/>
                  </a:lnTo>
                  <a:lnTo>
                    <a:pt x="1132938" y="1018074"/>
                  </a:lnTo>
                  <a:lnTo>
                    <a:pt x="1133304" y="1017894"/>
                  </a:lnTo>
                  <a:lnTo>
                    <a:pt x="1133673" y="1017542"/>
                  </a:lnTo>
                  <a:lnTo>
                    <a:pt x="1134041" y="1017365"/>
                  </a:lnTo>
                  <a:lnTo>
                    <a:pt x="1134407" y="1017189"/>
                  </a:lnTo>
                  <a:lnTo>
                    <a:pt x="1134775" y="1017012"/>
                  </a:lnTo>
                  <a:lnTo>
                    <a:pt x="1135142" y="1016656"/>
                  </a:lnTo>
                  <a:lnTo>
                    <a:pt x="1135510" y="1016480"/>
                  </a:lnTo>
                  <a:lnTo>
                    <a:pt x="1135876" y="1016304"/>
                  </a:lnTo>
                  <a:lnTo>
                    <a:pt x="1136245" y="1016124"/>
                  </a:lnTo>
                  <a:lnTo>
                    <a:pt x="1136613" y="1015771"/>
                  </a:lnTo>
                  <a:lnTo>
                    <a:pt x="1136979" y="1015595"/>
                  </a:lnTo>
                  <a:lnTo>
                    <a:pt x="1137347" y="1015418"/>
                  </a:lnTo>
                  <a:lnTo>
                    <a:pt x="1137714" y="1015239"/>
                  </a:lnTo>
                  <a:lnTo>
                    <a:pt x="1138082" y="1015063"/>
                  </a:lnTo>
                  <a:lnTo>
                    <a:pt x="1138450" y="1014710"/>
                  </a:lnTo>
                  <a:lnTo>
                    <a:pt x="1138816" y="1014533"/>
                  </a:lnTo>
                  <a:lnTo>
                    <a:pt x="1139185" y="1014357"/>
                  </a:lnTo>
                  <a:lnTo>
                    <a:pt x="1139551" y="1014178"/>
                  </a:lnTo>
                  <a:lnTo>
                    <a:pt x="1139919" y="1014001"/>
                  </a:lnTo>
                  <a:lnTo>
                    <a:pt x="1140288" y="1013648"/>
                  </a:lnTo>
                  <a:lnTo>
                    <a:pt x="1140654" y="1013469"/>
                  </a:lnTo>
                  <a:lnTo>
                    <a:pt x="1141022" y="1013292"/>
                  </a:lnTo>
                  <a:lnTo>
                    <a:pt x="1141388" y="1013116"/>
                  </a:lnTo>
                  <a:lnTo>
                    <a:pt x="1141757" y="1012939"/>
                  </a:lnTo>
                  <a:lnTo>
                    <a:pt x="1142125" y="1012760"/>
                  </a:lnTo>
                  <a:lnTo>
                    <a:pt x="1142491" y="1012584"/>
                  </a:lnTo>
                  <a:lnTo>
                    <a:pt x="1142860" y="1012407"/>
                  </a:lnTo>
                  <a:lnTo>
                    <a:pt x="1143226" y="1012054"/>
                  </a:lnTo>
                  <a:lnTo>
                    <a:pt x="1143594" y="1011878"/>
                  </a:lnTo>
                  <a:lnTo>
                    <a:pt x="1143962" y="1011699"/>
                  </a:lnTo>
                  <a:lnTo>
                    <a:pt x="1144329" y="1011522"/>
                  </a:lnTo>
                  <a:lnTo>
                    <a:pt x="1144697" y="1011346"/>
                  </a:lnTo>
                  <a:lnTo>
                    <a:pt x="1145063" y="1011169"/>
                  </a:lnTo>
                  <a:lnTo>
                    <a:pt x="1145431" y="1010993"/>
                  </a:lnTo>
                  <a:lnTo>
                    <a:pt x="1145800" y="1010813"/>
                  </a:lnTo>
                  <a:lnTo>
                    <a:pt x="1146166" y="1010637"/>
                  </a:lnTo>
                  <a:lnTo>
                    <a:pt x="1146534" y="1010461"/>
                  </a:lnTo>
                  <a:lnTo>
                    <a:pt x="1146901" y="1010284"/>
                  </a:lnTo>
                  <a:lnTo>
                    <a:pt x="1147269" y="1010105"/>
                  </a:lnTo>
                  <a:lnTo>
                    <a:pt x="1147635" y="1009931"/>
                  </a:lnTo>
                  <a:lnTo>
                    <a:pt x="1148003" y="1009752"/>
                  </a:lnTo>
                  <a:lnTo>
                    <a:pt x="1148372" y="1009575"/>
                  </a:lnTo>
                  <a:lnTo>
                    <a:pt x="1148738" y="1009399"/>
                  </a:lnTo>
                  <a:lnTo>
                    <a:pt x="1149106" y="1009223"/>
                  </a:lnTo>
                  <a:lnTo>
                    <a:pt x="1149473" y="1009043"/>
                  </a:lnTo>
                  <a:lnTo>
                    <a:pt x="1149841" y="1008867"/>
                  </a:lnTo>
                  <a:lnTo>
                    <a:pt x="1150209" y="1008690"/>
                  </a:lnTo>
                  <a:lnTo>
                    <a:pt x="1150577" y="1008514"/>
                  </a:lnTo>
                  <a:lnTo>
                    <a:pt x="1150944" y="1008337"/>
                  </a:lnTo>
                  <a:lnTo>
                    <a:pt x="1151312" y="1008158"/>
                  </a:lnTo>
                  <a:lnTo>
                    <a:pt x="1151678" y="1007982"/>
                  </a:lnTo>
                  <a:lnTo>
                    <a:pt x="1152047" y="1007805"/>
                  </a:lnTo>
                  <a:lnTo>
                    <a:pt x="1152415" y="1007629"/>
                  </a:lnTo>
                  <a:lnTo>
                    <a:pt x="1152781" y="1007449"/>
                  </a:lnTo>
                  <a:lnTo>
                    <a:pt x="1153149" y="1007449"/>
                  </a:lnTo>
                  <a:lnTo>
                    <a:pt x="1153516" y="1007276"/>
                  </a:lnTo>
                  <a:lnTo>
                    <a:pt x="1153884" y="1007097"/>
                  </a:lnTo>
                  <a:lnTo>
                    <a:pt x="1154252" y="1006920"/>
                  </a:lnTo>
                  <a:lnTo>
                    <a:pt x="1154618" y="1006744"/>
                  </a:lnTo>
                  <a:lnTo>
                    <a:pt x="1154987" y="1006744"/>
                  </a:lnTo>
                  <a:lnTo>
                    <a:pt x="1155353" y="1006567"/>
                  </a:lnTo>
                  <a:lnTo>
                    <a:pt x="1155721" y="1006388"/>
                  </a:lnTo>
                  <a:lnTo>
                    <a:pt x="1156090" y="1006388"/>
                  </a:lnTo>
                  <a:lnTo>
                    <a:pt x="1156456" y="1006211"/>
                  </a:lnTo>
                  <a:lnTo>
                    <a:pt x="1156824" y="1006035"/>
                  </a:lnTo>
                  <a:lnTo>
                    <a:pt x="1157190" y="1006035"/>
                  </a:lnTo>
                  <a:lnTo>
                    <a:pt x="1157559" y="1005858"/>
                  </a:lnTo>
                  <a:lnTo>
                    <a:pt x="1157927" y="1005682"/>
                  </a:lnTo>
                  <a:lnTo>
                    <a:pt x="1158293" y="1005682"/>
                  </a:lnTo>
                  <a:lnTo>
                    <a:pt x="1158662" y="1005503"/>
                  </a:lnTo>
                  <a:lnTo>
                    <a:pt x="1159028" y="1005503"/>
                  </a:lnTo>
                  <a:lnTo>
                    <a:pt x="1159396" y="1005326"/>
                  </a:lnTo>
                  <a:lnTo>
                    <a:pt x="1159762" y="1005150"/>
                  </a:lnTo>
                  <a:lnTo>
                    <a:pt x="1160131" y="1005150"/>
                  </a:lnTo>
                  <a:lnTo>
                    <a:pt x="1160499" y="1004973"/>
                  </a:lnTo>
                  <a:lnTo>
                    <a:pt x="1160865" y="1004973"/>
                  </a:lnTo>
                  <a:lnTo>
                    <a:pt x="1161233" y="1004797"/>
                  </a:lnTo>
                  <a:lnTo>
                    <a:pt x="1161600" y="1004797"/>
                  </a:lnTo>
                  <a:lnTo>
                    <a:pt x="1161968" y="1004797"/>
                  </a:lnTo>
                  <a:lnTo>
                    <a:pt x="1162336" y="1004620"/>
                  </a:lnTo>
                  <a:lnTo>
                    <a:pt x="1162703" y="1004620"/>
                  </a:lnTo>
                  <a:lnTo>
                    <a:pt x="1163071" y="1004441"/>
                  </a:lnTo>
                  <a:lnTo>
                    <a:pt x="1163437" y="1004441"/>
                  </a:lnTo>
                  <a:lnTo>
                    <a:pt x="1163805" y="1004265"/>
                  </a:lnTo>
                  <a:lnTo>
                    <a:pt x="1164174" y="1004265"/>
                  </a:lnTo>
                  <a:lnTo>
                    <a:pt x="1164540" y="1004265"/>
                  </a:lnTo>
                  <a:lnTo>
                    <a:pt x="1164908" y="1004088"/>
                  </a:lnTo>
                  <a:lnTo>
                    <a:pt x="1165275" y="1004088"/>
                  </a:lnTo>
                  <a:lnTo>
                    <a:pt x="1165643" y="1004088"/>
                  </a:lnTo>
                  <a:lnTo>
                    <a:pt x="1166011" y="1003912"/>
                  </a:lnTo>
                  <a:lnTo>
                    <a:pt x="1166377" y="1003912"/>
                  </a:lnTo>
                  <a:lnTo>
                    <a:pt x="1166746" y="1003912"/>
                  </a:lnTo>
                  <a:lnTo>
                    <a:pt x="1167112" y="1003912"/>
                  </a:lnTo>
                  <a:lnTo>
                    <a:pt x="1167480" y="1003732"/>
                  </a:lnTo>
                  <a:lnTo>
                    <a:pt x="1167848" y="1003732"/>
                  </a:lnTo>
                  <a:lnTo>
                    <a:pt x="1168215" y="1003732"/>
                  </a:lnTo>
                  <a:lnTo>
                    <a:pt x="1168583" y="1003732"/>
                  </a:lnTo>
                  <a:lnTo>
                    <a:pt x="1168949" y="1003732"/>
                  </a:lnTo>
                  <a:lnTo>
                    <a:pt x="1169318" y="1003556"/>
                  </a:lnTo>
                  <a:lnTo>
                    <a:pt x="1175933" y="1003556"/>
                  </a:lnTo>
                  <a:lnTo>
                    <a:pt x="1176301" y="1003732"/>
                  </a:lnTo>
                  <a:lnTo>
                    <a:pt x="1178138" y="1003732"/>
                  </a:lnTo>
                  <a:lnTo>
                    <a:pt x="1178505" y="1003912"/>
                  </a:lnTo>
                  <a:lnTo>
                    <a:pt x="1178873" y="1003912"/>
                  </a:lnTo>
                  <a:lnTo>
                    <a:pt x="1179239" y="1003912"/>
                  </a:lnTo>
                  <a:lnTo>
                    <a:pt x="1179607" y="1003912"/>
                  </a:lnTo>
                  <a:lnTo>
                    <a:pt x="1179976" y="1004088"/>
                  </a:lnTo>
                  <a:lnTo>
                    <a:pt x="1180342" y="1004088"/>
                  </a:lnTo>
                  <a:lnTo>
                    <a:pt x="1180710" y="1004088"/>
                  </a:lnTo>
                  <a:lnTo>
                    <a:pt x="1181077" y="1004265"/>
                  </a:lnTo>
                  <a:lnTo>
                    <a:pt x="1181445" y="1004265"/>
                  </a:lnTo>
                  <a:lnTo>
                    <a:pt x="1181811" y="1004265"/>
                  </a:lnTo>
                  <a:lnTo>
                    <a:pt x="1182179" y="1004441"/>
                  </a:lnTo>
                  <a:lnTo>
                    <a:pt x="1182548" y="1004441"/>
                  </a:lnTo>
                  <a:lnTo>
                    <a:pt x="1182914" y="1004441"/>
                  </a:lnTo>
                  <a:lnTo>
                    <a:pt x="1183282" y="1004620"/>
                  </a:lnTo>
                  <a:lnTo>
                    <a:pt x="1183648" y="1004620"/>
                  </a:lnTo>
                  <a:lnTo>
                    <a:pt x="1184017" y="1004620"/>
                  </a:lnTo>
                  <a:lnTo>
                    <a:pt x="1184385" y="1004797"/>
                  </a:lnTo>
                  <a:lnTo>
                    <a:pt x="1184751" y="1004797"/>
                  </a:lnTo>
                  <a:lnTo>
                    <a:pt x="1185120" y="1004973"/>
                  </a:lnTo>
                  <a:lnTo>
                    <a:pt x="1185486" y="1004973"/>
                  </a:lnTo>
                  <a:lnTo>
                    <a:pt x="1185854" y="1005150"/>
                  </a:lnTo>
                  <a:lnTo>
                    <a:pt x="1186222" y="1005150"/>
                  </a:lnTo>
                  <a:lnTo>
                    <a:pt x="1186589" y="1005326"/>
                  </a:lnTo>
                  <a:lnTo>
                    <a:pt x="1186957" y="1005326"/>
                  </a:lnTo>
                  <a:lnTo>
                    <a:pt x="1187323" y="1005326"/>
                  </a:lnTo>
                  <a:lnTo>
                    <a:pt x="1187692" y="1005503"/>
                  </a:lnTo>
                  <a:lnTo>
                    <a:pt x="1188060" y="1005503"/>
                  </a:lnTo>
                  <a:lnTo>
                    <a:pt x="1188426" y="1005682"/>
                  </a:lnTo>
                  <a:lnTo>
                    <a:pt x="1188794" y="1005858"/>
                  </a:lnTo>
                  <a:lnTo>
                    <a:pt x="1189161" y="1005858"/>
                  </a:lnTo>
                  <a:lnTo>
                    <a:pt x="1189529" y="1006035"/>
                  </a:lnTo>
                  <a:lnTo>
                    <a:pt x="1189897" y="1006035"/>
                  </a:lnTo>
                  <a:lnTo>
                    <a:pt x="1190264" y="1006211"/>
                  </a:lnTo>
                  <a:lnTo>
                    <a:pt x="1190632" y="1006211"/>
                  </a:lnTo>
                  <a:lnTo>
                    <a:pt x="1190998" y="1006388"/>
                  </a:lnTo>
                  <a:lnTo>
                    <a:pt x="1191366" y="1006388"/>
                  </a:lnTo>
                  <a:lnTo>
                    <a:pt x="1191735" y="1006567"/>
                  </a:lnTo>
                  <a:lnTo>
                    <a:pt x="1192101" y="1006744"/>
                  </a:lnTo>
                  <a:lnTo>
                    <a:pt x="1192469" y="1006744"/>
                  </a:lnTo>
                  <a:lnTo>
                    <a:pt x="1192835" y="1006920"/>
                  </a:lnTo>
                  <a:lnTo>
                    <a:pt x="1193204" y="1007097"/>
                  </a:lnTo>
                  <a:lnTo>
                    <a:pt x="1193570" y="1007097"/>
                  </a:lnTo>
                  <a:lnTo>
                    <a:pt x="1193938" y="1007276"/>
                  </a:lnTo>
                  <a:lnTo>
                    <a:pt x="1194307" y="1007449"/>
                  </a:lnTo>
                  <a:lnTo>
                    <a:pt x="1194673" y="1007449"/>
                  </a:lnTo>
                  <a:lnTo>
                    <a:pt x="1195041" y="1007629"/>
                  </a:lnTo>
                  <a:lnTo>
                    <a:pt x="1195407" y="1007805"/>
                  </a:lnTo>
                  <a:lnTo>
                    <a:pt x="1195776" y="1007805"/>
                  </a:lnTo>
                  <a:lnTo>
                    <a:pt x="1196144" y="1007982"/>
                  </a:lnTo>
                  <a:lnTo>
                    <a:pt x="1196512" y="1008158"/>
                  </a:lnTo>
                  <a:lnTo>
                    <a:pt x="1196879" y="1008158"/>
                  </a:lnTo>
                  <a:lnTo>
                    <a:pt x="1197247" y="1008337"/>
                  </a:lnTo>
                  <a:lnTo>
                    <a:pt x="1197613" y="1008514"/>
                  </a:lnTo>
                  <a:lnTo>
                    <a:pt x="1197981" y="1008690"/>
                  </a:lnTo>
                  <a:lnTo>
                    <a:pt x="1198350" y="1008867"/>
                  </a:lnTo>
                  <a:lnTo>
                    <a:pt x="1198716" y="1008867"/>
                  </a:lnTo>
                  <a:lnTo>
                    <a:pt x="1199084" y="1009043"/>
                  </a:lnTo>
                  <a:lnTo>
                    <a:pt x="1199450" y="1009223"/>
                  </a:lnTo>
                  <a:lnTo>
                    <a:pt x="1199819" y="1009399"/>
                  </a:lnTo>
                  <a:lnTo>
                    <a:pt x="1200187" y="1009575"/>
                  </a:lnTo>
                  <a:lnTo>
                    <a:pt x="1200553" y="1009575"/>
                  </a:lnTo>
                  <a:lnTo>
                    <a:pt x="1200922" y="1009752"/>
                  </a:lnTo>
                  <a:lnTo>
                    <a:pt x="1201288" y="1009931"/>
                  </a:lnTo>
                  <a:lnTo>
                    <a:pt x="1201656" y="1010105"/>
                  </a:lnTo>
                  <a:lnTo>
                    <a:pt x="1202024" y="1010284"/>
                  </a:lnTo>
                  <a:lnTo>
                    <a:pt x="1202391" y="1010461"/>
                  </a:lnTo>
                  <a:lnTo>
                    <a:pt x="1202759" y="1010637"/>
                  </a:lnTo>
                  <a:lnTo>
                    <a:pt x="1203125" y="1010813"/>
                  </a:lnTo>
                  <a:lnTo>
                    <a:pt x="1203494" y="1010813"/>
                  </a:lnTo>
                  <a:lnTo>
                    <a:pt x="1203862" y="1010993"/>
                  </a:lnTo>
                  <a:lnTo>
                    <a:pt x="1204228" y="1011169"/>
                  </a:lnTo>
                  <a:lnTo>
                    <a:pt x="1204596" y="1011346"/>
                  </a:lnTo>
                  <a:lnTo>
                    <a:pt x="1204963" y="1011522"/>
                  </a:lnTo>
                  <a:lnTo>
                    <a:pt x="1205331" y="1011699"/>
                  </a:lnTo>
                  <a:lnTo>
                    <a:pt x="1205697" y="1011878"/>
                  </a:lnTo>
                  <a:lnTo>
                    <a:pt x="1206066" y="1012054"/>
                  </a:lnTo>
                  <a:lnTo>
                    <a:pt x="1206434" y="1012231"/>
                  </a:lnTo>
                  <a:lnTo>
                    <a:pt x="1206800" y="1012407"/>
                  </a:lnTo>
                  <a:lnTo>
                    <a:pt x="1207168" y="1012584"/>
                  </a:lnTo>
                  <a:lnTo>
                    <a:pt x="1207535" y="1012760"/>
                  </a:lnTo>
                  <a:lnTo>
                    <a:pt x="1207903" y="1012939"/>
                  </a:lnTo>
                  <a:lnTo>
                    <a:pt x="1208271" y="1013116"/>
                  </a:lnTo>
                  <a:lnTo>
                    <a:pt x="1208637" y="1013292"/>
                  </a:lnTo>
                  <a:lnTo>
                    <a:pt x="1209006" y="1013469"/>
                  </a:lnTo>
                  <a:lnTo>
                    <a:pt x="1209372" y="1013648"/>
                  </a:lnTo>
                  <a:lnTo>
                    <a:pt x="1209740" y="1013825"/>
                  </a:lnTo>
                  <a:lnTo>
                    <a:pt x="1210109" y="1014001"/>
                  </a:lnTo>
                  <a:lnTo>
                    <a:pt x="1210475" y="1014178"/>
                  </a:lnTo>
                  <a:lnTo>
                    <a:pt x="1210843" y="1014357"/>
                  </a:lnTo>
                  <a:lnTo>
                    <a:pt x="1211209" y="1014533"/>
                  </a:lnTo>
                  <a:lnTo>
                    <a:pt x="1211578" y="1014710"/>
                  </a:lnTo>
                  <a:lnTo>
                    <a:pt x="1211946" y="1015063"/>
                  </a:lnTo>
                  <a:lnTo>
                    <a:pt x="1212312" y="1015239"/>
                  </a:lnTo>
                  <a:lnTo>
                    <a:pt x="1212681" y="1015418"/>
                  </a:lnTo>
                  <a:lnTo>
                    <a:pt x="1213047" y="1015595"/>
                  </a:lnTo>
                  <a:lnTo>
                    <a:pt x="1213415" y="1015771"/>
                  </a:lnTo>
                  <a:lnTo>
                    <a:pt x="1213783" y="1015948"/>
                  </a:lnTo>
                  <a:lnTo>
                    <a:pt x="1214150" y="1016124"/>
                  </a:lnTo>
                  <a:lnTo>
                    <a:pt x="1214518" y="1016304"/>
                  </a:lnTo>
                  <a:lnTo>
                    <a:pt x="1214884" y="1016480"/>
                  </a:lnTo>
                  <a:lnTo>
                    <a:pt x="1215252" y="1016656"/>
                  </a:lnTo>
                  <a:lnTo>
                    <a:pt x="1215621" y="1016833"/>
                  </a:lnTo>
                  <a:lnTo>
                    <a:pt x="1215987" y="1017189"/>
                  </a:lnTo>
                  <a:lnTo>
                    <a:pt x="1216355" y="1017365"/>
                  </a:lnTo>
                  <a:lnTo>
                    <a:pt x="1216722" y="1017542"/>
                  </a:lnTo>
                  <a:lnTo>
                    <a:pt x="1217090" y="1017718"/>
                  </a:lnTo>
                  <a:lnTo>
                    <a:pt x="1217456" y="1017894"/>
                  </a:lnTo>
                  <a:lnTo>
                    <a:pt x="1217824" y="1018074"/>
                  </a:lnTo>
                  <a:lnTo>
                    <a:pt x="1218193" y="1018250"/>
                  </a:lnTo>
                  <a:lnTo>
                    <a:pt x="1218561" y="1018603"/>
                  </a:lnTo>
                  <a:lnTo>
                    <a:pt x="1218927" y="1018780"/>
                  </a:lnTo>
                  <a:lnTo>
                    <a:pt x="1219296" y="1018959"/>
                  </a:lnTo>
                  <a:lnTo>
                    <a:pt x="1219662" y="1019135"/>
                  </a:lnTo>
                  <a:lnTo>
                    <a:pt x="1220030" y="1019312"/>
                  </a:lnTo>
                  <a:lnTo>
                    <a:pt x="1220396" y="1019488"/>
                  </a:lnTo>
                  <a:lnTo>
                    <a:pt x="1220765" y="1019668"/>
                  </a:lnTo>
                  <a:lnTo>
                    <a:pt x="1221133" y="1020021"/>
                  </a:lnTo>
                  <a:lnTo>
                    <a:pt x="1221499" y="1020197"/>
                  </a:lnTo>
                  <a:lnTo>
                    <a:pt x="1221867" y="1020373"/>
                  </a:lnTo>
                  <a:lnTo>
                    <a:pt x="1222236" y="1020550"/>
                  </a:lnTo>
                  <a:lnTo>
                    <a:pt x="1222602" y="1020729"/>
                  </a:lnTo>
                  <a:lnTo>
                    <a:pt x="1222970" y="1020906"/>
                  </a:lnTo>
                  <a:lnTo>
                    <a:pt x="1223337" y="1021082"/>
                  </a:lnTo>
                  <a:lnTo>
                    <a:pt x="1223705" y="1021435"/>
                  </a:lnTo>
                  <a:lnTo>
                    <a:pt x="1224073" y="1021614"/>
                  </a:lnTo>
                  <a:lnTo>
                    <a:pt x="1224439" y="1021791"/>
                  </a:lnTo>
                  <a:lnTo>
                    <a:pt x="1224808" y="1021967"/>
                  </a:lnTo>
                  <a:lnTo>
                    <a:pt x="1225174" y="1022144"/>
                  </a:lnTo>
                </a:path>
                <a:path w="1225550" h="1052830">
                  <a:moveTo>
                    <a:pt x="611852" y="1052770"/>
                  </a:moveTo>
                  <a:lnTo>
                    <a:pt x="611484" y="1052414"/>
                  </a:lnTo>
                  <a:lnTo>
                    <a:pt x="611118" y="1051885"/>
                  </a:lnTo>
                  <a:lnTo>
                    <a:pt x="610750" y="1051176"/>
                  </a:lnTo>
                  <a:lnTo>
                    <a:pt x="610381" y="1050468"/>
                  </a:lnTo>
                  <a:lnTo>
                    <a:pt x="610015" y="1049583"/>
                  </a:lnTo>
                  <a:lnTo>
                    <a:pt x="609647" y="1048697"/>
                  </a:lnTo>
                  <a:lnTo>
                    <a:pt x="609281" y="1047636"/>
                  </a:lnTo>
                  <a:lnTo>
                    <a:pt x="606340" y="1034183"/>
                  </a:lnTo>
                  <a:lnTo>
                    <a:pt x="605972" y="1032059"/>
                  </a:lnTo>
                  <a:lnTo>
                    <a:pt x="605606" y="1029578"/>
                  </a:lnTo>
                  <a:lnTo>
                    <a:pt x="605237" y="1027278"/>
                  </a:lnTo>
                  <a:lnTo>
                    <a:pt x="604871" y="1024623"/>
                  </a:lnTo>
                  <a:lnTo>
                    <a:pt x="604503" y="1021967"/>
                  </a:lnTo>
                  <a:lnTo>
                    <a:pt x="604135" y="1019312"/>
                  </a:lnTo>
                  <a:lnTo>
                    <a:pt x="603768" y="1016480"/>
                  </a:lnTo>
                  <a:lnTo>
                    <a:pt x="603400" y="1013469"/>
                  </a:lnTo>
                  <a:lnTo>
                    <a:pt x="603034" y="1010284"/>
                  </a:lnTo>
                  <a:lnTo>
                    <a:pt x="602666" y="1007097"/>
                  </a:lnTo>
                  <a:lnTo>
                    <a:pt x="602297" y="1003732"/>
                  </a:lnTo>
                  <a:lnTo>
                    <a:pt x="601931" y="1000368"/>
                  </a:lnTo>
                  <a:lnTo>
                    <a:pt x="601563" y="996831"/>
                  </a:lnTo>
                  <a:lnTo>
                    <a:pt x="601196" y="993290"/>
                  </a:lnTo>
                  <a:lnTo>
                    <a:pt x="600828" y="989750"/>
                  </a:lnTo>
                  <a:lnTo>
                    <a:pt x="598991" y="970453"/>
                  </a:lnTo>
                  <a:lnTo>
                    <a:pt x="598622" y="966381"/>
                  </a:lnTo>
                  <a:lnTo>
                    <a:pt x="598254" y="962132"/>
                  </a:lnTo>
                  <a:lnTo>
                    <a:pt x="597888" y="957706"/>
                  </a:lnTo>
                  <a:lnTo>
                    <a:pt x="597520" y="953104"/>
                  </a:lnTo>
                  <a:lnTo>
                    <a:pt x="597153" y="948678"/>
                  </a:lnTo>
                  <a:lnTo>
                    <a:pt x="596785" y="944076"/>
                  </a:lnTo>
                  <a:lnTo>
                    <a:pt x="596417" y="939298"/>
                  </a:lnTo>
                  <a:lnTo>
                    <a:pt x="596051" y="934516"/>
                  </a:lnTo>
                  <a:lnTo>
                    <a:pt x="595682" y="929738"/>
                  </a:lnTo>
                  <a:lnTo>
                    <a:pt x="595316" y="924956"/>
                  </a:lnTo>
                  <a:lnTo>
                    <a:pt x="594948" y="920178"/>
                  </a:lnTo>
                  <a:lnTo>
                    <a:pt x="594581" y="915043"/>
                  </a:lnTo>
                  <a:lnTo>
                    <a:pt x="594213" y="909909"/>
                  </a:lnTo>
                  <a:lnTo>
                    <a:pt x="593845" y="904778"/>
                  </a:lnTo>
                  <a:lnTo>
                    <a:pt x="593479" y="899643"/>
                  </a:lnTo>
                  <a:lnTo>
                    <a:pt x="593110" y="894333"/>
                  </a:lnTo>
                  <a:lnTo>
                    <a:pt x="592744" y="889022"/>
                  </a:lnTo>
                  <a:lnTo>
                    <a:pt x="592376" y="883888"/>
                  </a:lnTo>
                  <a:lnTo>
                    <a:pt x="592007" y="878400"/>
                  </a:lnTo>
                  <a:lnTo>
                    <a:pt x="591641" y="872913"/>
                  </a:lnTo>
                  <a:lnTo>
                    <a:pt x="591273" y="867599"/>
                  </a:lnTo>
                  <a:lnTo>
                    <a:pt x="590907" y="862115"/>
                  </a:lnTo>
                  <a:lnTo>
                    <a:pt x="590538" y="856449"/>
                  </a:lnTo>
                  <a:lnTo>
                    <a:pt x="590170" y="850961"/>
                  </a:lnTo>
                  <a:lnTo>
                    <a:pt x="589804" y="845298"/>
                  </a:lnTo>
                  <a:lnTo>
                    <a:pt x="589435" y="839455"/>
                  </a:lnTo>
                  <a:lnTo>
                    <a:pt x="589069" y="833788"/>
                  </a:lnTo>
                  <a:lnTo>
                    <a:pt x="588701" y="827948"/>
                  </a:lnTo>
                  <a:lnTo>
                    <a:pt x="588333" y="821929"/>
                  </a:lnTo>
                  <a:lnTo>
                    <a:pt x="587966" y="816086"/>
                  </a:lnTo>
                  <a:lnTo>
                    <a:pt x="587598" y="810246"/>
                  </a:lnTo>
                  <a:lnTo>
                    <a:pt x="587232" y="804403"/>
                  </a:lnTo>
                  <a:lnTo>
                    <a:pt x="586864" y="798386"/>
                  </a:lnTo>
                  <a:lnTo>
                    <a:pt x="586495" y="792543"/>
                  </a:lnTo>
                  <a:lnTo>
                    <a:pt x="586129" y="786524"/>
                  </a:lnTo>
                  <a:lnTo>
                    <a:pt x="585761" y="780328"/>
                  </a:lnTo>
                  <a:lnTo>
                    <a:pt x="585394" y="774132"/>
                  </a:lnTo>
                  <a:lnTo>
                    <a:pt x="585026" y="768112"/>
                  </a:lnTo>
                  <a:lnTo>
                    <a:pt x="584658" y="761917"/>
                  </a:lnTo>
                  <a:lnTo>
                    <a:pt x="584292" y="755721"/>
                  </a:lnTo>
                  <a:lnTo>
                    <a:pt x="583923" y="749348"/>
                  </a:lnTo>
                  <a:lnTo>
                    <a:pt x="583557" y="742976"/>
                  </a:lnTo>
                  <a:lnTo>
                    <a:pt x="583189" y="736604"/>
                  </a:lnTo>
                  <a:lnTo>
                    <a:pt x="582822" y="730228"/>
                  </a:lnTo>
                  <a:lnTo>
                    <a:pt x="582454" y="723680"/>
                  </a:lnTo>
                  <a:lnTo>
                    <a:pt x="582086" y="717484"/>
                  </a:lnTo>
                  <a:lnTo>
                    <a:pt x="581720" y="711112"/>
                  </a:lnTo>
                  <a:lnTo>
                    <a:pt x="581351" y="704916"/>
                  </a:lnTo>
                  <a:lnTo>
                    <a:pt x="580985" y="698720"/>
                  </a:lnTo>
                  <a:lnTo>
                    <a:pt x="580617" y="692524"/>
                  </a:lnTo>
                  <a:lnTo>
                    <a:pt x="580249" y="686504"/>
                  </a:lnTo>
                  <a:lnTo>
                    <a:pt x="579882" y="680309"/>
                  </a:lnTo>
                  <a:lnTo>
                    <a:pt x="579514" y="673936"/>
                  </a:lnTo>
                  <a:lnTo>
                    <a:pt x="579148" y="667385"/>
                  </a:lnTo>
                  <a:lnTo>
                    <a:pt x="578779" y="661012"/>
                  </a:lnTo>
                  <a:lnTo>
                    <a:pt x="578411" y="654463"/>
                  </a:lnTo>
                  <a:lnTo>
                    <a:pt x="578045" y="648091"/>
                  </a:lnTo>
                  <a:lnTo>
                    <a:pt x="577677" y="641539"/>
                  </a:lnTo>
                  <a:lnTo>
                    <a:pt x="577310" y="635167"/>
                  </a:lnTo>
                  <a:lnTo>
                    <a:pt x="576942" y="628795"/>
                  </a:lnTo>
                  <a:lnTo>
                    <a:pt x="576574" y="622422"/>
                  </a:lnTo>
                  <a:lnTo>
                    <a:pt x="576205" y="616050"/>
                  </a:lnTo>
                  <a:lnTo>
                    <a:pt x="575839" y="609675"/>
                  </a:lnTo>
                  <a:lnTo>
                    <a:pt x="575471" y="603303"/>
                  </a:lnTo>
                  <a:lnTo>
                    <a:pt x="575105" y="596754"/>
                  </a:lnTo>
                  <a:lnTo>
                    <a:pt x="574736" y="590379"/>
                  </a:lnTo>
                  <a:lnTo>
                    <a:pt x="574368" y="583830"/>
                  </a:lnTo>
                  <a:lnTo>
                    <a:pt x="574002" y="577278"/>
                  </a:lnTo>
                  <a:lnTo>
                    <a:pt x="573633" y="570729"/>
                  </a:lnTo>
                  <a:lnTo>
                    <a:pt x="573267" y="564357"/>
                  </a:lnTo>
                  <a:lnTo>
                    <a:pt x="572899" y="557985"/>
                  </a:lnTo>
                  <a:lnTo>
                    <a:pt x="572533" y="551612"/>
                  </a:lnTo>
                  <a:lnTo>
                    <a:pt x="572164" y="545414"/>
                  </a:lnTo>
                  <a:lnTo>
                    <a:pt x="571796" y="539221"/>
                  </a:lnTo>
                  <a:lnTo>
                    <a:pt x="571430" y="533022"/>
                  </a:lnTo>
                  <a:lnTo>
                    <a:pt x="571062" y="526650"/>
                  </a:lnTo>
                  <a:lnTo>
                    <a:pt x="570695" y="520457"/>
                  </a:lnTo>
                  <a:lnTo>
                    <a:pt x="570327" y="514081"/>
                  </a:lnTo>
                  <a:lnTo>
                    <a:pt x="569959" y="507709"/>
                  </a:lnTo>
                  <a:lnTo>
                    <a:pt x="569592" y="501513"/>
                  </a:lnTo>
                  <a:lnTo>
                    <a:pt x="569224" y="495317"/>
                  </a:lnTo>
                  <a:lnTo>
                    <a:pt x="568858" y="489121"/>
                  </a:lnTo>
                  <a:lnTo>
                    <a:pt x="568490" y="482925"/>
                  </a:lnTo>
                  <a:lnTo>
                    <a:pt x="568121" y="476553"/>
                  </a:lnTo>
                  <a:lnTo>
                    <a:pt x="567755" y="470357"/>
                  </a:lnTo>
                  <a:lnTo>
                    <a:pt x="567387" y="464161"/>
                  </a:lnTo>
                  <a:lnTo>
                    <a:pt x="567020" y="457789"/>
                  </a:lnTo>
                  <a:lnTo>
                    <a:pt x="566652" y="451593"/>
                  </a:lnTo>
                  <a:lnTo>
                    <a:pt x="566284" y="445218"/>
                  </a:lnTo>
                  <a:lnTo>
                    <a:pt x="565918" y="439025"/>
                  </a:lnTo>
                  <a:lnTo>
                    <a:pt x="565549" y="432650"/>
                  </a:lnTo>
                  <a:lnTo>
                    <a:pt x="565183" y="426454"/>
                  </a:lnTo>
                  <a:lnTo>
                    <a:pt x="564815" y="420081"/>
                  </a:lnTo>
                  <a:lnTo>
                    <a:pt x="564447" y="413709"/>
                  </a:lnTo>
                  <a:lnTo>
                    <a:pt x="564080" y="407513"/>
                  </a:lnTo>
                  <a:lnTo>
                    <a:pt x="563712" y="401317"/>
                  </a:lnTo>
                  <a:lnTo>
                    <a:pt x="563346" y="395122"/>
                  </a:lnTo>
                  <a:lnTo>
                    <a:pt x="562977" y="389102"/>
                  </a:lnTo>
                  <a:lnTo>
                    <a:pt x="562609" y="382906"/>
                  </a:lnTo>
                  <a:lnTo>
                    <a:pt x="562243" y="376887"/>
                  </a:lnTo>
                  <a:lnTo>
                    <a:pt x="561875" y="370867"/>
                  </a:lnTo>
                  <a:lnTo>
                    <a:pt x="561508" y="364851"/>
                  </a:lnTo>
                  <a:lnTo>
                    <a:pt x="561140" y="358831"/>
                  </a:lnTo>
                  <a:lnTo>
                    <a:pt x="560774" y="352635"/>
                  </a:lnTo>
                  <a:lnTo>
                    <a:pt x="560405" y="346616"/>
                  </a:lnTo>
                  <a:lnTo>
                    <a:pt x="560037" y="340597"/>
                  </a:lnTo>
                  <a:lnTo>
                    <a:pt x="558200" y="311211"/>
                  </a:lnTo>
                  <a:lnTo>
                    <a:pt x="557833" y="305368"/>
                  </a:lnTo>
                  <a:lnTo>
                    <a:pt x="557465" y="299704"/>
                  </a:lnTo>
                  <a:lnTo>
                    <a:pt x="557099" y="294217"/>
                  </a:lnTo>
                  <a:lnTo>
                    <a:pt x="556731" y="288551"/>
                  </a:lnTo>
                  <a:lnTo>
                    <a:pt x="554893" y="262176"/>
                  </a:lnTo>
                  <a:lnTo>
                    <a:pt x="554525" y="257042"/>
                  </a:lnTo>
                  <a:lnTo>
                    <a:pt x="554157" y="251908"/>
                  </a:lnTo>
                  <a:lnTo>
                    <a:pt x="553790" y="246773"/>
                  </a:lnTo>
                  <a:lnTo>
                    <a:pt x="553422" y="241639"/>
                  </a:lnTo>
                  <a:lnTo>
                    <a:pt x="553056" y="236860"/>
                  </a:lnTo>
                  <a:lnTo>
                    <a:pt x="552688" y="231903"/>
                  </a:lnTo>
                  <a:lnTo>
                    <a:pt x="552319" y="226948"/>
                  </a:lnTo>
                  <a:lnTo>
                    <a:pt x="551953" y="221990"/>
                  </a:lnTo>
                  <a:lnTo>
                    <a:pt x="551585" y="217035"/>
                  </a:lnTo>
                  <a:lnTo>
                    <a:pt x="551218" y="212077"/>
                  </a:lnTo>
                  <a:lnTo>
                    <a:pt x="548647" y="178971"/>
                  </a:lnTo>
                  <a:lnTo>
                    <a:pt x="548278" y="174369"/>
                  </a:lnTo>
                  <a:lnTo>
                    <a:pt x="547910" y="169944"/>
                  </a:lnTo>
                  <a:lnTo>
                    <a:pt x="547544" y="165697"/>
                  </a:lnTo>
                  <a:lnTo>
                    <a:pt x="547175" y="161272"/>
                  </a:lnTo>
                  <a:lnTo>
                    <a:pt x="545338" y="140558"/>
                  </a:lnTo>
                  <a:lnTo>
                    <a:pt x="544972" y="136665"/>
                  </a:lnTo>
                  <a:lnTo>
                    <a:pt x="544603" y="132768"/>
                  </a:lnTo>
                  <a:lnTo>
                    <a:pt x="544235" y="129051"/>
                  </a:lnTo>
                  <a:lnTo>
                    <a:pt x="543869" y="125335"/>
                  </a:lnTo>
                  <a:lnTo>
                    <a:pt x="543501" y="121618"/>
                  </a:lnTo>
                  <a:lnTo>
                    <a:pt x="543134" y="117901"/>
                  </a:lnTo>
                  <a:lnTo>
                    <a:pt x="542766" y="114360"/>
                  </a:lnTo>
                  <a:lnTo>
                    <a:pt x="542398" y="110820"/>
                  </a:lnTo>
                  <a:lnTo>
                    <a:pt x="542032" y="107456"/>
                  </a:lnTo>
                  <a:lnTo>
                    <a:pt x="541663" y="104091"/>
                  </a:lnTo>
                  <a:lnTo>
                    <a:pt x="541297" y="100727"/>
                  </a:lnTo>
                  <a:lnTo>
                    <a:pt x="540929" y="97543"/>
                  </a:lnTo>
                  <a:lnTo>
                    <a:pt x="540560" y="94355"/>
                  </a:lnTo>
                  <a:lnTo>
                    <a:pt x="540194" y="91167"/>
                  </a:lnTo>
                  <a:lnTo>
                    <a:pt x="539826" y="87983"/>
                  </a:lnTo>
                  <a:lnTo>
                    <a:pt x="539460" y="84974"/>
                  </a:lnTo>
                  <a:lnTo>
                    <a:pt x="539091" y="81963"/>
                  </a:lnTo>
                  <a:lnTo>
                    <a:pt x="538723" y="79132"/>
                  </a:lnTo>
                  <a:lnTo>
                    <a:pt x="538357" y="76120"/>
                  </a:lnTo>
                  <a:lnTo>
                    <a:pt x="537988" y="73289"/>
                  </a:lnTo>
                  <a:lnTo>
                    <a:pt x="537622" y="70457"/>
                  </a:lnTo>
                  <a:lnTo>
                    <a:pt x="537254" y="67625"/>
                  </a:lnTo>
                  <a:lnTo>
                    <a:pt x="536888" y="64793"/>
                  </a:lnTo>
                  <a:lnTo>
                    <a:pt x="536519" y="62138"/>
                  </a:lnTo>
                  <a:lnTo>
                    <a:pt x="536151" y="59482"/>
                  </a:lnTo>
                  <a:lnTo>
                    <a:pt x="535785" y="57003"/>
                  </a:lnTo>
                  <a:lnTo>
                    <a:pt x="535416" y="54524"/>
                  </a:lnTo>
                  <a:lnTo>
                    <a:pt x="535050" y="52045"/>
                  </a:lnTo>
                  <a:lnTo>
                    <a:pt x="534682" y="49746"/>
                  </a:lnTo>
                  <a:lnTo>
                    <a:pt x="534314" y="47443"/>
                  </a:lnTo>
                  <a:lnTo>
                    <a:pt x="533947" y="45141"/>
                  </a:lnTo>
                  <a:lnTo>
                    <a:pt x="533579" y="43018"/>
                  </a:lnTo>
                  <a:lnTo>
                    <a:pt x="533213" y="40895"/>
                  </a:lnTo>
                  <a:lnTo>
                    <a:pt x="532845" y="38769"/>
                  </a:lnTo>
                  <a:lnTo>
                    <a:pt x="532476" y="36645"/>
                  </a:lnTo>
                  <a:lnTo>
                    <a:pt x="532108" y="34699"/>
                  </a:lnTo>
                  <a:lnTo>
                    <a:pt x="531742" y="32749"/>
                  </a:lnTo>
                  <a:lnTo>
                    <a:pt x="531373" y="30982"/>
                  </a:lnTo>
                  <a:lnTo>
                    <a:pt x="531007" y="29209"/>
                  </a:lnTo>
                  <a:lnTo>
                    <a:pt x="530639" y="27438"/>
                  </a:lnTo>
                  <a:lnTo>
                    <a:pt x="530271" y="25668"/>
                  </a:lnTo>
                  <a:lnTo>
                    <a:pt x="529904" y="24074"/>
                  </a:lnTo>
                  <a:lnTo>
                    <a:pt x="529536" y="22483"/>
                  </a:lnTo>
                  <a:lnTo>
                    <a:pt x="529170" y="20890"/>
                  </a:lnTo>
                  <a:lnTo>
                    <a:pt x="528801" y="19472"/>
                  </a:lnTo>
                  <a:lnTo>
                    <a:pt x="528433" y="17881"/>
                  </a:lnTo>
                  <a:lnTo>
                    <a:pt x="528067" y="16464"/>
                  </a:lnTo>
                  <a:lnTo>
                    <a:pt x="527699" y="15047"/>
                  </a:lnTo>
                  <a:lnTo>
                    <a:pt x="527332" y="13809"/>
                  </a:lnTo>
                  <a:lnTo>
                    <a:pt x="526964" y="12391"/>
                  </a:lnTo>
                  <a:lnTo>
                    <a:pt x="526598" y="11153"/>
                  </a:lnTo>
                  <a:lnTo>
                    <a:pt x="526230" y="10092"/>
                  </a:lnTo>
                  <a:lnTo>
                    <a:pt x="525861" y="9030"/>
                  </a:lnTo>
                  <a:lnTo>
                    <a:pt x="525495" y="7966"/>
                  </a:lnTo>
                  <a:lnTo>
                    <a:pt x="525127" y="7081"/>
                  </a:lnTo>
                  <a:lnTo>
                    <a:pt x="524760" y="6198"/>
                  </a:lnTo>
                  <a:lnTo>
                    <a:pt x="524392" y="5310"/>
                  </a:lnTo>
                  <a:lnTo>
                    <a:pt x="524024" y="4602"/>
                  </a:lnTo>
                  <a:lnTo>
                    <a:pt x="523658" y="3896"/>
                  </a:lnTo>
                  <a:lnTo>
                    <a:pt x="523289" y="3187"/>
                  </a:lnTo>
                  <a:lnTo>
                    <a:pt x="522923" y="2655"/>
                  </a:lnTo>
                  <a:lnTo>
                    <a:pt x="522555" y="2126"/>
                  </a:lnTo>
                  <a:lnTo>
                    <a:pt x="522186" y="1593"/>
                  </a:lnTo>
                  <a:lnTo>
                    <a:pt x="521820" y="1240"/>
                  </a:lnTo>
                  <a:lnTo>
                    <a:pt x="521452" y="885"/>
                  </a:lnTo>
                  <a:lnTo>
                    <a:pt x="521086" y="532"/>
                  </a:lnTo>
                  <a:lnTo>
                    <a:pt x="520717" y="355"/>
                  </a:lnTo>
                  <a:lnTo>
                    <a:pt x="520349" y="179"/>
                  </a:lnTo>
                  <a:lnTo>
                    <a:pt x="519983" y="0"/>
                  </a:lnTo>
                  <a:lnTo>
                    <a:pt x="519614" y="0"/>
                  </a:lnTo>
                  <a:lnTo>
                    <a:pt x="519248" y="0"/>
                  </a:lnTo>
                  <a:lnTo>
                    <a:pt x="518880" y="0"/>
                  </a:lnTo>
                  <a:lnTo>
                    <a:pt x="518512" y="179"/>
                  </a:lnTo>
                  <a:lnTo>
                    <a:pt x="518145" y="179"/>
                  </a:lnTo>
                  <a:lnTo>
                    <a:pt x="517777" y="532"/>
                  </a:lnTo>
                  <a:lnTo>
                    <a:pt x="517411" y="708"/>
                  </a:lnTo>
                  <a:lnTo>
                    <a:pt x="517043" y="1064"/>
                  </a:lnTo>
                  <a:lnTo>
                    <a:pt x="516674" y="1417"/>
                  </a:lnTo>
                  <a:lnTo>
                    <a:pt x="516308" y="1773"/>
                  </a:lnTo>
                  <a:lnTo>
                    <a:pt x="515940" y="2302"/>
                  </a:lnTo>
                  <a:lnTo>
                    <a:pt x="515573" y="2834"/>
                  </a:lnTo>
                  <a:lnTo>
                    <a:pt x="515205" y="3364"/>
                  </a:lnTo>
                  <a:lnTo>
                    <a:pt x="514839" y="4072"/>
                  </a:lnTo>
                  <a:lnTo>
                    <a:pt x="514471" y="4781"/>
                  </a:lnTo>
                  <a:lnTo>
                    <a:pt x="514102" y="5490"/>
                  </a:lnTo>
                  <a:lnTo>
                    <a:pt x="513736" y="6375"/>
                  </a:lnTo>
                  <a:lnTo>
                    <a:pt x="513368" y="7260"/>
                  </a:lnTo>
                  <a:lnTo>
                    <a:pt x="513001" y="8145"/>
                  </a:lnTo>
                  <a:lnTo>
                    <a:pt x="511164" y="13632"/>
                  </a:lnTo>
                  <a:lnTo>
                    <a:pt x="510796" y="14870"/>
                  </a:lnTo>
                  <a:lnTo>
                    <a:pt x="510428" y="16288"/>
                  </a:lnTo>
                  <a:lnTo>
                    <a:pt x="510061" y="17526"/>
                  </a:lnTo>
                  <a:lnTo>
                    <a:pt x="509693" y="19119"/>
                  </a:lnTo>
                  <a:lnTo>
                    <a:pt x="506753" y="32573"/>
                  </a:lnTo>
                  <a:lnTo>
                    <a:pt x="506384" y="34519"/>
                  </a:lnTo>
                  <a:lnTo>
                    <a:pt x="506018" y="36466"/>
                  </a:lnTo>
                  <a:lnTo>
                    <a:pt x="505650" y="38592"/>
                  </a:lnTo>
                  <a:lnTo>
                    <a:pt x="505284" y="40539"/>
                  </a:lnTo>
                  <a:lnTo>
                    <a:pt x="504915" y="42841"/>
                  </a:lnTo>
                  <a:lnTo>
                    <a:pt x="504547" y="44964"/>
                  </a:lnTo>
                  <a:lnTo>
                    <a:pt x="504181" y="47267"/>
                  </a:lnTo>
                  <a:lnTo>
                    <a:pt x="503812" y="49567"/>
                  </a:lnTo>
                  <a:lnTo>
                    <a:pt x="503446" y="51869"/>
                  </a:lnTo>
                  <a:lnTo>
                    <a:pt x="503078" y="54172"/>
                  </a:lnTo>
                  <a:lnTo>
                    <a:pt x="502712" y="56648"/>
                  </a:lnTo>
                  <a:lnTo>
                    <a:pt x="502343" y="59126"/>
                  </a:lnTo>
                  <a:lnTo>
                    <a:pt x="501975" y="61605"/>
                  </a:lnTo>
                  <a:lnTo>
                    <a:pt x="501609" y="64261"/>
                  </a:lnTo>
                  <a:lnTo>
                    <a:pt x="501241" y="66740"/>
                  </a:lnTo>
                  <a:lnTo>
                    <a:pt x="500874" y="69395"/>
                  </a:lnTo>
                  <a:lnTo>
                    <a:pt x="500506" y="71874"/>
                  </a:lnTo>
                  <a:lnTo>
                    <a:pt x="500138" y="74706"/>
                  </a:lnTo>
                  <a:lnTo>
                    <a:pt x="499771" y="77361"/>
                  </a:lnTo>
                  <a:lnTo>
                    <a:pt x="499403" y="80017"/>
                  </a:lnTo>
                  <a:lnTo>
                    <a:pt x="499037" y="82848"/>
                  </a:lnTo>
                  <a:lnTo>
                    <a:pt x="498669" y="85680"/>
                  </a:lnTo>
                  <a:lnTo>
                    <a:pt x="498300" y="88512"/>
                  </a:lnTo>
                  <a:lnTo>
                    <a:pt x="497934" y="91523"/>
                  </a:lnTo>
                  <a:lnTo>
                    <a:pt x="497566" y="94532"/>
                  </a:lnTo>
                  <a:lnTo>
                    <a:pt x="497199" y="97543"/>
                  </a:lnTo>
                  <a:lnTo>
                    <a:pt x="496831" y="100551"/>
                  </a:lnTo>
                  <a:lnTo>
                    <a:pt x="496463" y="103739"/>
                  </a:lnTo>
                  <a:lnTo>
                    <a:pt x="496097" y="106923"/>
                  </a:lnTo>
                  <a:lnTo>
                    <a:pt x="495728" y="110111"/>
                  </a:lnTo>
                  <a:lnTo>
                    <a:pt x="495362" y="113475"/>
                  </a:lnTo>
                  <a:lnTo>
                    <a:pt x="494994" y="116660"/>
                  </a:lnTo>
                  <a:lnTo>
                    <a:pt x="494626" y="120024"/>
                  </a:lnTo>
                  <a:lnTo>
                    <a:pt x="494259" y="123211"/>
                  </a:lnTo>
                  <a:lnTo>
                    <a:pt x="493891" y="126573"/>
                  </a:lnTo>
                  <a:lnTo>
                    <a:pt x="493525" y="129937"/>
                  </a:lnTo>
                  <a:lnTo>
                    <a:pt x="493156" y="133477"/>
                  </a:lnTo>
                  <a:lnTo>
                    <a:pt x="492788" y="136841"/>
                  </a:lnTo>
                  <a:lnTo>
                    <a:pt x="492422" y="140382"/>
                  </a:lnTo>
                  <a:lnTo>
                    <a:pt x="492054" y="143922"/>
                  </a:lnTo>
                  <a:lnTo>
                    <a:pt x="491687" y="147639"/>
                  </a:lnTo>
                  <a:lnTo>
                    <a:pt x="489850" y="165874"/>
                  </a:lnTo>
                  <a:lnTo>
                    <a:pt x="489482" y="169591"/>
                  </a:lnTo>
                  <a:lnTo>
                    <a:pt x="489115" y="173308"/>
                  </a:lnTo>
                  <a:lnTo>
                    <a:pt x="488747" y="177204"/>
                  </a:lnTo>
                  <a:lnTo>
                    <a:pt x="488379" y="180921"/>
                  </a:lnTo>
                  <a:lnTo>
                    <a:pt x="488013" y="184814"/>
                  </a:lnTo>
                  <a:lnTo>
                    <a:pt x="487644" y="188534"/>
                  </a:lnTo>
                  <a:lnTo>
                    <a:pt x="487278" y="192251"/>
                  </a:lnTo>
                  <a:lnTo>
                    <a:pt x="486910" y="196145"/>
                  </a:lnTo>
                  <a:lnTo>
                    <a:pt x="486541" y="200038"/>
                  </a:lnTo>
                  <a:lnTo>
                    <a:pt x="486175" y="203755"/>
                  </a:lnTo>
                  <a:lnTo>
                    <a:pt x="485807" y="207651"/>
                  </a:lnTo>
                  <a:lnTo>
                    <a:pt x="485439" y="211545"/>
                  </a:lnTo>
                  <a:lnTo>
                    <a:pt x="485072" y="215441"/>
                  </a:lnTo>
                  <a:lnTo>
                    <a:pt x="484704" y="219334"/>
                  </a:lnTo>
                  <a:lnTo>
                    <a:pt x="484336" y="223228"/>
                  </a:lnTo>
                  <a:lnTo>
                    <a:pt x="483969" y="227300"/>
                  </a:lnTo>
                  <a:lnTo>
                    <a:pt x="483601" y="231197"/>
                  </a:lnTo>
                  <a:lnTo>
                    <a:pt x="483235" y="235267"/>
                  </a:lnTo>
                  <a:lnTo>
                    <a:pt x="482867" y="239339"/>
                  </a:lnTo>
                  <a:lnTo>
                    <a:pt x="482498" y="243409"/>
                  </a:lnTo>
                  <a:lnTo>
                    <a:pt x="482132" y="247482"/>
                  </a:lnTo>
                  <a:lnTo>
                    <a:pt x="481764" y="251731"/>
                  </a:lnTo>
                  <a:lnTo>
                    <a:pt x="481397" y="255980"/>
                  </a:lnTo>
                  <a:lnTo>
                    <a:pt x="481029" y="260227"/>
                  </a:lnTo>
                  <a:lnTo>
                    <a:pt x="480663" y="264476"/>
                  </a:lnTo>
                  <a:lnTo>
                    <a:pt x="480295" y="268725"/>
                  </a:lnTo>
                  <a:lnTo>
                    <a:pt x="479926" y="272974"/>
                  </a:lnTo>
                  <a:lnTo>
                    <a:pt x="479560" y="277400"/>
                  </a:lnTo>
                  <a:lnTo>
                    <a:pt x="479192" y="281649"/>
                  </a:lnTo>
                  <a:lnTo>
                    <a:pt x="478826" y="285895"/>
                  </a:lnTo>
                  <a:lnTo>
                    <a:pt x="478457" y="290321"/>
                  </a:lnTo>
                  <a:lnTo>
                    <a:pt x="478089" y="294570"/>
                  </a:lnTo>
                  <a:lnTo>
                    <a:pt x="477723" y="298819"/>
                  </a:lnTo>
                  <a:lnTo>
                    <a:pt x="477354" y="303068"/>
                  </a:lnTo>
                  <a:lnTo>
                    <a:pt x="476988" y="307494"/>
                  </a:lnTo>
                  <a:lnTo>
                    <a:pt x="476620" y="311920"/>
                  </a:lnTo>
                  <a:lnTo>
                    <a:pt x="476252" y="316345"/>
                  </a:lnTo>
                  <a:lnTo>
                    <a:pt x="475885" y="320771"/>
                  </a:lnTo>
                  <a:lnTo>
                    <a:pt x="475517" y="325373"/>
                  </a:lnTo>
                  <a:lnTo>
                    <a:pt x="475151" y="329799"/>
                  </a:lnTo>
                  <a:lnTo>
                    <a:pt x="474782" y="334401"/>
                  </a:lnTo>
                  <a:lnTo>
                    <a:pt x="474414" y="338826"/>
                  </a:lnTo>
                  <a:lnTo>
                    <a:pt x="474048" y="343431"/>
                  </a:lnTo>
                  <a:lnTo>
                    <a:pt x="473680" y="347854"/>
                  </a:lnTo>
                  <a:lnTo>
                    <a:pt x="473313" y="352459"/>
                  </a:lnTo>
                  <a:lnTo>
                    <a:pt x="472945" y="357061"/>
                  </a:lnTo>
                  <a:lnTo>
                    <a:pt x="472577" y="361663"/>
                  </a:lnTo>
                  <a:lnTo>
                    <a:pt x="472211" y="366265"/>
                  </a:lnTo>
                  <a:lnTo>
                    <a:pt x="471842" y="371044"/>
                  </a:lnTo>
                  <a:lnTo>
                    <a:pt x="471476" y="375649"/>
                  </a:lnTo>
                  <a:lnTo>
                    <a:pt x="471108" y="380427"/>
                  </a:lnTo>
                  <a:lnTo>
                    <a:pt x="470739" y="385209"/>
                  </a:lnTo>
                  <a:lnTo>
                    <a:pt x="470373" y="389987"/>
                  </a:lnTo>
                  <a:lnTo>
                    <a:pt x="470005" y="394769"/>
                  </a:lnTo>
                  <a:lnTo>
                    <a:pt x="469639" y="399724"/>
                  </a:lnTo>
                  <a:lnTo>
                    <a:pt x="469270" y="404502"/>
                  </a:lnTo>
                  <a:lnTo>
                    <a:pt x="468904" y="409460"/>
                  </a:lnTo>
                  <a:lnTo>
                    <a:pt x="468536" y="414418"/>
                  </a:lnTo>
                  <a:lnTo>
                    <a:pt x="468167" y="419373"/>
                  </a:lnTo>
                  <a:lnTo>
                    <a:pt x="467801" y="424331"/>
                  </a:lnTo>
                  <a:lnTo>
                    <a:pt x="467433" y="429289"/>
                  </a:lnTo>
                  <a:lnTo>
                    <a:pt x="467067" y="434244"/>
                  </a:lnTo>
                  <a:lnTo>
                    <a:pt x="466698" y="439201"/>
                  </a:lnTo>
                  <a:lnTo>
                    <a:pt x="466330" y="444336"/>
                  </a:lnTo>
                  <a:lnTo>
                    <a:pt x="465964" y="449467"/>
                  </a:lnTo>
                  <a:lnTo>
                    <a:pt x="465595" y="454601"/>
                  </a:lnTo>
                  <a:lnTo>
                    <a:pt x="465229" y="459736"/>
                  </a:lnTo>
                  <a:lnTo>
                    <a:pt x="464861" y="464870"/>
                  </a:lnTo>
                  <a:lnTo>
                    <a:pt x="464493" y="470001"/>
                  </a:lnTo>
                  <a:lnTo>
                    <a:pt x="464126" y="475136"/>
                  </a:lnTo>
                  <a:lnTo>
                    <a:pt x="463758" y="480447"/>
                  </a:lnTo>
                  <a:lnTo>
                    <a:pt x="463390" y="485757"/>
                  </a:lnTo>
                  <a:lnTo>
                    <a:pt x="463024" y="490892"/>
                  </a:lnTo>
                  <a:lnTo>
                    <a:pt x="462655" y="496202"/>
                  </a:lnTo>
                  <a:lnTo>
                    <a:pt x="462287" y="501513"/>
                  </a:lnTo>
                  <a:lnTo>
                    <a:pt x="461921" y="506647"/>
                  </a:lnTo>
                  <a:lnTo>
                    <a:pt x="461552" y="511958"/>
                  </a:lnTo>
                  <a:lnTo>
                    <a:pt x="461186" y="517269"/>
                  </a:lnTo>
                  <a:lnTo>
                    <a:pt x="460818" y="522403"/>
                  </a:lnTo>
                  <a:lnTo>
                    <a:pt x="460450" y="527714"/>
                  </a:lnTo>
                  <a:lnTo>
                    <a:pt x="460083" y="532848"/>
                  </a:lnTo>
                  <a:lnTo>
                    <a:pt x="459715" y="537980"/>
                  </a:lnTo>
                  <a:lnTo>
                    <a:pt x="459349" y="543290"/>
                  </a:lnTo>
                  <a:lnTo>
                    <a:pt x="458980" y="548425"/>
                  </a:lnTo>
                  <a:lnTo>
                    <a:pt x="458612" y="553736"/>
                  </a:lnTo>
                  <a:lnTo>
                    <a:pt x="458246" y="559046"/>
                  </a:lnTo>
                  <a:lnTo>
                    <a:pt x="457878" y="564181"/>
                  </a:lnTo>
                  <a:lnTo>
                    <a:pt x="457511" y="569491"/>
                  </a:lnTo>
                  <a:lnTo>
                    <a:pt x="457143" y="574802"/>
                  </a:lnTo>
                  <a:lnTo>
                    <a:pt x="456777" y="579934"/>
                  </a:lnTo>
                  <a:lnTo>
                    <a:pt x="456409" y="585247"/>
                  </a:lnTo>
                  <a:lnTo>
                    <a:pt x="456040" y="590379"/>
                  </a:lnTo>
                  <a:lnTo>
                    <a:pt x="455674" y="595689"/>
                  </a:lnTo>
                  <a:lnTo>
                    <a:pt x="455306" y="600824"/>
                  </a:lnTo>
                  <a:lnTo>
                    <a:pt x="454939" y="606134"/>
                  </a:lnTo>
                  <a:lnTo>
                    <a:pt x="454571" y="611445"/>
                  </a:lnTo>
                  <a:lnTo>
                    <a:pt x="454203" y="616579"/>
                  </a:lnTo>
                  <a:lnTo>
                    <a:pt x="453837" y="621714"/>
                  </a:lnTo>
                  <a:lnTo>
                    <a:pt x="453468" y="626848"/>
                  </a:lnTo>
                  <a:lnTo>
                    <a:pt x="453102" y="631980"/>
                  </a:lnTo>
                  <a:lnTo>
                    <a:pt x="452734" y="637114"/>
                  </a:lnTo>
                  <a:lnTo>
                    <a:pt x="452365" y="642248"/>
                  </a:lnTo>
                  <a:lnTo>
                    <a:pt x="451999" y="647382"/>
                  </a:lnTo>
                  <a:lnTo>
                    <a:pt x="451631" y="652337"/>
                  </a:lnTo>
                  <a:lnTo>
                    <a:pt x="451265" y="657295"/>
                  </a:lnTo>
                  <a:lnTo>
                    <a:pt x="450896" y="662253"/>
                  </a:lnTo>
                  <a:lnTo>
                    <a:pt x="450528" y="667208"/>
                  </a:lnTo>
                  <a:lnTo>
                    <a:pt x="450162" y="672166"/>
                  </a:lnTo>
                  <a:lnTo>
                    <a:pt x="449793" y="677121"/>
                  </a:lnTo>
                  <a:lnTo>
                    <a:pt x="449427" y="681902"/>
                  </a:lnTo>
                  <a:lnTo>
                    <a:pt x="449059" y="686681"/>
                  </a:lnTo>
                  <a:lnTo>
                    <a:pt x="448691" y="691639"/>
                  </a:lnTo>
                  <a:lnTo>
                    <a:pt x="448324" y="696417"/>
                  </a:lnTo>
                  <a:lnTo>
                    <a:pt x="447956" y="701375"/>
                  </a:lnTo>
                  <a:lnTo>
                    <a:pt x="447590" y="706154"/>
                  </a:lnTo>
                  <a:lnTo>
                    <a:pt x="447222" y="711112"/>
                  </a:lnTo>
                  <a:lnTo>
                    <a:pt x="446853" y="715890"/>
                  </a:lnTo>
                  <a:lnTo>
                    <a:pt x="446487" y="720671"/>
                  </a:lnTo>
                  <a:lnTo>
                    <a:pt x="446119" y="725274"/>
                  </a:lnTo>
                  <a:lnTo>
                    <a:pt x="445752" y="730052"/>
                  </a:lnTo>
                  <a:lnTo>
                    <a:pt x="445384" y="734657"/>
                  </a:lnTo>
                  <a:lnTo>
                    <a:pt x="445018" y="739259"/>
                  </a:lnTo>
                  <a:lnTo>
                    <a:pt x="444650" y="744038"/>
                  </a:lnTo>
                  <a:lnTo>
                    <a:pt x="444281" y="748640"/>
                  </a:lnTo>
                  <a:lnTo>
                    <a:pt x="443915" y="753242"/>
                  </a:lnTo>
                  <a:lnTo>
                    <a:pt x="443547" y="757667"/>
                  </a:lnTo>
                  <a:lnTo>
                    <a:pt x="443180" y="762093"/>
                  </a:lnTo>
                  <a:lnTo>
                    <a:pt x="442812" y="766522"/>
                  </a:lnTo>
                  <a:lnTo>
                    <a:pt x="442444" y="770947"/>
                  </a:lnTo>
                  <a:lnTo>
                    <a:pt x="442078" y="775193"/>
                  </a:lnTo>
                  <a:lnTo>
                    <a:pt x="441709" y="779619"/>
                  </a:lnTo>
                  <a:lnTo>
                    <a:pt x="441343" y="783868"/>
                  </a:lnTo>
                  <a:lnTo>
                    <a:pt x="440975" y="788117"/>
                  </a:lnTo>
                  <a:lnTo>
                    <a:pt x="440607" y="792187"/>
                  </a:lnTo>
                  <a:lnTo>
                    <a:pt x="440240" y="796437"/>
                  </a:lnTo>
                  <a:lnTo>
                    <a:pt x="439872" y="800509"/>
                  </a:lnTo>
                  <a:lnTo>
                    <a:pt x="439506" y="804758"/>
                  </a:lnTo>
                  <a:lnTo>
                    <a:pt x="439137" y="808828"/>
                  </a:lnTo>
                  <a:lnTo>
                    <a:pt x="438769" y="812901"/>
                  </a:lnTo>
                  <a:lnTo>
                    <a:pt x="438401" y="816794"/>
                  </a:lnTo>
                  <a:lnTo>
                    <a:pt x="438035" y="820867"/>
                  </a:lnTo>
                  <a:lnTo>
                    <a:pt x="437666" y="824761"/>
                  </a:lnTo>
                  <a:lnTo>
                    <a:pt x="437300" y="828657"/>
                  </a:lnTo>
                  <a:lnTo>
                    <a:pt x="436932" y="832550"/>
                  </a:lnTo>
                  <a:lnTo>
                    <a:pt x="436563" y="836623"/>
                  </a:lnTo>
                  <a:lnTo>
                    <a:pt x="436197" y="840516"/>
                  </a:lnTo>
                  <a:lnTo>
                    <a:pt x="435829" y="844410"/>
                  </a:lnTo>
                  <a:lnTo>
                    <a:pt x="435463" y="848306"/>
                  </a:lnTo>
                  <a:lnTo>
                    <a:pt x="435094" y="852199"/>
                  </a:lnTo>
                  <a:lnTo>
                    <a:pt x="434728" y="855916"/>
                  </a:lnTo>
                  <a:lnTo>
                    <a:pt x="434360" y="859636"/>
                  </a:lnTo>
                  <a:lnTo>
                    <a:pt x="433992" y="863353"/>
                  </a:lnTo>
                  <a:lnTo>
                    <a:pt x="433625" y="867070"/>
                  </a:lnTo>
                  <a:lnTo>
                    <a:pt x="433257" y="870787"/>
                  </a:lnTo>
                  <a:lnTo>
                    <a:pt x="432891" y="874507"/>
                  </a:lnTo>
                  <a:lnTo>
                    <a:pt x="432522" y="878045"/>
                  </a:lnTo>
                  <a:lnTo>
                    <a:pt x="432154" y="881764"/>
                  </a:lnTo>
                  <a:lnTo>
                    <a:pt x="431788" y="885305"/>
                  </a:lnTo>
                  <a:lnTo>
                    <a:pt x="431420" y="888845"/>
                  </a:lnTo>
                  <a:lnTo>
                    <a:pt x="431053" y="892207"/>
                  </a:lnTo>
                  <a:lnTo>
                    <a:pt x="430685" y="895747"/>
                  </a:lnTo>
                  <a:lnTo>
                    <a:pt x="430317" y="899111"/>
                  </a:lnTo>
                  <a:lnTo>
                    <a:pt x="429950" y="902475"/>
                  </a:lnTo>
                  <a:lnTo>
                    <a:pt x="429582" y="905663"/>
                  </a:lnTo>
                  <a:lnTo>
                    <a:pt x="429216" y="909027"/>
                  </a:lnTo>
                  <a:lnTo>
                    <a:pt x="428848" y="912212"/>
                  </a:lnTo>
                  <a:lnTo>
                    <a:pt x="428479" y="915399"/>
                  </a:lnTo>
                  <a:lnTo>
                    <a:pt x="426276" y="933631"/>
                  </a:lnTo>
                  <a:lnTo>
                    <a:pt x="425907" y="936642"/>
                  </a:lnTo>
                  <a:lnTo>
                    <a:pt x="425541" y="939474"/>
                  </a:lnTo>
                  <a:lnTo>
                    <a:pt x="425173" y="942306"/>
                  </a:lnTo>
                  <a:lnTo>
                    <a:pt x="424805" y="945138"/>
                  </a:lnTo>
                  <a:lnTo>
                    <a:pt x="424438" y="947793"/>
                  </a:lnTo>
                  <a:lnTo>
                    <a:pt x="424070" y="950628"/>
                  </a:lnTo>
                  <a:lnTo>
                    <a:pt x="423704" y="953283"/>
                  </a:lnTo>
                  <a:lnTo>
                    <a:pt x="423335" y="955939"/>
                  </a:lnTo>
                  <a:lnTo>
                    <a:pt x="422969" y="958591"/>
                  </a:lnTo>
                  <a:lnTo>
                    <a:pt x="422601" y="961070"/>
                  </a:lnTo>
                  <a:lnTo>
                    <a:pt x="422233" y="963725"/>
                  </a:lnTo>
                  <a:lnTo>
                    <a:pt x="421866" y="966204"/>
                  </a:lnTo>
                  <a:lnTo>
                    <a:pt x="421498" y="968683"/>
                  </a:lnTo>
                  <a:lnTo>
                    <a:pt x="421132" y="970983"/>
                  </a:lnTo>
                  <a:lnTo>
                    <a:pt x="420763" y="973462"/>
                  </a:lnTo>
                  <a:lnTo>
                    <a:pt x="420395" y="975764"/>
                  </a:lnTo>
                  <a:lnTo>
                    <a:pt x="420029" y="978067"/>
                  </a:lnTo>
                  <a:lnTo>
                    <a:pt x="419661" y="980190"/>
                  </a:lnTo>
                  <a:lnTo>
                    <a:pt x="419294" y="982313"/>
                  </a:lnTo>
                  <a:lnTo>
                    <a:pt x="418926" y="984439"/>
                  </a:lnTo>
                  <a:lnTo>
                    <a:pt x="418558" y="986562"/>
                  </a:lnTo>
                  <a:lnTo>
                    <a:pt x="418192" y="988685"/>
                  </a:lnTo>
                  <a:lnTo>
                    <a:pt x="417823" y="990811"/>
                  </a:lnTo>
                  <a:lnTo>
                    <a:pt x="417457" y="992758"/>
                  </a:lnTo>
                  <a:lnTo>
                    <a:pt x="417089" y="994884"/>
                  </a:lnTo>
                  <a:lnTo>
                    <a:pt x="416720" y="996651"/>
                  </a:lnTo>
                  <a:lnTo>
                    <a:pt x="416352" y="998601"/>
                  </a:lnTo>
                  <a:lnTo>
                    <a:pt x="415986" y="1000548"/>
                  </a:lnTo>
                  <a:lnTo>
                    <a:pt x="415618" y="1002318"/>
                  </a:lnTo>
                  <a:lnTo>
                    <a:pt x="415251" y="1004088"/>
                  </a:lnTo>
                  <a:lnTo>
                    <a:pt x="414883" y="1005858"/>
                  </a:lnTo>
                  <a:lnTo>
                    <a:pt x="414515" y="1007629"/>
                  </a:lnTo>
                  <a:lnTo>
                    <a:pt x="414148" y="1009223"/>
                  </a:lnTo>
                  <a:lnTo>
                    <a:pt x="413780" y="1010993"/>
                  </a:lnTo>
                  <a:lnTo>
                    <a:pt x="413414" y="1012584"/>
                  </a:lnTo>
                  <a:lnTo>
                    <a:pt x="413046" y="1014178"/>
                  </a:lnTo>
                  <a:lnTo>
                    <a:pt x="412677" y="1015595"/>
                  </a:lnTo>
                  <a:lnTo>
                    <a:pt x="412311" y="1017189"/>
                  </a:lnTo>
                  <a:lnTo>
                    <a:pt x="411943" y="1018603"/>
                  </a:lnTo>
                  <a:lnTo>
                    <a:pt x="411576" y="1020021"/>
                  </a:lnTo>
                  <a:lnTo>
                    <a:pt x="411208" y="1021435"/>
                  </a:lnTo>
                  <a:lnTo>
                    <a:pt x="410842" y="1022852"/>
                  </a:lnTo>
                  <a:lnTo>
                    <a:pt x="410474" y="1024090"/>
                  </a:lnTo>
                  <a:lnTo>
                    <a:pt x="410105" y="1025331"/>
                  </a:lnTo>
                  <a:lnTo>
                    <a:pt x="409739" y="1026569"/>
                  </a:lnTo>
                  <a:lnTo>
                    <a:pt x="409371" y="1027631"/>
                  </a:lnTo>
                  <a:lnTo>
                    <a:pt x="409005" y="1028872"/>
                  </a:lnTo>
                  <a:lnTo>
                    <a:pt x="408636" y="1029933"/>
                  </a:lnTo>
                  <a:lnTo>
                    <a:pt x="408268" y="1030995"/>
                  </a:lnTo>
                  <a:lnTo>
                    <a:pt x="407902" y="1032059"/>
                  </a:lnTo>
                  <a:lnTo>
                    <a:pt x="407533" y="1033121"/>
                  </a:lnTo>
                  <a:lnTo>
                    <a:pt x="407167" y="1034006"/>
                  </a:lnTo>
                  <a:lnTo>
                    <a:pt x="406799" y="1034888"/>
                  </a:lnTo>
                  <a:lnTo>
                    <a:pt x="406431" y="1035776"/>
                  </a:lnTo>
                  <a:lnTo>
                    <a:pt x="406064" y="1036661"/>
                  </a:lnTo>
                  <a:lnTo>
                    <a:pt x="405696" y="1037367"/>
                  </a:lnTo>
                  <a:lnTo>
                    <a:pt x="405330" y="1038252"/>
                  </a:lnTo>
                  <a:lnTo>
                    <a:pt x="404961" y="1038961"/>
                  </a:lnTo>
                  <a:lnTo>
                    <a:pt x="404593" y="1039670"/>
                  </a:lnTo>
                  <a:lnTo>
                    <a:pt x="404227" y="1040378"/>
                  </a:lnTo>
                  <a:lnTo>
                    <a:pt x="403859" y="1041087"/>
                  </a:lnTo>
                  <a:lnTo>
                    <a:pt x="403492" y="1041616"/>
                  </a:lnTo>
                  <a:lnTo>
                    <a:pt x="403124" y="1042325"/>
                  </a:lnTo>
                  <a:lnTo>
                    <a:pt x="402756" y="1042857"/>
                  </a:lnTo>
                  <a:lnTo>
                    <a:pt x="402390" y="1043387"/>
                  </a:lnTo>
                  <a:lnTo>
                    <a:pt x="402021" y="1043919"/>
                  </a:lnTo>
                  <a:lnTo>
                    <a:pt x="401655" y="1044272"/>
                  </a:lnTo>
                  <a:lnTo>
                    <a:pt x="401287" y="1044804"/>
                  </a:lnTo>
                  <a:lnTo>
                    <a:pt x="400918" y="1045157"/>
                  </a:lnTo>
                  <a:lnTo>
                    <a:pt x="400552" y="1045513"/>
                  </a:lnTo>
                  <a:lnTo>
                    <a:pt x="400184" y="1045866"/>
                  </a:lnTo>
                  <a:lnTo>
                    <a:pt x="399818" y="1046219"/>
                  </a:lnTo>
                  <a:lnTo>
                    <a:pt x="399449" y="1046574"/>
                  </a:lnTo>
                  <a:lnTo>
                    <a:pt x="399083" y="1046927"/>
                  </a:lnTo>
                  <a:lnTo>
                    <a:pt x="398715" y="1047104"/>
                  </a:lnTo>
                  <a:lnTo>
                    <a:pt x="398346" y="1047283"/>
                  </a:lnTo>
                  <a:lnTo>
                    <a:pt x="397980" y="1047636"/>
                  </a:lnTo>
                  <a:lnTo>
                    <a:pt x="397612" y="1047812"/>
                  </a:lnTo>
                  <a:lnTo>
                    <a:pt x="397246" y="1047812"/>
                  </a:lnTo>
                  <a:lnTo>
                    <a:pt x="396877" y="1047989"/>
                  </a:lnTo>
                  <a:lnTo>
                    <a:pt x="396509" y="1047989"/>
                  </a:lnTo>
                  <a:lnTo>
                    <a:pt x="396143" y="1048168"/>
                  </a:lnTo>
                  <a:lnTo>
                    <a:pt x="395774" y="1048168"/>
                  </a:lnTo>
                  <a:lnTo>
                    <a:pt x="395408" y="1048168"/>
                  </a:lnTo>
                  <a:lnTo>
                    <a:pt x="395040" y="1047989"/>
                  </a:lnTo>
                  <a:lnTo>
                    <a:pt x="394672" y="1047989"/>
                  </a:lnTo>
                  <a:lnTo>
                    <a:pt x="394305" y="1047989"/>
                  </a:lnTo>
                  <a:lnTo>
                    <a:pt x="393937" y="1047812"/>
                  </a:lnTo>
                  <a:lnTo>
                    <a:pt x="393569" y="1047636"/>
                  </a:lnTo>
                  <a:lnTo>
                    <a:pt x="393203" y="1047459"/>
                  </a:lnTo>
                  <a:lnTo>
                    <a:pt x="392834" y="1047283"/>
                  </a:lnTo>
                  <a:lnTo>
                    <a:pt x="392466" y="1047104"/>
                  </a:lnTo>
                  <a:lnTo>
                    <a:pt x="392100" y="1046927"/>
                  </a:lnTo>
                  <a:lnTo>
                    <a:pt x="391731" y="1046574"/>
                  </a:lnTo>
                  <a:lnTo>
                    <a:pt x="391365" y="1046398"/>
                  </a:lnTo>
                  <a:lnTo>
                    <a:pt x="390997" y="1046042"/>
                  </a:lnTo>
                  <a:lnTo>
                    <a:pt x="390629" y="1045689"/>
                  </a:lnTo>
                  <a:lnTo>
                    <a:pt x="390262" y="1045333"/>
                  </a:lnTo>
                  <a:lnTo>
                    <a:pt x="389894" y="1044804"/>
                  </a:lnTo>
                  <a:lnTo>
                    <a:pt x="389528" y="1044451"/>
                  </a:lnTo>
                  <a:lnTo>
                    <a:pt x="389159" y="1044095"/>
                  </a:lnTo>
                  <a:lnTo>
                    <a:pt x="388793" y="1043563"/>
                  </a:lnTo>
                  <a:lnTo>
                    <a:pt x="388425" y="1043034"/>
                  </a:lnTo>
                  <a:lnTo>
                    <a:pt x="388057" y="1042502"/>
                  </a:lnTo>
                  <a:lnTo>
                    <a:pt x="387690" y="1041969"/>
                  </a:lnTo>
                  <a:lnTo>
                    <a:pt x="387322" y="1041440"/>
                  </a:lnTo>
                  <a:lnTo>
                    <a:pt x="386956" y="1040908"/>
                  </a:lnTo>
                  <a:lnTo>
                    <a:pt x="386588" y="1040202"/>
                  </a:lnTo>
                  <a:lnTo>
                    <a:pt x="386219" y="1039670"/>
                  </a:lnTo>
                  <a:lnTo>
                    <a:pt x="385853" y="1038961"/>
                  </a:lnTo>
                  <a:lnTo>
                    <a:pt x="385485" y="1038252"/>
                  </a:lnTo>
                  <a:lnTo>
                    <a:pt x="385118" y="1037547"/>
                  </a:lnTo>
                  <a:lnTo>
                    <a:pt x="384750" y="1036838"/>
                  </a:lnTo>
                  <a:lnTo>
                    <a:pt x="384382" y="1036129"/>
                  </a:lnTo>
                  <a:lnTo>
                    <a:pt x="384016" y="1035244"/>
                  </a:lnTo>
                  <a:lnTo>
                    <a:pt x="383647" y="1034359"/>
                  </a:lnTo>
                  <a:lnTo>
                    <a:pt x="383281" y="1033650"/>
                  </a:lnTo>
                  <a:lnTo>
                    <a:pt x="382913" y="1032765"/>
                  </a:lnTo>
                  <a:lnTo>
                    <a:pt x="382544" y="1031880"/>
                  </a:lnTo>
                  <a:lnTo>
                    <a:pt x="382178" y="1030995"/>
                  </a:lnTo>
                  <a:lnTo>
                    <a:pt x="381810" y="1030110"/>
                  </a:lnTo>
                  <a:lnTo>
                    <a:pt x="381444" y="1029225"/>
                  </a:lnTo>
                  <a:lnTo>
                    <a:pt x="381075" y="1028340"/>
                  </a:lnTo>
                  <a:lnTo>
                    <a:pt x="380707" y="1027454"/>
                  </a:lnTo>
                  <a:lnTo>
                    <a:pt x="380341" y="1026569"/>
                  </a:lnTo>
                  <a:lnTo>
                    <a:pt x="379972" y="1025684"/>
                  </a:lnTo>
                  <a:lnTo>
                    <a:pt x="379606" y="1024799"/>
                  </a:lnTo>
                  <a:lnTo>
                    <a:pt x="379238" y="1023737"/>
                  </a:lnTo>
                  <a:lnTo>
                    <a:pt x="378870" y="1022852"/>
                  </a:lnTo>
                  <a:lnTo>
                    <a:pt x="378503" y="1021791"/>
                  </a:lnTo>
                  <a:lnTo>
                    <a:pt x="378135" y="1020906"/>
                  </a:lnTo>
                  <a:lnTo>
                    <a:pt x="377769" y="1019841"/>
                  </a:lnTo>
                  <a:lnTo>
                    <a:pt x="377401" y="1018780"/>
                  </a:lnTo>
                  <a:lnTo>
                    <a:pt x="377034" y="1017718"/>
                  </a:lnTo>
                  <a:lnTo>
                    <a:pt x="376666" y="1016480"/>
                  </a:lnTo>
                  <a:lnTo>
                    <a:pt x="376298" y="1015418"/>
                  </a:lnTo>
                  <a:lnTo>
                    <a:pt x="375931" y="1014178"/>
                  </a:lnTo>
                  <a:lnTo>
                    <a:pt x="375563" y="1013116"/>
                  </a:lnTo>
                  <a:lnTo>
                    <a:pt x="375197" y="1011878"/>
                  </a:lnTo>
                  <a:lnTo>
                    <a:pt x="374829" y="1010637"/>
                  </a:lnTo>
                  <a:lnTo>
                    <a:pt x="374460" y="1009399"/>
                  </a:lnTo>
                  <a:lnTo>
                    <a:pt x="374094" y="1008158"/>
                  </a:lnTo>
                  <a:lnTo>
                    <a:pt x="373726" y="1006920"/>
                  </a:lnTo>
                  <a:lnTo>
                    <a:pt x="373359" y="1005682"/>
                  </a:lnTo>
                  <a:lnTo>
                    <a:pt x="372991" y="1004441"/>
                  </a:lnTo>
                  <a:lnTo>
                    <a:pt x="372623" y="1003027"/>
                  </a:lnTo>
                  <a:lnTo>
                    <a:pt x="372257" y="1001786"/>
                  </a:lnTo>
                  <a:lnTo>
                    <a:pt x="371888" y="1000368"/>
                  </a:lnTo>
                  <a:lnTo>
                    <a:pt x="371522" y="999130"/>
                  </a:lnTo>
                  <a:lnTo>
                    <a:pt x="371154" y="997713"/>
                  </a:lnTo>
                  <a:lnTo>
                    <a:pt x="370786" y="996299"/>
                  </a:lnTo>
                  <a:lnTo>
                    <a:pt x="370419" y="994884"/>
                  </a:lnTo>
                  <a:lnTo>
                    <a:pt x="370051" y="993467"/>
                  </a:lnTo>
                  <a:lnTo>
                    <a:pt x="369683" y="992049"/>
                  </a:lnTo>
                  <a:lnTo>
                    <a:pt x="369316" y="990632"/>
                  </a:lnTo>
                  <a:lnTo>
                    <a:pt x="368948" y="989041"/>
                  </a:lnTo>
                  <a:lnTo>
                    <a:pt x="368580" y="987624"/>
                  </a:lnTo>
                  <a:lnTo>
                    <a:pt x="368214" y="986209"/>
                  </a:lnTo>
                  <a:lnTo>
                    <a:pt x="367845" y="984615"/>
                  </a:lnTo>
                  <a:lnTo>
                    <a:pt x="367479" y="983198"/>
                  </a:lnTo>
                  <a:lnTo>
                    <a:pt x="367111" y="981604"/>
                  </a:lnTo>
                  <a:lnTo>
                    <a:pt x="366742" y="980190"/>
                  </a:lnTo>
                  <a:lnTo>
                    <a:pt x="366376" y="978596"/>
                  </a:lnTo>
                  <a:lnTo>
                    <a:pt x="366008" y="977179"/>
                  </a:lnTo>
                  <a:lnTo>
                    <a:pt x="365642" y="975585"/>
                  </a:lnTo>
                  <a:lnTo>
                    <a:pt x="365273" y="974170"/>
                  </a:lnTo>
                  <a:lnTo>
                    <a:pt x="364907" y="972577"/>
                  </a:lnTo>
                  <a:lnTo>
                    <a:pt x="364539" y="971162"/>
                  </a:lnTo>
                  <a:lnTo>
                    <a:pt x="364171" y="969568"/>
                  </a:lnTo>
                  <a:lnTo>
                    <a:pt x="363804" y="967975"/>
                  </a:lnTo>
                  <a:lnTo>
                    <a:pt x="363436" y="966557"/>
                  </a:lnTo>
                  <a:lnTo>
                    <a:pt x="363070" y="964966"/>
                  </a:lnTo>
                  <a:lnTo>
                    <a:pt x="362701" y="963372"/>
                  </a:lnTo>
                  <a:lnTo>
                    <a:pt x="362333" y="961779"/>
                  </a:lnTo>
                  <a:lnTo>
                    <a:pt x="361967" y="960185"/>
                  </a:lnTo>
                  <a:lnTo>
                    <a:pt x="361599" y="958591"/>
                  </a:lnTo>
                  <a:lnTo>
                    <a:pt x="361232" y="956821"/>
                  </a:lnTo>
                  <a:lnTo>
                    <a:pt x="360864" y="955230"/>
                  </a:lnTo>
                  <a:lnTo>
                    <a:pt x="360496" y="953636"/>
                  </a:lnTo>
                  <a:lnTo>
                    <a:pt x="360129" y="951866"/>
                  </a:lnTo>
                  <a:lnTo>
                    <a:pt x="359761" y="950272"/>
                  </a:lnTo>
                  <a:lnTo>
                    <a:pt x="359395" y="948502"/>
                  </a:lnTo>
                  <a:lnTo>
                    <a:pt x="359027" y="946908"/>
                  </a:lnTo>
                  <a:lnTo>
                    <a:pt x="358658" y="945138"/>
                  </a:lnTo>
                  <a:lnTo>
                    <a:pt x="358292" y="943367"/>
                  </a:lnTo>
                  <a:lnTo>
                    <a:pt x="357924" y="941774"/>
                  </a:lnTo>
                  <a:lnTo>
                    <a:pt x="357557" y="940003"/>
                  </a:lnTo>
                  <a:lnTo>
                    <a:pt x="357189" y="938236"/>
                  </a:lnTo>
                  <a:lnTo>
                    <a:pt x="356821" y="936463"/>
                  </a:lnTo>
                  <a:lnTo>
                    <a:pt x="356455" y="934693"/>
                  </a:lnTo>
                  <a:lnTo>
                    <a:pt x="356086" y="933102"/>
                  </a:lnTo>
                  <a:lnTo>
                    <a:pt x="355720" y="931329"/>
                  </a:lnTo>
                  <a:lnTo>
                    <a:pt x="355352" y="929561"/>
                  </a:lnTo>
                  <a:lnTo>
                    <a:pt x="354984" y="927967"/>
                  </a:lnTo>
                  <a:lnTo>
                    <a:pt x="354617" y="926197"/>
                  </a:lnTo>
                  <a:lnTo>
                    <a:pt x="354249" y="924427"/>
                  </a:lnTo>
                  <a:lnTo>
                    <a:pt x="353883" y="922833"/>
                  </a:lnTo>
                  <a:lnTo>
                    <a:pt x="353514" y="921063"/>
                  </a:lnTo>
                  <a:lnTo>
                    <a:pt x="353148" y="919469"/>
                  </a:lnTo>
                  <a:lnTo>
                    <a:pt x="352780" y="917875"/>
                  </a:lnTo>
                  <a:lnTo>
                    <a:pt x="352412" y="916284"/>
                  </a:lnTo>
                  <a:lnTo>
                    <a:pt x="352045" y="914691"/>
                  </a:lnTo>
                  <a:lnTo>
                    <a:pt x="351677" y="913097"/>
                  </a:lnTo>
                  <a:lnTo>
                    <a:pt x="351311" y="911503"/>
                  </a:lnTo>
                  <a:lnTo>
                    <a:pt x="350942" y="909733"/>
                  </a:lnTo>
                  <a:lnTo>
                    <a:pt x="350574" y="908139"/>
                  </a:lnTo>
                  <a:lnTo>
                    <a:pt x="350208" y="906548"/>
                  </a:lnTo>
                  <a:lnTo>
                    <a:pt x="349840" y="904778"/>
                  </a:lnTo>
                  <a:lnTo>
                    <a:pt x="349473" y="903184"/>
                  </a:lnTo>
                  <a:lnTo>
                    <a:pt x="349105" y="901590"/>
                  </a:lnTo>
                  <a:lnTo>
                    <a:pt x="348737" y="899820"/>
                  </a:lnTo>
                  <a:lnTo>
                    <a:pt x="348371" y="898226"/>
                  </a:lnTo>
                  <a:lnTo>
                    <a:pt x="348002" y="896635"/>
                  </a:lnTo>
                  <a:lnTo>
                    <a:pt x="347634" y="895041"/>
                  </a:lnTo>
                  <a:lnTo>
                    <a:pt x="347268" y="893447"/>
                  </a:lnTo>
                  <a:lnTo>
                    <a:pt x="346899" y="891677"/>
                  </a:lnTo>
                  <a:lnTo>
                    <a:pt x="346531" y="890260"/>
                  </a:lnTo>
                  <a:lnTo>
                    <a:pt x="346165" y="888666"/>
                  </a:lnTo>
                  <a:lnTo>
                    <a:pt x="345797" y="887072"/>
                  </a:lnTo>
                  <a:lnTo>
                    <a:pt x="345430" y="885658"/>
                  </a:lnTo>
                  <a:lnTo>
                    <a:pt x="345062" y="884064"/>
                  </a:lnTo>
                  <a:lnTo>
                    <a:pt x="344694" y="882650"/>
                  </a:lnTo>
                  <a:lnTo>
                    <a:pt x="344327" y="881056"/>
                  </a:lnTo>
                  <a:lnTo>
                    <a:pt x="343959" y="879638"/>
                  </a:lnTo>
                  <a:lnTo>
                    <a:pt x="343593" y="878045"/>
                  </a:lnTo>
                  <a:lnTo>
                    <a:pt x="343225" y="876630"/>
                  </a:lnTo>
                  <a:lnTo>
                    <a:pt x="342858" y="875213"/>
                  </a:lnTo>
                  <a:lnTo>
                    <a:pt x="342490" y="873798"/>
                  </a:lnTo>
                  <a:lnTo>
                    <a:pt x="342122" y="872381"/>
                  </a:lnTo>
                  <a:lnTo>
                    <a:pt x="341755" y="870964"/>
                  </a:lnTo>
                  <a:lnTo>
                    <a:pt x="341387" y="869549"/>
                  </a:lnTo>
                  <a:lnTo>
                    <a:pt x="341021" y="868132"/>
                  </a:lnTo>
                  <a:lnTo>
                    <a:pt x="340653" y="866717"/>
                  </a:lnTo>
                  <a:lnTo>
                    <a:pt x="340284" y="865476"/>
                  </a:lnTo>
                  <a:lnTo>
                    <a:pt x="339918" y="864062"/>
                  </a:lnTo>
                  <a:lnTo>
                    <a:pt x="339550" y="862821"/>
                  </a:lnTo>
                  <a:lnTo>
                    <a:pt x="339184" y="861406"/>
                  </a:lnTo>
                  <a:lnTo>
                    <a:pt x="338815" y="860166"/>
                  </a:lnTo>
                  <a:lnTo>
                    <a:pt x="338447" y="858928"/>
                  </a:lnTo>
                  <a:lnTo>
                    <a:pt x="338081" y="857687"/>
                  </a:lnTo>
                  <a:lnTo>
                    <a:pt x="337712" y="856449"/>
                  </a:lnTo>
                  <a:lnTo>
                    <a:pt x="337346" y="855208"/>
                  </a:lnTo>
                  <a:lnTo>
                    <a:pt x="336978" y="853970"/>
                  </a:lnTo>
                  <a:lnTo>
                    <a:pt x="336610" y="852732"/>
                  </a:lnTo>
                  <a:lnTo>
                    <a:pt x="336243" y="851491"/>
                  </a:lnTo>
                  <a:lnTo>
                    <a:pt x="335875" y="850429"/>
                  </a:lnTo>
                  <a:lnTo>
                    <a:pt x="335509" y="849191"/>
                  </a:lnTo>
                  <a:lnTo>
                    <a:pt x="335140" y="847950"/>
                  </a:lnTo>
                  <a:lnTo>
                    <a:pt x="334772" y="846889"/>
                  </a:lnTo>
                  <a:lnTo>
                    <a:pt x="334406" y="845827"/>
                  </a:lnTo>
                  <a:lnTo>
                    <a:pt x="334038" y="844589"/>
                  </a:lnTo>
                  <a:lnTo>
                    <a:pt x="333671" y="843525"/>
                  </a:lnTo>
                  <a:lnTo>
                    <a:pt x="333303" y="842463"/>
                  </a:lnTo>
                  <a:lnTo>
                    <a:pt x="332935" y="841401"/>
                  </a:lnTo>
                  <a:lnTo>
                    <a:pt x="332569" y="840340"/>
                  </a:lnTo>
                  <a:lnTo>
                    <a:pt x="332200" y="839455"/>
                  </a:lnTo>
                  <a:lnTo>
                    <a:pt x="331834" y="838393"/>
                  </a:lnTo>
                  <a:lnTo>
                    <a:pt x="331466" y="837332"/>
                  </a:lnTo>
                  <a:lnTo>
                    <a:pt x="331099" y="836267"/>
                  </a:lnTo>
                  <a:lnTo>
                    <a:pt x="330731" y="835382"/>
                  </a:lnTo>
                  <a:lnTo>
                    <a:pt x="330363" y="834320"/>
                  </a:lnTo>
                  <a:lnTo>
                    <a:pt x="329997" y="833435"/>
                  </a:lnTo>
                  <a:lnTo>
                    <a:pt x="329628" y="832374"/>
                  </a:lnTo>
                  <a:lnTo>
                    <a:pt x="329262" y="831489"/>
                  </a:lnTo>
                  <a:lnTo>
                    <a:pt x="328894" y="830604"/>
                  </a:lnTo>
                  <a:lnTo>
                    <a:pt x="328525" y="829718"/>
                  </a:lnTo>
                  <a:lnTo>
                    <a:pt x="328159" y="828833"/>
                  </a:lnTo>
                  <a:lnTo>
                    <a:pt x="327791" y="827948"/>
                  </a:lnTo>
                  <a:lnTo>
                    <a:pt x="327425" y="827063"/>
                  </a:lnTo>
                  <a:lnTo>
                    <a:pt x="327056" y="826178"/>
                  </a:lnTo>
                  <a:lnTo>
                    <a:pt x="326688" y="825293"/>
                  </a:lnTo>
                  <a:lnTo>
                    <a:pt x="326322" y="824584"/>
                  </a:lnTo>
                  <a:lnTo>
                    <a:pt x="325953" y="823699"/>
                  </a:lnTo>
                  <a:lnTo>
                    <a:pt x="325587" y="822990"/>
                  </a:lnTo>
                  <a:lnTo>
                    <a:pt x="325219" y="822105"/>
                  </a:lnTo>
                  <a:lnTo>
                    <a:pt x="324851" y="821396"/>
                  </a:lnTo>
                  <a:lnTo>
                    <a:pt x="324482" y="820688"/>
                  </a:lnTo>
                  <a:lnTo>
                    <a:pt x="324116" y="819806"/>
                  </a:lnTo>
                  <a:lnTo>
                    <a:pt x="323748" y="819097"/>
                  </a:lnTo>
                  <a:lnTo>
                    <a:pt x="323382" y="818388"/>
                  </a:lnTo>
                  <a:lnTo>
                    <a:pt x="323013" y="817680"/>
                  </a:lnTo>
                  <a:lnTo>
                    <a:pt x="322645" y="816971"/>
                  </a:lnTo>
                  <a:lnTo>
                    <a:pt x="322279" y="816265"/>
                  </a:lnTo>
                  <a:lnTo>
                    <a:pt x="321910" y="815733"/>
                  </a:lnTo>
                  <a:lnTo>
                    <a:pt x="321544" y="815024"/>
                  </a:lnTo>
                  <a:lnTo>
                    <a:pt x="321176" y="814315"/>
                  </a:lnTo>
                  <a:lnTo>
                    <a:pt x="320808" y="813786"/>
                  </a:lnTo>
                  <a:lnTo>
                    <a:pt x="320441" y="813254"/>
                  </a:lnTo>
                  <a:lnTo>
                    <a:pt x="320073" y="812725"/>
                  </a:lnTo>
                  <a:lnTo>
                    <a:pt x="319707" y="812016"/>
                  </a:lnTo>
                  <a:lnTo>
                    <a:pt x="319338" y="811484"/>
                  </a:lnTo>
                  <a:lnTo>
                    <a:pt x="318972" y="810951"/>
                  </a:lnTo>
                  <a:lnTo>
                    <a:pt x="318604" y="810422"/>
                  </a:lnTo>
                  <a:lnTo>
                    <a:pt x="318236" y="809890"/>
                  </a:lnTo>
                  <a:lnTo>
                    <a:pt x="317869" y="809361"/>
                  </a:lnTo>
                  <a:lnTo>
                    <a:pt x="317501" y="809005"/>
                  </a:lnTo>
                  <a:lnTo>
                    <a:pt x="317135" y="808475"/>
                  </a:lnTo>
                  <a:lnTo>
                    <a:pt x="316767" y="807943"/>
                  </a:lnTo>
                  <a:lnTo>
                    <a:pt x="316398" y="807590"/>
                  </a:lnTo>
                  <a:lnTo>
                    <a:pt x="316032" y="807058"/>
                  </a:lnTo>
                  <a:lnTo>
                    <a:pt x="315664" y="806705"/>
                  </a:lnTo>
                  <a:lnTo>
                    <a:pt x="315297" y="806173"/>
                  </a:lnTo>
                  <a:lnTo>
                    <a:pt x="314929" y="805820"/>
                  </a:lnTo>
                  <a:lnTo>
                    <a:pt x="314561" y="805467"/>
                  </a:lnTo>
                  <a:lnTo>
                    <a:pt x="314195" y="804935"/>
                  </a:lnTo>
                  <a:lnTo>
                    <a:pt x="313826" y="804579"/>
                  </a:lnTo>
                  <a:lnTo>
                    <a:pt x="313460" y="804226"/>
                  </a:lnTo>
                  <a:lnTo>
                    <a:pt x="313092" y="803873"/>
                  </a:lnTo>
                  <a:lnTo>
                    <a:pt x="312723" y="803518"/>
                  </a:lnTo>
                  <a:lnTo>
                    <a:pt x="312357" y="803165"/>
                  </a:lnTo>
                  <a:lnTo>
                    <a:pt x="311989" y="802809"/>
                  </a:lnTo>
                  <a:lnTo>
                    <a:pt x="311623" y="802456"/>
                  </a:lnTo>
                  <a:lnTo>
                    <a:pt x="311254" y="802279"/>
                  </a:lnTo>
                  <a:lnTo>
                    <a:pt x="310886" y="801924"/>
                  </a:lnTo>
                  <a:lnTo>
                    <a:pt x="310520" y="801747"/>
                  </a:lnTo>
                  <a:lnTo>
                    <a:pt x="310152" y="801394"/>
                  </a:lnTo>
                  <a:lnTo>
                    <a:pt x="309785" y="801215"/>
                  </a:lnTo>
                  <a:lnTo>
                    <a:pt x="309417" y="801041"/>
                  </a:lnTo>
                  <a:lnTo>
                    <a:pt x="309049" y="800862"/>
                  </a:lnTo>
                  <a:lnTo>
                    <a:pt x="308682" y="800686"/>
                  </a:lnTo>
                  <a:lnTo>
                    <a:pt x="308314" y="800509"/>
                  </a:lnTo>
                  <a:lnTo>
                    <a:pt x="307948" y="800333"/>
                  </a:lnTo>
                  <a:lnTo>
                    <a:pt x="307580" y="800153"/>
                  </a:lnTo>
                  <a:lnTo>
                    <a:pt x="307213" y="799977"/>
                  </a:lnTo>
                  <a:lnTo>
                    <a:pt x="306845" y="799977"/>
                  </a:lnTo>
                  <a:lnTo>
                    <a:pt x="306477" y="799801"/>
                  </a:lnTo>
                  <a:lnTo>
                    <a:pt x="306110" y="799801"/>
                  </a:lnTo>
                  <a:lnTo>
                    <a:pt x="305742" y="799624"/>
                  </a:lnTo>
                  <a:lnTo>
                    <a:pt x="305376" y="799624"/>
                  </a:lnTo>
                  <a:lnTo>
                    <a:pt x="302802" y="799624"/>
                  </a:lnTo>
                  <a:lnTo>
                    <a:pt x="302436" y="799801"/>
                  </a:lnTo>
                  <a:lnTo>
                    <a:pt x="302067" y="799801"/>
                  </a:lnTo>
                  <a:lnTo>
                    <a:pt x="301699" y="799977"/>
                  </a:lnTo>
                  <a:lnTo>
                    <a:pt x="301333" y="799977"/>
                  </a:lnTo>
                  <a:lnTo>
                    <a:pt x="300965" y="800153"/>
                  </a:lnTo>
                  <a:lnTo>
                    <a:pt x="300596" y="800153"/>
                  </a:lnTo>
                  <a:lnTo>
                    <a:pt x="300230" y="800333"/>
                  </a:lnTo>
                  <a:lnTo>
                    <a:pt x="299862" y="800509"/>
                  </a:lnTo>
                  <a:lnTo>
                    <a:pt x="299495" y="800686"/>
                  </a:lnTo>
                  <a:lnTo>
                    <a:pt x="299127" y="800862"/>
                  </a:lnTo>
                  <a:lnTo>
                    <a:pt x="298759" y="801041"/>
                  </a:lnTo>
                  <a:lnTo>
                    <a:pt x="298393" y="801215"/>
                  </a:lnTo>
                  <a:lnTo>
                    <a:pt x="298024" y="801571"/>
                  </a:lnTo>
                  <a:lnTo>
                    <a:pt x="297658" y="801747"/>
                  </a:lnTo>
                  <a:lnTo>
                    <a:pt x="297290" y="801924"/>
                  </a:lnTo>
                  <a:lnTo>
                    <a:pt x="296923" y="802279"/>
                  </a:lnTo>
                  <a:lnTo>
                    <a:pt x="296555" y="802632"/>
                  </a:lnTo>
                  <a:lnTo>
                    <a:pt x="296187" y="802809"/>
                  </a:lnTo>
                  <a:lnTo>
                    <a:pt x="295821" y="803165"/>
                  </a:lnTo>
                  <a:lnTo>
                    <a:pt x="295452" y="803518"/>
                  </a:lnTo>
                  <a:lnTo>
                    <a:pt x="295086" y="803873"/>
                  </a:lnTo>
                  <a:lnTo>
                    <a:pt x="294718" y="804226"/>
                  </a:lnTo>
                  <a:lnTo>
                    <a:pt x="294350" y="804579"/>
                  </a:lnTo>
                  <a:lnTo>
                    <a:pt x="293983" y="804935"/>
                  </a:lnTo>
                  <a:lnTo>
                    <a:pt x="293615" y="805288"/>
                  </a:lnTo>
                  <a:lnTo>
                    <a:pt x="293249" y="805644"/>
                  </a:lnTo>
                  <a:lnTo>
                    <a:pt x="292880" y="805996"/>
                  </a:lnTo>
                  <a:lnTo>
                    <a:pt x="292512" y="806529"/>
                  </a:lnTo>
                  <a:lnTo>
                    <a:pt x="292146" y="806882"/>
                  </a:lnTo>
                  <a:lnTo>
                    <a:pt x="291778" y="807234"/>
                  </a:lnTo>
                  <a:lnTo>
                    <a:pt x="291411" y="807767"/>
                  </a:lnTo>
                  <a:lnTo>
                    <a:pt x="291043" y="808296"/>
                  </a:lnTo>
                  <a:lnTo>
                    <a:pt x="290675" y="808652"/>
                  </a:lnTo>
                  <a:lnTo>
                    <a:pt x="290308" y="809184"/>
                  </a:lnTo>
                  <a:lnTo>
                    <a:pt x="289940" y="809713"/>
                  </a:lnTo>
                  <a:lnTo>
                    <a:pt x="289574" y="810069"/>
                  </a:lnTo>
                  <a:lnTo>
                    <a:pt x="289206" y="810599"/>
                  </a:lnTo>
                  <a:lnTo>
                    <a:pt x="288837" y="811131"/>
                  </a:lnTo>
                  <a:lnTo>
                    <a:pt x="288471" y="811660"/>
                  </a:lnTo>
                  <a:lnTo>
                    <a:pt x="288103" y="812192"/>
                  </a:lnTo>
                  <a:lnTo>
                    <a:pt x="287736" y="812725"/>
                  </a:lnTo>
                  <a:lnTo>
                    <a:pt x="287368" y="813430"/>
                  </a:lnTo>
                  <a:lnTo>
                    <a:pt x="287000" y="813963"/>
                  </a:lnTo>
                  <a:lnTo>
                    <a:pt x="286634" y="814495"/>
                  </a:lnTo>
                  <a:lnTo>
                    <a:pt x="286265" y="815203"/>
                  </a:lnTo>
                  <a:lnTo>
                    <a:pt x="285899" y="815733"/>
                  </a:lnTo>
                  <a:lnTo>
                    <a:pt x="285531" y="816442"/>
                  </a:lnTo>
                  <a:lnTo>
                    <a:pt x="285165" y="816971"/>
                  </a:lnTo>
                  <a:lnTo>
                    <a:pt x="284796" y="817680"/>
                  </a:lnTo>
                  <a:lnTo>
                    <a:pt x="284428" y="818212"/>
                  </a:lnTo>
                  <a:lnTo>
                    <a:pt x="284062" y="818920"/>
                  </a:lnTo>
                  <a:lnTo>
                    <a:pt x="283693" y="819626"/>
                  </a:lnTo>
                  <a:lnTo>
                    <a:pt x="283327" y="820335"/>
                  </a:lnTo>
                  <a:lnTo>
                    <a:pt x="282959" y="820867"/>
                  </a:lnTo>
                  <a:lnTo>
                    <a:pt x="282591" y="821576"/>
                  </a:lnTo>
                  <a:lnTo>
                    <a:pt x="282224" y="822282"/>
                  </a:lnTo>
                  <a:lnTo>
                    <a:pt x="281856" y="822990"/>
                  </a:lnTo>
                  <a:lnTo>
                    <a:pt x="281490" y="823699"/>
                  </a:lnTo>
                  <a:lnTo>
                    <a:pt x="281121" y="824408"/>
                  </a:lnTo>
                  <a:lnTo>
                    <a:pt x="280753" y="825116"/>
                  </a:lnTo>
                  <a:lnTo>
                    <a:pt x="280387" y="825822"/>
                  </a:lnTo>
                  <a:lnTo>
                    <a:pt x="280019" y="826531"/>
                  </a:lnTo>
                  <a:lnTo>
                    <a:pt x="279652" y="827239"/>
                  </a:lnTo>
                  <a:lnTo>
                    <a:pt x="279284" y="827948"/>
                  </a:lnTo>
                  <a:lnTo>
                    <a:pt x="278916" y="828657"/>
                  </a:lnTo>
                  <a:lnTo>
                    <a:pt x="278548" y="829363"/>
                  </a:lnTo>
                  <a:lnTo>
                    <a:pt x="278181" y="830251"/>
                  </a:lnTo>
                  <a:lnTo>
                    <a:pt x="277813" y="830956"/>
                  </a:lnTo>
                  <a:lnTo>
                    <a:pt x="277447" y="831665"/>
                  </a:lnTo>
                  <a:lnTo>
                    <a:pt x="277078" y="832374"/>
                  </a:lnTo>
                  <a:lnTo>
                    <a:pt x="276710" y="833259"/>
                  </a:lnTo>
                  <a:lnTo>
                    <a:pt x="276344" y="833968"/>
                  </a:lnTo>
                  <a:lnTo>
                    <a:pt x="275976" y="834673"/>
                  </a:lnTo>
                  <a:lnTo>
                    <a:pt x="275609" y="835382"/>
                  </a:lnTo>
                  <a:lnTo>
                    <a:pt x="275241" y="836267"/>
                  </a:lnTo>
                  <a:lnTo>
                    <a:pt x="274873" y="836976"/>
                  </a:lnTo>
                  <a:lnTo>
                    <a:pt x="274506" y="837685"/>
                  </a:lnTo>
                  <a:lnTo>
                    <a:pt x="274138" y="838393"/>
                  </a:lnTo>
                  <a:lnTo>
                    <a:pt x="273772" y="839278"/>
                  </a:lnTo>
                  <a:lnTo>
                    <a:pt x="273404" y="839987"/>
                  </a:lnTo>
                  <a:lnTo>
                    <a:pt x="273037" y="840693"/>
                  </a:lnTo>
                  <a:lnTo>
                    <a:pt x="272669" y="841578"/>
                  </a:lnTo>
                  <a:lnTo>
                    <a:pt x="272301" y="842287"/>
                  </a:lnTo>
                  <a:lnTo>
                    <a:pt x="271934" y="843172"/>
                  </a:lnTo>
                  <a:lnTo>
                    <a:pt x="271566" y="843880"/>
                  </a:lnTo>
                  <a:lnTo>
                    <a:pt x="271200" y="844766"/>
                  </a:lnTo>
                  <a:lnTo>
                    <a:pt x="270832" y="845651"/>
                  </a:lnTo>
                  <a:lnTo>
                    <a:pt x="270463" y="846359"/>
                  </a:lnTo>
                  <a:lnTo>
                    <a:pt x="270097" y="847244"/>
                  </a:lnTo>
                  <a:lnTo>
                    <a:pt x="269729" y="848127"/>
                  </a:lnTo>
                  <a:lnTo>
                    <a:pt x="269363" y="849015"/>
                  </a:lnTo>
                  <a:lnTo>
                    <a:pt x="268994" y="849723"/>
                  </a:lnTo>
                  <a:lnTo>
                    <a:pt x="268626" y="850606"/>
                  </a:lnTo>
                  <a:lnTo>
                    <a:pt x="268260" y="851491"/>
                  </a:lnTo>
                  <a:lnTo>
                    <a:pt x="267891" y="852379"/>
                  </a:lnTo>
                  <a:lnTo>
                    <a:pt x="267525" y="853261"/>
                  </a:lnTo>
                  <a:lnTo>
                    <a:pt x="267157" y="853970"/>
                  </a:lnTo>
                  <a:lnTo>
                    <a:pt x="266789" y="854855"/>
                  </a:lnTo>
                  <a:lnTo>
                    <a:pt x="266422" y="855740"/>
                  </a:lnTo>
                  <a:lnTo>
                    <a:pt x="266054" y="856625"/>
                  </a:lnTo>
                  <a:lnTo>
                    <a:pt x="265688" y="857510"/>
                  </a:lnTo>
                  <a:lnTo>
                    <a:pt x="265319" y="858395"/>
                  </a:lnTo>
                  <a:lnTo>
                    <a:pt x="264951" y="859280"/>
                  </a:lnTo>
                  <a:lnTo>
                    <a:pt x="264585" y="860166"/>
                  </a:lnTo>
                  <a:lnTo>
                    <a:pt x="264217" y="861051"/>
                  </a:lnTo>
                  <a:lnTo>
                    <a:pt x="263850" y="861936"/>
                  </a:lnTo>
                  <a:lnTo>
                    <a:pt x="263482" y="862821"/>
                  </a:lnTo>
                  <a:lnTo>
                    <a:pt x="263114" y="863706"/>
                  </a:lnTo>
                  <a:lnTo>
                    <a:pt x="262748" y="864771"/>
                  </a:lnTo>
                  <a:lnTo>
                    <a:pt x="262379" y="865653"/>
                  </a:lnTo>
                  <a:lnTo>
                    <a:pt x="262013" y="866538"/>
                  </a:lnTo>
                  <a:lnTo>
                    <a:pt x="261645" y="867426"/>
                  </a:lnTo>
                  <a:lnTo>
                    <a:pt x="261278" y="868308"/>
                  </a:lnTo>
                  <a:lnTo>
                    <a:pt x="260910" y="869193"/>
                  </a:lnTo>
                  <a:lnTo>
                    <a:pt x="260542" y="870078"/>
                  </a:lnTo>
                  <a:lnTo>
                    <a:pt x="260176" y="871143"/>
                  </a:lnTo>
                  <a:lnTo>
                    <a:pt x="259807" y="872028"/>
                  </a:lnTo>
                  <a:lnTo>
                    <a:pt x="259441" y="872913"/>
                  </a:lnTo>
                  <a:lnTo>
                    <a:pt x="259073" y="873798"/>
                  </a:lnTo>
                  <a:lnTo>
                    <a:pt x="258704" y="874860"/>
                  </a:lnTo>
                  <a:lnTo>
                    <a:pt x="258338" y="875745"/>
                  </a:lnTo>
                  <a:lnTo>
                    <a:pt x="257970" y="876630"/>
                  </a:lnTo>
                  <a:lnTo>
                    <a:pt x="257604" y="877515"/>
                  </a:lnTo>
                  <a:lnTo>
                    <a:pt x="257235" y="878400"/>
                  </a:lnTo>
                  <a:lnTo>
                    <a:pt x="256867" y="879462"/>
                  </a:lnTo>
                  <a:lnTo>
                    <a:pt x="256501" y="880347"/>
                  </a:lnTo>
                  <a:lnTo>
                    <a:pt x="256133" y="881232"/>
                  </a:lnTo>
                  <a:lnTo>
                    <a:pt x="255766" y="882117"/>
                  </a:lnTo>
                  <a:lnTo>
                    <a:pt x="255398" y="883002"/>
                  </a:lnTo>
                  <a:lnTo>
                    <a:pt x="255030" y="883888"/>
                  </a:lnTo>
                  <a:lnTo>
                    <a:pt x="254661" y="884949"/>
                  </a:lnTo>
                  <a:lnTo>
                    <a:pt x="254295" y="885834"/>
                  </a:lnTo>
                  <a:lnTo>
                    <a:pt x="253927" y="886719"/>
                  </a:lnTo>
                  <a:lnTo>
                    <a:pt x="253561" y="887604"/>
                  </a:lnTo>
                  <a:lnTo>
                    <a:pt x="253192" y="888666"/>
                  </a:lnTo>
                  <a:lnTo>
                    <a:pt x="252824" y="889554"/>
                  </a:lnTo>
                  <a:lnTo>
                    <a:pt x="252458" y="890436"/>
                  </a:lnTo>
                  <a:lnTo>
                    <a:pt x="252089" y="891501"/>
                  </a:lnTo>
                  <a:lnTo>
                    <a:pt x="251723" y="892386"/>
                  </a:lnTo>
                  <a:lnTo>
                    <a:pt x="251355" y="893447"/>
                  </a:lnTo>
                  <a:lnTo>
                    <a:pt x="250989" y="894509"/>
                  </a:lnTo>
                  <a:lnTo>
                    <a:pt x="250620" y="895394"/>
                  </a:lnTo>
                  <a:lnTo>
                    <a:pt x="250252" y="896456"/>
                  </a:lnTo>
                  <a:lnTo>
                    <a:pt x="249886" y="897517"/>
                  </a:lnTo>
                  <a:lnTo>
                    <a:pt x="249517" y="898582"/>
                  </a:lnTo>
                  <a:lnTo>
                    <a:pt x="249151" y="899643"/>
                  </a:lnTo>
                  <a:lnTo>
                    <a:pt x="248783" y="900528"/>
                  </a:lnTo>
                  <a:lnTo>
                    <a:pt x="248415" y="901590"/>
                  </a:lnTo>
                  <a:lnTo>
                    <a:pt x="248048" y="902652"/>
                  </a:lnTo>
                  <a:lnTo>
                    <a:pt x="247680" y="903716"/>
                  </a:lnTo>
                  <a:lnTo>
                    <a:pt x="247314" y="904778"/>
                  </a:lnTo>
                  <a:lnTo>
                    <a:pt x="246946" y="905839"/>
                  </a:lnTo>
                  <a:lnTo>
                    <a:pt x="246577" y="906901"/>
                  </a:lnTo>
                  <a:lnTo>
                    <a:pt x="246211" y="907962"/>
                  </a:lnTo>
                  <a:lnTo>
                    <a:pt x="245843" y="909027"/>
                  </a:lnTo>
                  <a:lnTo>
                    <a:pt x="245476" y="910088"/>
                  </a:lnTo>
                  <a:lnTo>
                    <a:pt x="245108" y="911326"/>
                  </a:lnTo>
                  <a:lnTo>
                    <a:pt x="244740" y="912388"/>
                  </a:lnTo>
                  <a:lnTo>
                    <a:pt x="244374" y="913450"/>
                  </a:lnTo>
                  <a:lnTo>
                    <a:pt x="244005" y="914514"/>
                  </a:lnTo>
                  <a:lnTo>
                    <a:pt x="243639" y="915576"/>
                  </a:lnTo>
                  <a:lnTo>
                    <a:pt x="243271" y="916637"/>
                  </a:lnTo>
                  <a:lnTo>
                    <a:pt x="242902" y="917875"/>
                  </a:lnTo>
                  <a:lnTo>
                    <a:pt x="242536" y="918937"/>
                  </a:lnTo>
                  <a:lnTo>
                    <a:pt x="242168" y="920001"/>
                  </a:lnTo>
                  <a:lnTo>
                    <a:pt x="241802" y="921063"/>
                  </a:lnTo>
                  <a:lnTo>
                    <a:pt x="241433" y="922124"/>
                  </a:lnTo>
                  <a:lnTo>
                    <a:pt x="241065" y="923186"/>
                  </a:lnTo>
                  <a:lnTo>
                    <a:pt x="240699" y="924248"/>
                  </a:lnTo>
                  <a:lnTo>
                    <a:pt x="240331" y="925488"/>
                  </a:lnTo>
                  <a:lnTo>
                    <a:pt x="239964" y="926550"/>
                  </a:lnTo>
                  <a:lnTo>
                    <a:pt x="239596" y="927612"/>
                  </a:lnTo>
                  <a:lnTo>
                    <a:pt x="239230" y="928676"/>
                  </a:lnTo>
                  <a:lnTo>
                    <a:pt x="238861" y="929738"/>
                  </a:lnTo>
                  <a:lnTo>
                    <a:pt x="238493" y="930799"/>
                  </a:lnTo>
                  <a:lnTo>
                    <a:pt x="238127" y="931861"/>
                  </a:lnTo>
                  <a:lnTo>
                    <a:pt x="237759" y="933102"/>
                  </a:lnTo>
                  <a:lnTo>
                    <a:pt x="237392" y="934163"/>
                  </a:lnTo>
                  <a:lnTo>
                    <a:pt x="237024" y="935225"/>
                  </a:lnTo>
                  <a:lnTo>
                    <a:pt x="236656" y="936286"/>
                  </a:lnTo>
                  <a:lnTo>
                    <a:pt x="236289" y="937348"/>
                  </a:lnTo>
                  <a:lnTo>
                    <a:pt x="235921" y="938412"/>
                  </a:lnTo>
                  <a:lnTo>
                    <a:pt x="235555" y="939474"/>
                  </a:lnTo>
                  <a:lnTo>
                    <a:pt x="235187" y="940536"/>
                  </a:lnTo>
                  <a:lnTo>
                    <a:pt x="234818" y="941421"/>
                  </a:lnTo>
                  <a:lnTo>
                    <a:pt x="234452" y="942482"/>
                  </a:lnTo>
                  <a:lnTo>
                    <a:pt x="234084" y="943547"/>
                  </a:lnTo>
                  <a:lnTo>
                    <a:pt x="233717" y="944608"/>
                  </a:lnTo>
                  <a:lnTo>
                    <a:pt x="233349" y="945846"/>
                  </a:lnTo>
                  <a:lnTo>
                    <a:pt x="232981" y="946908"/>
                  </a:lnTo>
                  <a:lnTo>
                    <a:pt x="232613" y="947793"/>
                  </a:lnTo>
                  <a:lnTo>
                    <a:pt x="232246" y="948855"/>
                  </a:lnTo>
                  <a:lnTo>
                    <a:pt x="231878" y="949919"/>
                  </a:lnTo>
                  <a:lnTo>
                    <a:pt x="231512" y="950981"/>
                  </a:lnTo>
                  <a:lnTo>
                    <a:pt x="231144" y="952042"/>
                  </a:lnTo>
                  <a:lnTo>
                    <a:pt x="230775" y="953104"/>
                  </a:lnTo>
                  <a:lnTo>
                    <a:pt x="230409" y="954165"/>
                  </a:lnTo>
                  <a:lnTo>
                    <a:pt x="230041" y="955051"/>
                  </a:lnTo>
                  <a:lnTo>
                    <a:pt x="229674" y="956112"/>
                  </a:lnTo>
                  <a:lnTo>
                    <a:pt x="229306" y="957000"/>
                  </a:lnTo>
                  <a:lnTo>
                    <a:pt x="228938" y="958062"/>
                  </a:lnTo>
                  <a:lnTo>
                    <a:pt x="228572" y="959123"/>
                  </a:lnTo>
                  <a:lnTo>
                    <a:pt x="228203" y="960008"/>
                  </a:lnTo>
                  <a:lnTo>
                    <a:pt x="227837" y="961070"/>
                  </a:lnTo>
                  <a:lnTo>
                    <a:pt x="227469" y="961955"/>
                  </a:lnTo>
                  <a:lnTo>
                    <a:pt x="227102" y="963020"/>
                  </a:lnTo>
                  <a:lnTo>
                    <a:pt x="226734" y="963902"/>
                  </a:lnTo>
                  <a:lnTo>
                    <a:pt x="226366" y="964966"/>
                  </a:lnTo>
                  <a:lnTo>
                    <a:pt x="226000" y="965848"/>
                  </a:lnTo>
                  <a:lnTo>
                    <a:pt x="225631" y="966736"/>
                  </a:lnTo>
                  <a:lnTo>
                    <a:pt x="225265" y="967798"/>
                  </a:lnTo>
                  <a:lnTo>
                    <a:pt x="224897" y="968683"/>
                  </a:lnTo>
                  <a:lnTo>
                    <a:pt x="224529" y="969745"/>
                  </a:lnTo>
                  <a:lnTo>
                    <a:pt x="224162" y="970630"/>
                  </a:lnTo>
                  <a:lnTo>
                    <a:pt x="223794" y="971515"/>
                  </a:lnTo>
                  <a:lnTo>
                    <a:pt x="223428" y="972400"/>
                  </a:lnTo>
                  <a:lnTo>
                    <a:pt x="223059" y="973285"/>
                  </a:lnTo>
                  <a:lnTo>
                    <a:pt x="222691" y="974170"/>
                  </a:lnTo>
                  <a:lnTo>
                    <a:pt x="222325" y="975232"/>
                  </a:lnTo>
                  <a:lnTo>
                    <a:pt x="221957" y="976117"/>
                  </a:lnTo>
                  <a:lnTo>
                    <a:pt x="221590" y="977002"/>
                  </a:lnTo>
                  <a:lnTo>
                    <a:pt x="221222" y="977887"/>
                  </a:lnTo>
                  <a:lnTo>
                    <a:pt x="220854" y="978772"/>
                  </a:lnTo>
                  <a:lnTo>
                    <a:pt x="220487" y="979658"/>
                  </a:lnTo>
                  <a:lnTo>
                    <a:pt x="220119" y="980543"/>
                  </a:lnTo>
                  <a:lnTo>
                    <a:pt x="219753" y="981428"/>
                  </a:lnTo>
                  <a:lnTo>
                    <a:pt x="219385" y="982313"/>
                  </a:lnTo>
                  <a:lnTo>
                    <a:pt x="219016" y="983198"/>
                  </a:lnTo>
                  <a:lnTo>
                    <a:pt x="218650" y="984083"/>
                  </a:lnTo>
                  <a:lnTo>
                    <a:pt x="218282" y="984968"/>
                  </a:lnTo>
                  <a:lnTo>
                    <a:pt x="217915" y="985853"/>
                  </a:lnTo>
                  <a:lnTo>
                    <a:pt x="217547" y="986739"/>
                  </a:lnTo>
                  <a:lnTo>
                    <a:pt x="217179" y="987624"/>
                  </a:lnTo>
                  <a:lnTo>
                    <a:pt x="216813" y="988509"/>
                  </a:lnTo>
                  <a:lnTo>
                    <a:pt x="216444" y="989218"/>
                  </a:lnTo>
                  <a:lnTo>
                    <a:pt x="216078" y="990103"/>
                  </a:lnTo>
                  <a:lnTo>
                    <a:pt x="215710" y="990988"/>
                  </a:lnTo>
                  <a:lnTo>
                    <a:pt x="215344" y="991696"/>
                  </a:lnTo>
                  <a:lnTo>
                    <a:pt x="214975" y="992582"/>
                  </a:lnTo>
                  <a:lnTo>
                    <a:pt x="214607" y="993290"/>
                  </a:lnTo>
                  <a:lnTo>
                    <a:pt x="214241" y="994175"/>
                  </a:lnTo>
                  <a:lnTo>
                    <a:pt x="213872" y="994884"/>
                  </a:lnTo>
                  <a:lnTo>
                    <a:pt x="213506" y="995766"/>
                  </a:lnTo>
                  <a:lnTo>
                    <a:pt x="213138" y="996475"/>
                  </a:lnTo>
                  <a:lnTo>
                    <a:pt x="212770" y="997360"/>
                  </a:lnTo>
                  <a:lnTo>
                    <a:pt x="212403" y="998069"/>
                  </a:lnTo>
                  <a:lnTo>
                    <a:pt x="212035" y="998777"/>
                  </a:lnTo>
                  <a:lnTo>
                    <a:pt x="211669" y="999663"/>
                  </a:lnTo>
                  <a:lnTo>
                    <a:pt x="211300" y="1000368"/>
                  </a:lnTo>
                  <a:lnTo>
                    <a:pt x="210932" y="1001077"/>
                  </a:lnTo>
                  <a:lnTo>
                    <a:pt x="210566" y="1001962"/>
                  </a:lnTo>
                  <a:lnTo>
                    <a:pt x="210198" y="1002671"/>
                  </a:lnTo>
                  <a:lnTo>
                    <a:pt x="209831" y="1003380"/>
                  </a:lnTo>
                  <a:lnTo>
                    <a:pt x="209463" y="1004088"/>
                  </a:lnTo>
                  <a:lnTo>
                    <a:pt x="209095" y="1004797"/>
                  </a:lnTo>
                  <a:lnTo>
                    <a:pt x="208727" y="1005503"/>
                  </a:lnTo>
                  <a:lnTo>
                    <a:pt x="208360" y="1006211"/>
                  </a:lnTo>
                  <a:lnTo>
                    <a:pt x="207992" y="1006920"/>
                  </a:lnTo>
                  <a:lnTo>
                    <a:pt x="207626" y="1007629"/>
                  </a:lnTo>
                  <a:lnTo>
                    <a:pt x="207257" y="1008337"/>
                  </a:lnTo>
                  <a:lnTo>
                    <a:pt x="206889" y="1009043"/>
                  </a:lnTo>
                  <a:lnTo>
                    <a:pt x="206523" y="1009575"/>
                  </a:lnTo>
                  <a:lnTo>
                    <a:pt x="206155" y="1010284"/>
                  </a:lnTo>
                  <a:lnTo>
                    <a:pt x="205788" y="1010993"/>
                  </a:lnTo>
                  <a:lnTo>
                    <a:pt x="205420" y="1011522"/>
                  </a:lnTo>
                  <a:lnTo>
                    <a:pt x="205054" y="1012231"/>
                  </a:lnTo>
                  <a:lnTo>
                    <a:pt x="204685" y="1012760"/>
                  </a:lnTo>
                  <a:lnTo>
                    <a:pt x="204317" y="1013469"/>
                  </a:lnTo>
                  <a:lnTo>
                    <a:pt x="203951" y="1014001"/>
                  </a:lnTo>
                  <a:lnTo>
                    <a:pt x="203583" y="1014710"/>
                  </a:lnTo>
                  <a:lnTo>
                    <a:pt x="203216" y="1015239"/>
                  </a:lnTo>
                  <a:lnTo>
                    <a:pt x="202848" y="1015948"/>
                  </a:lnTo>
                  <a:lnTo>
                    <a:pt x="202480" y="1016480"/>
                  </a:lnTo>
                  <a:lnTo>
                    <a:pt x="202114" y="1017012"/>
                  </a:lnTo>
                  <a:lnTo>
                    <a:pt x="201745" y="1017718"/>
                  </a:lnTo>
                  <a:lnTo>
                    <a:pt x="201379" y="1018250"/>
                  </a:lnTo>
                  <a:lnTo>
                    <a:pt x="201011" y="1018780"/>
                  </a:lnTo>
                  <a:lnTo>
                    <a:pt x="200642" y="1019312"/>
                  </a:lnTo>
                  <a:lnTo>
                    <a:pt x="200276" y="1020021"/>
                  </a:lnTo>
                  <a:lnTo>
                    <a:pt x="199908" y="1020550"/>
                  </a:lnTo>
                  <a:lnTo>
                    <a:pt x="199542" y="1021082"/>
                  </a:lnTo>
                  <a:lnTo>
                    <a:pt x="199173" y="1021614"/>
                  </a:lnTo>
                  <a:lnTo>
                    <a:pt x="198805" y="1022144"/>
                  </a:lnTo>
                  <a:lnTo>
                    <a:pt x="198439" y="1022676"/>
                  </a:lnTo>
                  <a:lnTo>
                    <a:pt x="198070" y="1023205"/>
                  </a:lnTo>
                  <a:lnTo>
                    <a:pt x="197704" y="1023737"/>
                  </a:lnTo>
                  <a:lnTo>
                    <a:pt x="197336" y="1024270"/>
                  </a:lnTo>
                  <a:lnTo>
                    <a:pt x="196968" y="1024623"/>
                  </a:lnTo>
                  <a:lnTo>
                    <a:pt x="196601" y="1025152"/>
                  </a:lnTo>
                  <a:lnTo>
                    <a:pt x="196233" y="1025684"/>
                  </a:lnTo>
                  <a:lnTo>
                    <a:pt x="195867" y="1026040"/>
                  </a:lnTo>
                  <a:lnTo>
                    <a:pt x="195498" y="1026569"/>
                  </a:lnTo>
                  <a:lnTo>
                    <a:pt x="195130" y="1027102"/>
                  </a:lnTo>
                  <a:lnTo>
                    <a:pt x="194764" y="1027454"/>
                  </a:lnTo>
                  <a:lnTo>
                    <a:pt x="194396" y="1027987"/>
                  </a:lnTo>
                  <a:lnTo>
                    <a:pt x="194029" y="1028516"/>
                  </a:lnTo>
                  <a:lnTo>
                    <a:pt x="193661" y="1028872"/>
                  </a:lnTo>
                  <a:lnTo>
                    <a:pt x="193295" y="1029404"/>
                  </a:lnTo>
                  <a:lnTo>
                    <a:pt x="192927" y="1029757"/>
                  </a:lnTo>
                  <a:lnTo>
                    <a:pt x="192558" y="1030110"/>
                  </a:lnTo>
                  <a:lnTo>
                    <a:pt x="192192" y="1030642"/>
                  </a:lnTo>
                  <a:lnTo>
                    <a:pt x="191824" y="1030995"/>
                  </a:lnTo>
                  <a:lnTo>
                    <a:pt x="191457" y="1031527"/>
                  </a:lnTo>
                  <a:lnTo>
                    <a:pt x="191089" y="1031880"/>
                  </a:lnTo>
                  <a:lnTo>
                    <a:pt x="190721" y="1032233"/>
                  </a:lnTo>
                  <a:lnTo>
                    <a:pt x="190355" y="1032589"/>
                  </a:lnTo>
                  <a:lnTo>
                    <a:pt x="189986" y="1033121"/>
                  </a:lnTo>
                  <a:lnTo>
                    <a:pt x="189620" y="1033474"/>
                  </a:lnTo>
                  <a:lnTo>
                    <a:pt x="189252" y="1033827"/>
                  </a:lnTo>
                  <a:lnTo>
                    <a:pt x="188883" y="1034183"/>
                  </a:lnTo>
                  <a:lnTo>
                    <a:pt x="188517" y="1034535"/>
                  </a:lnTo>
                  <a:lnTo>
                    <a:pt x="188149" y="1034888"/>
                  </a:lnTo>
                  <a:lnTo>
                    <a:pt x="187783" y="1035244"/>
                  </a:lnTo>
                  <a:lnTo>
                    <a:pt x="187414" y="1035597"/>
                  </a:lnTo>
                  <a:lnTo>
                    <a:pt x="187046" y="1035953"/>
                  </a:lnTo>
                  <a:lnTo>
                    <a:pt x="186678" y="1036306"/>
                  </a:lnTo>
                  <a:lnTo>
                    <a:pt x="186312" y="1036661"/>
                  </a:lnTo>
                  <a:lnTo>
                    <a:pt x="185943" y="1037014"/>
                  </a:lnTo>
                  <a:lnTo>
                    <a:pt x="185577" y="1037367"/>
                  </a:lnTo>
                  <a:lnTo>
                    <a:pt x="185209" y="1037723"/>
                  </a:lnTo>
                  <a:lnTo>
                    <a:pt x="184840" y="1038076"/>
                  </a:lnTo>
                  <a:lnTo>
                    <a:pt x="184474" y="1038252"/>
                  </a:lnTo>
                  <a:lnTo>
                    <a:pt x="184106" y="1038608"/>
                  </a:lnTo>
                  <a:lnTo>
                    <a:pt x="183740" y="1038961"/>
                  </a:lnTo>
                  <a:lnTo>
                    <a:pt x="183371" y="1039140"/>
                  </a:lnTo>
                  <a:lnTo>
                    <a:pt x="183003" y="1039493"/>
                  </a:lnTo>
                  <a:lnTo>
                    <a:pt x="182637" y="1039846"/>
                  </a:lnTo>
                  <a:lnTo>
                    <a:pt x="182268" y="1040023"/>
                  </a:lnTo>
                  <a:lnTo>
                    <a:pt x="181902" y="1040378"/>
                  </a:lnTo>
                  <a:lnTo>
                    <a:pt x="181534" y="1040555"/>
                  </a:lnTo>
                  <a:lnTo>
                    <a:pt x="181168" y="1040908"/>
                  </a:lnTo>
                  <a:lnTo>
                    <a:pt x="180799" y="1041087"/>
                  </a:lnTo>
                  <a:lnTo>
                    <a:pt x="180431" y="1041440"/>
                  </a:lnTo>
                  <a:lnTo>
                    <a:pt x="180065" y="1041616"/>
                  </a:lnTo>
                  <a:lnTo>
                    <a:pt x="179696" y="1041796"/>
                  </a:lnTo>
                  <a:lnTo>
                    <a:pt x="179330" y="1042149"/>
                  </a:lnTo>
                  <a:lnTo>
                    <a:pt x="178962" y="1042325"/>
                  </a:lnTo>
                  <a:lnTo>
                    <a:pt x="178594" y="1042502"/>
                  </a:lnTo>
                  <a:lnTo>
                    <a:pt x="178227" y="1042857"/>
                  </a:lnTo>
                  <a:lnTo>
                    <a:pt x="177859" y="1043034"/>
                  </a:lnTo>
                  <a:lnTo>
                    <a:pt x="177493" y="1043210"/>
                  </a:lnTo>
                  <a:lnTo>
                    <a:pt x="177125" y="1043387"/>
                  </a:lnTo>
                  <a:lnTo>
                    <a:pt x="176756" y="1043563"/>
                  </a:lnTo>
                  <a:lnTo>
                    <a:pt x="176390" y="1043742"/>
                  </a:lnTo>
                  <a:lnTo>
                    <a:pt x="176022" y="1044095"/>
                  </a:lnTo>
                  <a:lnTo>
                    <a:pt x="175655" y="1044272"/>
                  </a:lnTo>
                  <a:lnTo>
                    <a:pt x="175287" y="1044451"/>
                  </a:lnTo>
                  <a:lnTo>
                    <a:pt x="174919" y="1044625"/>
                  </a:lnTo>
                  <a:lnTo>
                    <a:pt x="174553" y="1044804"/>
                  </a:lnTo>
                  <a:lnTo>
                    <a:pt x="174184" y="1044980"/>
                  </a:lnTo>
                  <a:lnTo>
                    <a:pt x="173818" y="1045157"/>
                  </a:lnTo>
                  <a:lnTo>
                    <a:pt x="173450" y="1045333"/>
                  </a:lnTo>
                  <a:lnTo>
                    <a:pt x="173081" y="1045333"/>
                  </a:lnTo>
                  <a:lnTo>
                    <a:pt x="172715" y="1045513"/>
                  </a:lnTo>
                  <a:lnTo>
                    <a:pt x="172347" y="1045689"/>
                  </a:lnTo>
                  <a:lnTo>
                    <a:pt x="171981" y="1045866"/>
                  </a:lnTo>
                  <a:lnTo>
                    <a:pt x="171612" y="1046042"/>
                  </a:lnTo>
                  <a:lnTo>
                    <a:pt x="171244" y="1046042"/>
                  </a:lnTo>
                  <a:lnTo>
                    <a:pt x="170878" y="1046219"/>
                  </a:lnTo>
                  <a:lnTo>
                    <a:pt x="170510" y="1046398"/>
                  </a:lnTo>
                  <a:lnTo>
                    <a:pt x="170143" y="1046398"/>
                  </a:lnTo>
                  <a:lnTo>
                    <a:pt x="169775" y="1046574"/>
                  </a:lnTo>
                  <a:lnTo>
                    <a:pt x="169409" y="1046751"/>
                  </a:lnTo>
                  <a:lnTo>
                    <a:pt x="169040" y="1046751"/>
                  </a:lnTo>
                  <a:lnTo>
                    <a:pt x="168672" y="1046927"/>
                  </a:lnTo>
                  <a:lnTo>
                    <a:pt x="168306" y="1046927"/>
                  </a:lnTo>
                  <a:lnTo>
                    <a:pt x="167938" y="1047104"/>
                  </a:lnTo>
                  <a:lnTo>
                    <a:pt x="167571" y="1047104"/>
                  </a:lnTo>
                  <a:lnTo>
                    <a:pt x="167203" y="1047283"/>
                  </a:lnTo>
                  <a:lnTo>
                    <a:pt x="166835" y="1047283"/>
                  </a:lnTo>
                  <a:lnTo>
                    <a:pt x="166468" y="1047459"/>
                  </a:lnTo>
                  <a:lnTo>
                    <a:pt x="166100" y="1047459"/>
                  </a:lnTo>
                  <a:lnTo>
                    <a:pt x="165734" y="1047636"/>
                  </a:lnTo>
                  <a:lnTo>
                    <a:pt x="165366" y="1047636"/>
                  </a:lnTo>
                  <a:lnTo>
                    <a:pt x="164997" y="1047636"/>
                  </a:lnTo>
                  <a:lnTo>
                    <a:pt x="164631" y="1047812"/>
                  </a:lnTo>
                  <a:lnTo>
                    <a:pt x="164263" y="1047812"/>
                  </a:lnTo>
                  <a:lnTo>
                    <a:pt x="163894" y="1047812"/>
                  </a:lnTo>
                  <a:lnTo>
                    <a:pt x="163528" y="1047812"/>
                  </a:lnTo>
                  <a:lnTo>
                    <a:pt x="163160" y="1047989"/>
                  </a:lnTo>
                  <a:lnTo>
                    <a:pt x="162792" y="1047989"/>
                  </a:lnTo>
                  <a:lnTo>
                    <a:pt x="162425" y="1047989"/>
                  </a:lnTo>
                  <a:lnTo>
                    <a:pt x="162057" y="1047989"/>
                  </a:lnTo>
                  <a:lnTo>
                    <a:pt x="161691" y="1048168"/>
                  </a:lnTo>
                  <a:lnTo>
                    <a:pt x="158751" y="1048168"/>
                  </a:lnTo>
                  <a:lnTo>
                    <a:pt x="158382" y="1048345"/>
                  </a:lnTo>
                  <a:lnTo>
                    <a:pt x="153607" y="1048345"/>
                  </a:lnTo>
                  <a:lnTo>
                    <a:pt x="153238" y="1048168"/>
                  </a:lnTo>
                  <a:lnTo>
                    <a:pt x="151033" y="1048168"/>
                  </a:lnTo>
                  <a:lnTo>
                    <a:pt x="150666" y="1047989"/>
                  </a:lnTo>
                  <a:lnTo>
                    <a:pt x="148829" y="1047989"/>
                  </a:lnTo>
                  <a:lnTo>
                    <a:pt x="148461" y="1047812"/>
                  </a:lnTo>
                  <a:lnTo>
                    <a:pt x="148095" y="1047812"/>
                  </a:lnTo>
                  <a:lnTo>
                    <a:pt x="147726" y="1047812"/>
                  </a:lnTo>
                  <a:lnTo>
                    <a:pt x="147360" y="1047812"/>
                  </a:lnTo>
                  <a:lnTo>
                    <a:pt x="146992" y="1047636"/>
                  </a:lnTo>
                  <a:lnTo>
                    <a:pt x="146623" y="1047636"/>
                  </a:lnTo>
                  <a:lnTo>
                    <a:pt x="146257" y="1047636"/>
                  </a:lnTo>
                  <a:lnTo>
                    <a:pt x="145889" y="1047636"/>
                  </a:lnTo>
                  <a:lnTo>
                    <a:pt x="145523" y="1047459"/>
                  </a:lnTo>
                  <a:lnTo>
                    <a:pt x="145154" y="1047459"/>
                  </a:lnTo>
                  <a:lnTo>
                    <a:pt x="144786" y="1047283"/>
                  </a:lnTo>
                  <a:lnTo>
                    <a:pt x="144420" y="1047283"/>
                  </a:lnTo>
                  <a:lnTo>
                    <a:pt x="144051" y="1047283"/>
                  </a:lnTo>
                  <a:lnTo>
                    <a:pt x="143685" y="1047104"/>
                  </a:lnTo>
                  <a:lnTo>
                    <a:pt x="143317" y="1047104"/>
                  </a:lnTo>
                  <a:lnTo>
                    <a:pt x="142949" y="1046927"/>
                  </a:lnTo>
                  <a:lnTo>
                    <a:pt x="142582" y="1046927"/>
                  </a:lnTo>
                  <a:lnTo>
                    <a:pt x="142214" y="1046751"/>
                  </a:lnTo>
                  <a:lnTo>
                    <a:pt x="141848" y="1046751"/>
                  </a:lnTo>
                  <a:lnTo>
                    <a:pt x="141479" y="1046574"/>
                  </a:lnTo>
                  <a:lnTo>
                    <a:pt x="141111" y="1046574"/>
                  </a:lnTo>
                  <a:lnTo>
                    <a:pt x="140743" y="1046398"/>
                  </a:lnTo>
                  <a:lnTo>
                    <a:pt x="140377" y="1046398"/>
                  </a:lnTo>
                  <a:lnTo>
                    <a:pt x="140008" y="1046219"/>
                  </a:lnTo>
                  <a:lnTo>
                    <a:pt x="139642" y="1046042"/>
                  </a:lnTo>
                  <a:lnTo>
                    <a:pt x="139274" y="1046042"/>
                  </a:lnTo>
                  <a:lnTo>
                    <a:pt x="138906" y="1045866"/>
                  </a:lnTo>
                  <a:lnTo>
                    <a:pt x="138539" y="1045689"/>
                  </a:lnTo>
                  <a:lnTo>
                    <a:pt x="138171" y="1045513"/>
                  </a:lnTo>
                  <a:lnTo>
                    <a:pt x="137805" y="1045513"/>
                  </a:lnTo>
                  <a:lnTo>
                    <a:pt x="137436" y="1045333"/>
                  </a:lnTo>
                  <a:lnTo>
                    <a:pt x="137068" y="1045157"/>
                  </a:lnTo>
                  <a:lnTo>
                    <a:pt x="136702" y="1045157"/>
                  </a:lnTo>
                  <a:lnTo>
                    <a:pt x="136334" y="1044980"/>
                  </a:lnTo>
                  <a:lnTo>
                    <a:pt x="135967" y="1044804"/>
                  </a:lnTo>
                  <a:lnTo>
                    <a:pt x="135599" y="1044625"/>
                  </a:lnTo>
                  <a:lnTo>
                    <a:pt x="135233" y="1044451"/>
                  </a:lnTo>
                  <a:lnTo>
                    <a:pt x="134864" y="1044451"/>
                  </a:lnTo>
                  <a:lnTo>
                    <a:pt x="134496" y="1044272"/>
                  </a:lnTo>
                  <a:lnTo>
                    <a:pt x="134130" y="1044095"/>
                  </a:lnTo>
                  <a:lnTo>
                    <a:pt x="133762" y="1043919"/>
                  </a:lnTo>
                  <a:lnTo>
                    <a:pt x="133395" y="1043742"/>
                  </a:lnTo>
                  <a:lnTo>
                    <a:pt x="133027" y="1043563"/>
                  </a:lnTo>
                  <a:lnTo>
                    <a:pt x="132659" y="1043563"/>
                  </a:lnTo>
                  <a:lnTo>
                    <a:pt x="132293" y="1043387"/>
                  </a:lnTo>
                  <a:lnTo>
                    <a:pt x="131924" y="1043210"/>
                  </a:lnTo>
                  <a:lnTo>
                    <a:pt x="131558" y="1043034"/>
                  </a:lnTo>
                  <a:lnTo>
                    <a:pt x="131190" y="1042857"/>
                  </a:lnTo>
                  <a:lnTo>
                    <a:pt x="130821" y="1042678"/>
                  </a:lnTo>
                  <a:lnTo>
                    <a:pt x="130455" y="1042502"/>
                  </a:lnTo>
                  <a:lnTo>
                    <a:pt x="130087" y="1042325"/>
                  </a:lnTo>
                  <a:lnTo>
                    <a:pt x="129721" y="1042149"/>
                  </a:lnTo>
                  <a:lnTo>
                    <a:pt x="129352" y="1041969"/>
                  </a:lnTo>
                  <a:lnTo>
                    <a:pt x="128984" y="1041796"/>
                  </a:lnTo>
                  <a:lnTo>
                    <a:pt x="128618" y="1041440"/>
                  </a:lnTo>
                  <a:lnTo>
                    <a:pt x="128249" y="1041264"/>
                  </a:lnTo>
                  <a:lnTo>
                    <a:pt x="127883" y="1041087"/>
                  </a:lnTo>
                  <a:lnTo>
                    <a:pt x="127515" y="1040908"/>
                  </a:lnTo>
                  <a:lnTo>
                    <a:pt x="127147" y="1040731"/>
                  </a:lnTo>
                  <a:lnTo>
                    <a:pt x="126780" y="1040555"/>
                  </a:lnTo>
                  <a:lnTo>
                    <a:pt x="126412" y="1040378"/>
                  </a:lnTo>
                  <a:lnTo>
                    <a:pt x="126046" y="1040202"/>
                  </a:lnTo>
                  <a:lnTo>
                    <a:pt x="125677" y="1039846"/>
                  </a:lnTo>
                  <a:lnTo>
                    <a:pt x="125309" y="1039670"/>
                  </a:lnTo>
                  <a:lnTo>
                    <a:pt x="124943" y="1039493"/>
                  </a:lnTo>
                  <a:lnTo>
                    <a:pt x="124575" y="1039317"/>
                  </a:lnTo>
                  <a:lnTo>
                    <a:pt x="124208" y="1039140"/>
                  </a:lnTo>
                  <a:lnTo>
                    <a:pt x="123840" y="1038961"/>
                  </a:lnTo>
                  <a:lnTo>
                    <a:pt x="123474" y="1038608"/>
                  </a:lnTo>
                  <a:lnTo>
                    <a:pt x="123106" y="1038432"/>
                  </a:lnTo>
                  <a:lnTo>
                    <a:pt x="122737" y="1038252"/>
                  </a:lnTo>
                  <a:lnTo>
                    <a:pt x="122371" y="1038076"/>
                  </a:lnTo>
                  <a:lnTo>
                    <a:pt x="122003" y="1037899"/>
                  </a:lnTo>
                  <a:lnTo>
                    <a:pt x="121636" y="1037547"/>
                  </a:lnTo>
                  <a:lnTo>
                    <a:pt x="121268" y="1037367"/>
                  </a:lnTo>
                  <a:lnTo>
                    <a:pt x="120900" y="1037191"/>
                  </a:lnTo>
                  <a:lnTo>
                    <a:pt x="120534" y="1036838"/>
                  </a:lnTo>
                  <a:lnTo>
                    <a:pt x="120165" y="1036661"/>
                  </a:lnTo>
                  <a:lnTo>
                    <a:pt x="119799" y="1036485"/>
                  </a:lnTo>
                  <a:lnTo>
                    <a:pt x="119431" y="1036306"/>
                  </a:lnTo>
                  <a:lnTo>
                    <a:pt x="119062" y="1035953"/>
                  </a:lnTo>
                  <a:lnTo>
                    <a:pt x="118696" y="1035776"/>
                  </a:lnTo>
                  <a:lnTo>
                    <a:pt x="118328" y="1035597"/>
                  </a:lnTo>
                  <a:lnTo>
                    <a:pt x="117960" y="1035244"/>
                  </a:lnTo>
                  <a:lnTo>
                    <a:pt x="117593" y="1035068"/>
                  </a:lnTo>
                  <a:lnTo>
                    <a:pt x="117225" y="1034712"/>
                  </a:lnTo>
                  <a:lnTo>
                    <a:pt x="116857" y="1034535"/>
                  </a:lnTo>
                  <a:lnTo>
                    <a:pt x="116491" y="1034359"/>
                  </a:lnTo>
                  <a:lnTo>
                    <a:pt x="116122" y="1034006"/>
                  </a:lnTo>
                  <a:lnTo>
                    <a:pt x="115756" y="1033827"/>
                  </a:lnTo>
                  <a:lnTo>
                    <a:pt x="115388" y="1033650"/>
                  </a:lnTo>
                  <a:lnTo>
                    <a:pt x="115019" y="1033297"/>
                  </a:lnTo>
                  <a:lnTo>
                    <a:pt x="114653" y="1033121"/>
                  </a:lnTo>
                  <a:lnTo>
                    <a:pt x="114285" y="1032942"/>
                  </a:lnTo>
                  <a:lnTo>
                    <a:pt x="113919" y="1032589"/>
                  </a:lnTo>
                  <a:lnTo>
                    <a:pt x="113550" y="1032412"/>
                  </a:lnTo>
                  <a:lnTo>
                    <a:pt x="113184" y="1032233"/>
                  </a:lnTo>
                  <a:lnTo>
                    <a:pt x="112816" y="1031880"/>
                  </a:lnTo>
                  <a:lnTo>
                    <a:pt x="112447" y="1031704"/>
                  </a:lnTo>
                  <a:lnTo>
                    <a:pt x="112081" y="1031351"/>
                  </a:lnTo>
                  <a:lnTo>
                    <a:pt x="111713" y="1031171"/>
                  </a:lnTo>
                  <a:lnTo>
                    <a:pt x="111347" y="1030995"/>
                  </a:lnTo>
                  <a:lnTo>
                    <a:pt x="110978" y="1030642"/>
                  </a:lnTo>
                  <a:lnTo>
                    <a:pt x="110610" y="1030466"/>
                  </a:lnTo>
                  <a:lnTo>
                    <a:pt x="110244" y="1030110"/>
                  </a:lnTo>
                  <a:lnTo>
                    <a:pt x="109875" y="1029933"/>
                  </a:lnTo>
                  <a:lnTo>
                    <a:pt x="109509" y="1029757"/>
                  </a:lnTo>
                  <a:lnTo>
                    <a:pt x="109141" y="1029404"/>
                  </a:lnTo>
                  <a:lnTo>
                    <a:pt x="108773" y="1029225"/>
                  </a:lnTo>
                  <a:lnTo>
                    <a:pt x="108406" y="1028872"/>
                  </a:lnTo>
                  <a:lnTo>
                    <a:pt x="108038" y="1028695"/>
                  </a:lnTo>
                  <a:lnTo>
                    <a:pt x="107672" y="1028516"/>
                  </a:lnTo>
                  <a:lnTo>
                    <a:pt x="107304" y="1028163"/>
                  </a:lnTo>
                  <a:lnTo>
                    <a:pt x="106935" y="1027987"/>
                  </a:lnTo>
                  <a:lnTo>
                    <a:pt x="106569" y="1027631"/>
                  </a:lnTo>
                  <a:lnTo>
                    <a:pt x="106201" y="1027454"/>
                  </a:lnTo>
                  <a:lnTo>
                    <a:pt x="105834" y="1027102"/>
                  </a:lnTo>
                  <a:lnTo>
                    <a:pt x="105466" y="1026925"/>
                  </a:lnTo>
                  <a:lnTo>
                    <a:pt x="105098" y="1026569"/>
                  </a:lnTo>
                  <a:lnTo>
                    <a:pt x="104732" y="1026393"/>
                  </a:lnTo>
                  <a:lnTo>
                    <a:pt x="104363" y="1026040"/>
                  </a:lnTo>
                  <a:lnTo>
                    <a:pt x="103997" y="1025861"/>
                  </a:lnTo>
                  <a:lnTo>
                    <a:pt x="103629" y="1025684"/>
                  </a:lnTo>
                  <a:lnTo>
                    <a:pt x="103260" y="1025331"/>
                  </a:lnTo>
                  <a:lnTo>
                    <a:pt x="102894" y="1025152"/>
                  </a:lnTo>
                  <a:lnTo>
                    <a:pt x="102526" y="1024799"/>
                  </a:lnTo>
                  <a:lnTo>
                    <a:pt x="102160" y="1024623"/>
                  </a:lnTo>
                  <a:lnTo>
                    <a:pt x="101791" y="1024270"/>
                  </a:lnTo>
                  <a:lnTo>
                    <a:pt x="101425" y="1024090"/>
                  </a:lnTo>
                  <a:lnTo>
                    <a:pt x="101057" y="1023737"/>
                  </a:lnTo>
                  <a:lnTo>
                    <a:pt x="100689" y="1023561"/>
                  </a:lnTo>
                  <a:lnTo>
                    <a:pt x="100322" y="1023385"/>
                  </a:lnTo>
                  <a:lnTo>
                    <a:pt x="99954" y="1023029"/>
                  </a:lnTo>
                  <a:lnTo>
                    <a:pt x="99588" y="1022852"/>
                  </a:lnTo>
                  <a:lnTo>
                    <a:pt x="99219" y="1022497"/>
                  </a:lnTo>
                  <a:lnTo>
                    <a:pt x="98851" y="1022323"/>
                  </a:lnTo>
                  <a:lnTo>
                    <a:pt x="98485" y="1021967"/>
                  </a:lnTo>
                  <a:lnTo>
                    <a:pt x="98117" y="1021791"/>
                  </a:lnTo>
                  <a:lnTo>
                    <a:pt x="97750" y="1021614"/>
                  </a:lnTo>
                  <a:lnTo>
                    <a:pt x="97382" y="1021259"/>
                  </a:lnTo>
                  <a:lnTo>
                    <a:pt x="97014" y="1021082"/>
                  </a:lnTo>
                  <a:lnTo>
                    <a:pt x="96647" y="1020729"/>
                  </a:lnTo>
                  <a:lnTo>
                    <a:pt x="96279" y="1020550"/>
                  </a:lnTo>
                  <a:lnTo>
                    <a:pt x="95913" y="1020373"/>
                  </a:lnTo>
                  <a:lnTo>
                    <a:pt x="95545" y="1020197"/>
                  </a:lnTo>
                  <a:lnTo>
                    <a:pt x="95176" y="1019841"/>
                  </a:lnTo>
                  <a:lnTo>
                    <a:pt x="94808" y="1019668"/>
                  </a:lnTo>
                  <a:lnTo>
                    <a:pt x="94442" y="1019488"/>
                  </a:lnTo>
                  <a:lnTo>
                    <a:pt x="94074" y="1019135"/>
                  </a:lnTo>
                  <a:lnTo>
                    <a:pt x="93707" y="1018959"/>
                  </a:lnTo>
                  <a:lnTo>
                    <a:pt x="93339" y="1018780"/>
                  </a:lnTo>
                  <a:lnTo>
                    <a:pt x="92971" y="1018603"/>
                  </a:lnTo>
                  <a:lnTo>
                    <a:pt x="92604" y="1018250"/>
                  </a:lnTo>
                  <a:lnTo>
                    <a:pt x="92236" y="1018074"/>
                  </a:lnTo>
                  <a:lnTo>
                    <a:pt x="91870" y="1017894"/>
                  </a:lnTo>
                  <a:lnTo>
                    <a:pt x="91502" y="1017542"/>
                  </a:lnTo>
                  <a:lnTo>
                    <a:pt x="91133" y="1017365"/>
                  </a:lnTo>
                  <a:lnTo>
                    <a:pt x="90767" y="1017189"/>
                  </a:lnTo>
                  <a:lnTo>
                    <a:pt x="90399" y="1017012"/>
                  </a:lnTo>
                  <a:lnTo>
                    <a:pt x="90032" y="1016656"/>
                  </a:lnTo>
                  <a:lnTo>
                    <a:pt x="89664" y="1016480"/>
                  </a:lnTo>
                  <a:lnTo>
                    <a:pt x="89298" y="1016304"/>
                  </a:lnTo>
                  <a:lnTo>
                    <a:pt x="88930" y="1016124"/>
                  </a:lnTo>
                  <a:lnTo>
                    <a:pt x="88561" y="1015771"/>
                  </a:lnTo>
                  <a:lnTo>
                    <a:pt x="88195" y="1015595"/>
                  </a:lnTo>
                  <a:lnTo>
                    <a:pt x="87827" y="1015418"/>
                  </a:lnTo>
                  <a:lnTo>
                    <a:pt x="87460" y="1015239"/>
                  </a:lnTo>
                  <a:lnTo>
                    <a:pt x="87092" y="1015063"/>
                  </a:lnTo>
                  <a:lnTo>
                    <a:pt x="86724" y="1014710"/>
                  </a:lnTo>
                  <a:lnTo>
                    <a:pt x="86358" y="1014533"/>
                  </a:lnTo>
                  <a:lnTo>
                    <a:pt x="85989" y="1014357"/>
                  </a:lnTo>
                  <a:lnTo>
                    <a:pt x="85623" y="1014178"/>
                  </a:lnTo>
                  <a:lnTo>
                    <a:pt x="85255" y="1014001"/>
                  </a:lnTo>
                  <a:lnTo>
                    <a:pt x="84887" y="1013648"/>
                  </a:lnTo>
                  <a:lnTo>
                    <a:pt x="84520" y="1013469"/>
                  </a:lnTo>
                  <a:lnTo>
                    <a:pt x="84152" y="1013292"/>
                  </a:lnTo>
                  <a:lnTo>
                    <a:pt x="83786" y="1013116"/>
                  </a:lnTo>
                  <a:lnTo>
                    <a:pt x="83417" y="1012939"/>
                  </a:lnTo>
                  <a:lnTo>
                    <a:pt x="83049" y="1012760"/>
                  </a:lnTo>
                  <a:lnTo>
                    <a:pt x="82683" y="1012584"/>
                  </a:lnTo>
                  <a:lnTo>
                    <a:pt x="82315" y="1012407"/>
                  </a:lnTo>
                  <a:lnTo>
                    <a:pt x="81948" y="1012054"/>
                  </a:lnTo>
                  <a:lnTo>
                    <a:pt x="81580" y="1011878"/>
                  </a:lnTo>
                  <a:lnTo>
                    <a:pt x="81212" y="1011699"/>
                  </a:lnTo>
                  <a:lnTo>
                    <a:pt x="80845" y="1011522"/>
                  </a:lnTo>
                  <a:lnTo>
                    <a:pt x="80477" y="1011346"/>
                  </a:lnTo>
                  <a:lnTo>
                    <a:pt x="80111" y="1011169"/>
                  </a:lnTo>
                  <a:lnTo>
                    <a:pt x="79743" y="1010993"/>
                  </a:lnTo>
                  <a:lnTo>
                    <a:pt x="79374" y="1010813"/>
                  </a:lnTo>
                  <a:lnTo>
                    <a:pt x="79008" y="1010637"/>
                  </a:lnTo>
                  <a:lnTo>
                    <a:pt x="78640" y="1010461"/>
                  </a:lnTo>
                  <a:lnTo>
                    <a:pt x="78274" y="1010284"/>
                  </a:lnTo>
                  <a:lnTo>
                    <a:pt x="77905" y="1010105"/>
                  </a:lnTo>
                  <a:lnTo>
                    <a:pt x="77539" y="1009931"/>
                  </a:lnTo>
                  <a:lnTo>
                    <a:pt x="77171" y="1009752"/>
                  </a:lnTo>
                  <a:lnTo>
                    <a:pt x="76802" y="1009575"/>
                  </a:lnTo>
                  <a:lnTo>
                    <a:pt x="76436" y="1009399"/>
                  </a:lnTo>
                  <a:lnTo>
                    <a:pt x="76068" y="1009223"/>
                  </a:lnTo>
                  <a:lnTo>
                    <a:pt x="75702" y="1009043"/>
                  </a:lnTo>
                  <a:lnTo>
                    <a:pt x="75333" y="1008867"/>
                  </a:lnTo>
                  <a:lnTo>
                    <a:pt x="74965" y="1008690"/>
                  </a:lnTo>
                  <a:lnTo>
                    <a:pt x="74599" y="1008514"/>
                  </a:lnTo>
                  <a:lnTo>
                    <a:pt x="74230" y="1008337"/>
                  </a:lnTo>
                  <a:lnTo>
                    <a:pt x="73864" y="1008158"/>
                  </a:lnTo>
                  <a:lnTo>
                    <a:pt x="73496" y="1007982"/>
                  </a:lnTo>
                  <a:lnTo>
                    <a:pt x="73128" y="1007805"/>
                  </a:lnTo>
                  <a:lnTo>
                    <a:pt x="72761" y="1007629"/>
                  </a:lnTo>
                  <a:lnTo>
                    <a:pt x="72393" y="1007449"/>
                  </a:lnTo>
                  <a:lnTo>
                    <a:pt x="72025" y="1007449"/>
                  </a:lnTo>
                  <a:lnTo>
                    <a:pt x="71658" y="1007276"/>
                  </a:lnTo>
                  <a:lnTo>
                    <a:pt x="71290" y="1007097"/>
                  </a:lnTo>
                  <a:lnTo>
                    <a:pt x="70922" y="1006920"/>
                  </a:lnTo>
                  <a:lnTo>
                    <a:pt x="70556" y="1006744"/>
                  </a:lnTo>
                  <a:lnTo>
                    <a:pt x="70187" y="1006744"/>
                  </a:lnTo>
                  <a:lnTo>
                    <a:pt x="69821" y="1006567"/>
                  </a:lnTo>
                  <a:lnTo>
                    <a:pt x="69453" y="1006388"/>
                  </a:lnTo>
                  <a:lnTo>
                    <a:pt x="69085" y="1006388"/>
                  </a:lnTo>
                  <a:lnTo>
                    <a:pt x="68718" y="1006211"/>
                  </a:lnTo>
                  <a:lnTo>
                    <a:pt x="68350" y="1006035"/>
                  </a:lnTo>
                  <a:lnTo>
                    <a:pt x="67984" y="1006035"/>
                  </a:lnTo>
                  <a:lnTo>
                    <a:pt x="67615" y="1005858"/>
                  </a:lnTo>
                  <a:lnTo>
                    <a:pt x="67249" y="1005682"/>
                  </a:lnTo>
                  <a:lnTo>
                    <a:pt x="66881" y="1005682"/>
                  </a:lnTo>
                  <a:lnTo>
                    <a:pt x="66513" y="1005503"/>
                  </a:lnTo>
                  <a:lnTo>
                    <a:pt x="66146" y="1005503"/>
                  </a:lnTo>
                  <a:lnTo>
                    <a:pt x="65778" y="1005326"/>
                  </a:lnTo>
                  <a:lnTo>
                    <a:pt x="65412" y="1005150"/>
                  </a:lnTo>
                  <a:lnTo>
                    <a:pt x="65043" y="1005150"/>
                  </a:lnTo>
                  <a:lnTo>
                    <a:pt x="64675" y="1004973"/>
                  </a:lnTo>
                  <a:lnTo>
                    <a:pt x="64309" y="1004973"/>
                  </a:lnTo>
                  <a:lnTo>
                    <a:pt x="63941" y="1004797"/>
                  </a:lnTo>
                  <a:lnTo>
                    <a:pt x="63574" y="1004797"/>
                  </a:lnTo>
                  <a:lnTo>
                    <a:pt x="63206" y="1004797"/>
                  </a:lnTo>
                  <a:lnTo>
                    <a:pt x="62838" y="1004620"/>
                  </a:lnTo>
                  <a:lnTo>
                    <a:pt x="62472" y="1004620"/>
                  </a:lnTo>
                  <a:lnTo>
                    <a:pt x="62103" y="1004441"/>
                  </a:lnTo>
                  <a:lnTo>
                    <a:pt x="61737" y="1004441"/>
                  </a:lnTo>
                  <a:lnTo>
                    <a:pt x="61369" y="1004265"/>
                  </a:lnTo>
                  <a:lnTo>
                    <a:pt x="61000" y="1004265"/>
                  </a:lnTo>
                  <a:lnTo>
                    <a:pt x="60634" y="1004265"/>
                  </a:lnTo>
                  <a:lnTo>
                    <a:pt x="60266" y="1004088"/>
                  </a:lnTo>
                  <a:lnTo>
                    <a:pt x="59900" y="1004088"/>
                  </a:lnTo>
                  <a:lnTo>
                    <a:pt x="59531" y="1004088"/>
                  </a:lnTo>
                  <a:lnTo>
                    <a:pt x="59163" y="1003912"/>
                  </a:lnTo>
                  <a:lnTo>
                    <a:pt x="58797" y="1003912"/>
                  </a:lnTo>
                  <a:lnTo>
                    <a:pt x="58428" y="1003912"/>
                  </a:lnTo>
                  <a:lnTo>
                    <a:pt x="58062" y="1003912"/>
                  </a:lnTo>
                  <a:lnTo>
                    <a:pt x="57694" y="1003732"/>
                  </a:lnTo>
                  <a:lnTo>
                    <a:pt x="57326" y="1003732"/>
                  </a:lnTo>
                  <a:lnTo>
                    <a:pt x="56959" y="1003732"/>
                  </a:lnTo>
                  <a:lnTo>
                    <a:pt x="56591" y="1003732"/>
                  </a:lnTo>
                  <a:lnTo>
                    <a:pt x="56225" y="1003732"/>
                  </a:lnTo>
                  <a:lnTo>
                    <a:pt x="55856" y="1003556"/>
                  </a:lnTo>
                  <a:lnTo>
                    <a:pt x="49241" y="1003556"/>
                  </a:lnTo>
                  <a:lnTo>
                    <a:pt x="48873" y="1003732"/>
                  </a:lnTo>
                  <a:lnTo>
                    <a:pt x="47036" y="1003732"/>
                  </a:lnTo>
                  <a:lnTo>
                    <a:pt x="46670" y="1003912"/>
                  </a:lnTo>
                  <a:lnTo>
                    <a:pt x="46301" y="1003912"/>
                  </a:lnTo>
                  <a:lnTo>
                    <a:pt x="45935" y="1003912"/>
                  </a:lnTo>
                  <a:lnTo>
                    <a:pt x="45567" y="1003912"/>
                  </a:lnTo>
                  <a:lnTo>
                    <a:pt x="45198" y="1004088"/>
                  </a:lnTo>
                  <a:lnTo>
                    <a:pt x="44832" y="1004088"/>
                  </a:lnTo>
                  <a:lnTo>
                    <a:pt x="44464" y="1004088"/>
                  </a:lnTo>
                  <a:lnTo>
                    <a:pt x="44098" y="1004265"/>
                  </a:lnTo>
                  <a:lnTo>
                    <a:pt x="43729" y="1004265"/>
                  </a:lnTo>
                  <a:lnTo>
                    <a:pt x="43363" y="1004265"/>
                  </a:lnTo>
                  <a:lnTo>
                    <a:pt x="42995" y="1004441"/>
                  </a:lnTo>
                  <a:lnTo>
                    <a:pt x="42626" y="1004441"/>
                  </a:lnTo>
                  <a:lnTo>
                    <a:pt x="42260" y="1004441"/>
                  </a:lnTo>
                  <a:lnTo>
                    <a:pt x="41892" y="1004620"/>
                  </a:lnTo>
                  <a:lnTo>
                    <a:pt x="41526" y="1004620"/>
                  </a:lnTo>
                  <a:lnTo>
                    <a:pt x="41157" y="1004620"/>
                  </a:lnTo>
                  <a:lnTo>
                    <a:pt x="40789" y="1004797"/>
                  </a:lnTo>
                  <a:lnTo>
                    <a:pt x="40423" y="1004797"/>
                  </a:lnTo>
                  <a:lnTo>
                    <a:pt x="40055" y="1004973"/>
                  </a:lnTo>
                  <a:lnTo>
                    <a:pt x="39688" y="1004973"/>
                  </a:lnTo>
                  <a:lnTo>
                    <a:pt x="39320" y="1005150"/>
                  </a:lnTo>
                  <a:lnTo>
                    <a:pt x="38952" y="1005150"/>
                  </a:lnTo>
                  <a:lnTo>
                    <a:pt x="38585" y="1005326"/>
                  </a:lnTo>
                  <a:lnTo>
                    <a:pt x="38217" y="1005326"/>
                  </a:lnTo>
                  <a:lnTo>
                    <a:pt x="37851" y="1005326"/>
                  </a:lnTo>
                  <a:lnTo>
                    <a:pt x="37483" y="1005503"/>
                  </a:lnTo>
                  <a:lnTo>
                    <a:pt x="37114" y="1005503"/>
                  </a:lnTo>
                  <a:lnTo>
                    <a:pt x="36748" y="1005682"/>
                  </a:lnTo>
                  <a:lnTo>
                    <a:pt x="36380" y="1005858"/>
                  </a:lnTo>
                  <a:lnTo>
                    <a:pt x="36013" y="1005858"/>
                  </a:lnTo>
                  <a:lnTo>
                    <a:pt x="35645" y="1006035"/>
                  </a:lnTo>
                  <a:lnTo>
                    <a:pt x="35277" y="1006035"/>
                  </a:lnTo>
                  <a:lnTo>
                    <a:pt x="34911" y="1006211"/>
                  </a:lnTo>
                  <a:lnTo>
                    <a:pt x="34542" y="1006211"/>
                  </a:lnTo>
                  <a:lnTo>
                    <a:pt x="34176" y="1006388"/>
                  </a:lnTo>
                  <a:lnTo>
                    <a:pt x="33808" y="1006388"/>
                  </a:lnTo>
                  <a:lnTo>
                    <a:pt x="33439" y="1006567"/>
                  </a:lnTo>
                  <a:lnTo>
                    <a:pt x="33073" y="1006744"/>
                  </a:lnTo>
                  <a:lnTo>
                    <a:pt x="32705" y="1006744"/>
                  </a:lnTo>
                  <a:lnTo>
                    <a:pt x="32339" y="1006920"/>
                  </a:lnTo>
                  <a:lnTo>
                    <a:pt x="31970" y="1007097"/>
                  </a:lnTo>
                  <a:lnTo>
                    <a:pt x="31604" y="1007097"/>
                  </a:lnTo>
                  <a:lnTo>
                    <a:pt x="31236" y="1007276"/>
                  </a:lnTo>
                  <a:lnTo>
                    <a:pt x="30868" y="1007449"/>
                  </a:lnTo>
                  <a:lnTo>
                    <a:pt x="30501" y="1007449"/>
                  </a:lnTo>
                  <a:lnTo>
                    <a:pt x="30133" y="1007629"/>
                  </a:lnTo>
                  <a:lnTo>
                    <a:pt x="29767" y="1007805"/>
                  </a:lnTo>
                  <a:lnTo>
                    <a:pt x="29398" y="1007805"/>
                  </a:lnTo>
                  <a:lnTo>
                    <a:pt x="29030" y="1007982"/>
                  </a:lnTo>
                  <a:lnTo>
                    <a:pt x="28664" y="1008158"/>
                  </a:lnTo>
                  <a:lnTo>
                    <a:pt x="28296" y="1008158"/>
                  </a:lnTo>
                  <a:lnTo>
                    <a:pt x="27929" y="1008337"/>
                  </a:lnTo>
                  <a:lnTo>
                    <a:pt x="27561" y="1008514"/>
                  </a:lnTo>
                  <a:lnTo>
                    <a:pt x="27193" y="1008690"/>
                  </a:lnTo>
                  <a:lnTo>
                    <a:pt x="26826" y="1008867"/>
                  </a:lnTo>
                  <a:lnTo>
                    <a:pt x="26458" y="1008867"/>
                  </a:lnTo>
                  <a:lnTo>
                    <a:pt x="26090" y="1009043"/>
                  </a:lnTo>
                  <a:lnTo>
                    <a:pt x="25724" y="1009223"/>
                  </a:lnTo>
                  <a:lnTo>
                    <a:pt x="25355" y="1009399"/>
                  </a:lnTo>
                  <a:lnTo>
                    <a:pt x="24987" y="1009575"/>
                  </a:lnTo>
                  <a:lnTo>
                    <a:pt x="24621" y="1009575"/>
                  </a:lnTo>
                  <a:lnTo>
                    <a:pt x="24253" y="1009752"/>
                  </a:lnTo>
                  <a:lnTo>
                    <a:pt x="23886" y="1009931"/>
                  </a:lnTo>
                  <a:lnTo>
                    <a:pt x="23518" y="1010105"/>
                  </a:lnTo>
                  <a:lnTo>
                    <a:pt x="23150" y="1010284"/>
                  </a:lnTo>
                  <a:lnTo>
                    <a:pt x="22783" y="1010461"/>
                  </a:lnTo>
                  <a:lnTo>
                    <a:pt x="22415" y="1010637"/>
                  </a:lnTo>
                  <a:lnTo>
                    <a:pt x="22049" y="1010813"/>
                  </a:lnTo>
                  <a:lnTo>
                    <a:pt x="21681" y="1010813"/>
                  </a:lnTo>
                  <a:lnTo>
                    <a:pt x="21314" y="1010993"/>
                  </a:lnTo>
                  <a:lnTo>
                    <a:pt x="20946" y="1011169"/>
                  </a:lnTo>
                  <a:lnTo>
                    <a:pt x="20578" y="1011346"/>
                  </a:lnTo>
                  <a:lnTo>
                    <a:pt x="20211" y="1011522"/>
                  </a:lnTo>
                  <a:lnTo>
                    <a:pt x="19843" y="1011699"/>
                  </a:lnTo>
                  <a:lnTo>
                    <a:pt x="19477" y="1011878"/>
                  </a:lnTo>
                  <a:lnTo>
                    <a:pt x="19109" y="1012054"/>
                  </a:lnTo>
                  <a:lnTo>
                    <a:pt x="18740" y="1012231"/>
                  </a:lnTo>
                  <a:lnTo>
                    <a:pt x="18374" y="1012407"/>
                  </a:lnTo>
                  <a:lnTo>
                    <a:pt x="18006" y="1012584"/>
                  </a:lnTo>
                  <a:lnTo>
                    <a:pt x="17639" y="1012760"/>
                  </a:lnTo>
                  <a:lnTo>
                    <a:pt x="17271" y="1012939"/>
                  </a:lnTo>
                  <a:lnTo>
                    <a:pt x="16903" y="1013116"/>
                  </a:lnTo>
                  <a:lnTo>
                    <a:pt x="16537" y="1013292"/>
                  </a:lnTo>
                  <a:lnTo>
                    <a:pt x="16169" y="1013469"/>
                  </a:lnTo>
                  <a:lnTo>
                    <a:pt x="15801" y="1013648"/>
                  </a:lnTo>
                  <a:lnTo>
                    <a:pt x="15434" y="1013825"/>
                  </a:lnTo>
                  <a:lnTo>
                    <a:pt x="15066" y="1014001"/>
                  </a:lnTo>
                  <a:lnTo>
                    <a:pt x="14699" y="1014178"/>
                  </a:lnTo>
                  <a:lnTo>
                    <a:pt x="14331" y="1014357"/>
                  </a:lnTo>
                  <a:lnTo>
                    <a:pt x="13964" y="1014533"/>
                  </a:lnTo>
                  <a:lnTo>
                    <a:pt x="13596" y="1014710"/>
                  </a:lnTo>
                  <a:lnTo>
                    <a:pt x="13229" y="1015063"/>
                  </a:lnTo>
                  <a:lnTo>
                    <a:pt x="12861" y="1015239"/>
                  </a:lnTo>
                  <a:lnTo>
                    <a:pt x="12494" y="1015418"/>
                  </a:lnTo>
                  <a:lnTo>
                    <a:pt x="12127" y="1015595"/>
                  </a:lnTo>
                  <a:lnTo>
                    <a:pt x="11759" y="1015771"/>
                  </a:lnTo>
                  <a:lnTo>
                    <a:pt x="11392" y="1015948"/>
                  </a:lnTo>
                  <a:lnTo>
                    <a:pt x="11024" y="1016124"/>
                  </a:lnTo>
                  <a:lnTo>
                    <a:pt x="10657" y="1016304"/>
                  </a:lnTo>
                  <a:lnTo>
                    <a:pt x="10289" y="1016480"/>
                  </a:lnTo>
                  <a:lnTo>
                    <a:pt x="9922" y="1016656"/>
                  </a:lnTo>
                  <a:lnTo>
                    <a:pt x="9554" y="1016833"/>
                  </a:lnTo>
                  <a:lnTo>
                    <a:pt x="9187" y="1017189"/>
                  </a:lnTo>
                  <a:lnTo>
                    <a:pt x="8819" y="1017365"/>
                  </a:lnTo>
                  <a:lnTo>
                    <a:pt x="8452" y="1017542"/>
                  </a:lnTo>
                  <a:lnTo>
                    <a:pt x="8084" y="1017718"/>
                  </a:lnTo>
                  <a:lnTo>
                    <a:pt x="7717" y="1017894"/>
                  </a:lnTo>
                  <a:lnTo>
                    <a:pt x="7349" y="1018074"/>
                  </a:lnTo>
                  <a:lnTo>
                    <a:pt x="6982" y="1018250"/>
                  </a:lnTo>
                  <a:lnTo>
                    <a:pt x="6615" y="1018603"/>
                  </a:lnTo>
                  <a:lnTo>
                    <a:pt x="6247" y="1018780"/>
                  </a:lnTo>
                  <a:lnTo>
                    <a:pt x="5880" y="1018959"/>
                  </a:lnTo>
                  <a:lnTo>
                    <a:pt x="5512" y="1019135"/>
                  </a:lnTo>
                  <a:lnTo>
                    <a:pt x="5145" y="1019312"/>
                  </a:lnTo>
                  <a:lnTo>
                    <a:pt x="4777" y="1019488"/>
                  </a:lnTo>
                  <a:lnTo>
                    <a:pt x="4410" y="1019668"/>
                  </a:lnTo>
                  <a:lnTo>
                    <a:pt x="4042" y="1020021"/>
                  </a:lnTo>
                  <a:lnTo>
                    <a:pt x="3674" y="1020197"/>
                  </a:lnTo>
                  <a:lnTo>
                    <a:pt x="3307" y="1020373"/>
                  </a:lnTo>
                  <a:lnTo>
                    <a:pt x="2939" y="1020550"/>
                  </a:lnTo>
                  <a:lnTo>
                    <a:pt x="2572" y="1020729"/>
                  </a:lnTo>
                  <a:lnTo>
                    <a:pt x="2204" y="1020906"/>
                  </a:lnTo>
                  <a:lnTo>
                    <a:pt x="1837" y="1021082"/>
                  </a:lnTo>
                  <a:lnTo>
                    <a:pt x="1469" y="1021435"/>
                  </a:lnTo>
                  <a:lnTo>
                    <a:pt x="1102" y="1021614"/>
                  </a:lnTo>
                  <a:lnTo>
                    <a:pt x="734" y="1021791"/>
                  </a:lnTo>
                  <a:lnTo>
                    <a:pt x="367" y="1021967"/>
                  </a:lnTo>
                  <a:lnTo>
                    <a:pt x="0" y="1022144"/>
                  </a:lnTo>
                </a:path>
              </a:pathLst>
            </a:custGeom>
            <a:ln w="7937">
              <a:solidFill>
                <a:srgbClr val="FF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80373" y="1580054"/>
              <a:ext cx="1225550" cy="1127125"/>
            </a:xfrm>
            <a:custGeom>
              <a:avLst/>
              <a:gdLst/>
              <a:ahLst/>
              <a:cxnLst/>
              <a:rect l="l" t="t" r="r" b="b"/>
              <a:pathLst>
                <a:path w="1225550" h="1127125">
                  <a:moveTo>
                    <a:pt x="613322" y="1126765"/>
                  </a:moveTo>
                  <a:lnTo>
                    <a:pt x="615159" y="1122692"/>
                  </a:lnTo>
                  <a:lnTo>
                    <a:pt x="615527" y="1121454"/>
                  </a:lnTo>
                  <a:lnTo>
                    <a:pt x="615894" y="1120213"/>
                  </a:lnTo>
                  <a:lnTo>
                    <a:pt x="616262" y="1118619"/>
                  </a:lnTo>
                  <a:lnTo>
                    <a:pt x="616630" y="1117029"/>
                  </a:lnTo>
                  <a:lnTo>
                    <a:pt x="616996" y="1115082"/>
                  </a:lnTo>
                  <a:lnTo>
                    <a:pt x="617365" y="1113135"/>
                  </a:lnTo>
                  <a:lnTo>
                    <a:pt x="617731" y="1111009"/>
                  </a:lnTo>
                  <a:lnTo>
                    <a:pt x="618099" y="1108530"/>
                  </a:lnTo>
                  <a:lnTo>
                    <a:pt x="618468" y="1106054"/>
                  </a:lnTo>
                  <a:lnTo>
                    <a:pt x="618834" y="1103399"/>
                  </a:lnTo>
                  <a:lnTo>
                    <a:pt x="619202" y="1100743"/>
                  </a:lnTo>
                  <a:lnTo>
                    <a:pt x="619568" y="1097732"/>
                  </a:lnTo>
                  <a:lnTo>
                    <a:pt x="619937" y="1094724"/>
                  </a:lnTo>
                  <a:lnTo>
                    <a:pt x="620303" y="1091536"/>
                  </a:lnTo>
                  <a:lnTo>
                    <a:pt x="620671" y="1088172"/>
                  </a:lnTo>
                  <a:lnTo>
                    <a:pt x="621039" y="1084808"/>
                  </a:lnTo>
                  <a:lnTo>
                    <a:pt x="621406" y="1081091"/>
                  </a:lnTo>
                  <a:lnTo>
                    <a:pt x="621774" y="1077374"/>
                  </a:lnTo>
                  <a:lnTo>
                    <a:pt x="622140" y="1073481"/>
                  </a:lnTo>
                  <a:lnTo>
                    <a:pt x="624714" y="1043207"/>
                  </a:lnTo>
                  <a:lnTo>
                    <a:pt x="625083" y="1038605"/>
                  </a:lnTo>
                  <a:lnTo>
                    <a:pt x="625449" y="1033827"/>
                  </a:lnTo>
                  <a:lnTo>
                    <a:pt x="625817" y="1028869"/>
                  </a:lnTo>
                  <a:lnTo>
                    <a:pt x="626183" y="1023735"/>
                  </a:lnTo>
                  <a:lnTo>
                    <a:pt x="626552" y="1018603"/>
                  </a:lnTo>
                  <a:lnTo>
                    <a:pt x="626920" y="1013292"/>
                  </a:lnTo>
                  <a:lnTo>
                    <a:pt x="627286" y="1007805"/>
                  </a:lnTo>
                  <a:lnTo>
                    <a:pt x="627654" y="1002139"/>
                  </a:lnTo>
                  <a:lnTo>
                    <a:pt x="628021" y="996475"/>
                  </a:lnTo>
                  <a:lnTo>
                    <a:pt x="628389" y="990808"/>
                  </a:lnTo>
                  <a:lnTo>
                    <a:pt x="628757" y="984968"/>
                  </a:lnTo>
                  <a:lnTo>
                    <a:pt x="629124" y="979125"/>
                  </a:lnTo>
                  <a:lnTo>
                    <a:pt x="629492" y="973106"/>
                  </a:lnTo>
                  <a:lnTo>
                    <a:pt x="629858" y="967266"/>
                  </a:lnTo>
                  <a:lnTo>
                    <a:pt x="630226" y="961067"/>
                  </a:lnTo>
                  <a:lnTo>
                    <a:pt x="630593" y="954874"/>
                  </a:lnTo>
                  <a:lnTo>
                    <a:pt x="630961" y="948675"/>
                  </a:lnTo>
                  <a:lnTo>
                    <a:pt x="631329" y="942303"/>
                  </a:lnTo>
                  <a:lnTo>
                    <a:pt x="631696" y="935754"/>
                  </a:lnTo>
                  <a:lnTo>
                    <a:pt x="632064" y="929203"/>
                  </a:lnTo>
                  <a:lnTo>
                    <a:pt x="632430" y="922830"/>
                  </a:lnTo>
                  <a:lnTo>
                    <a:pt x="632798" y="916281"/>
                  </a:lnTo>
                  <a:lnTo>
                    <a:pt x="633167" y="909553"/>
                  </a:lnTo>
                  <a:lnTo>
                    <a:pt x="633533" y="902828"/>
                  </a:lnTo>
                  <a:lnTo>
                    <a:pt x="633901" y="896276"/>
                  </a:lnTo>
                  <a:lnTo>
                    <a:pt x="634268" y="889375"/>
                  </a:lnTo>
                  <a:lnTo>
                    <a:pt x="634636" y="882470"/>
                  </a:lnTo>
                  <a:lnTo>
                    <a:pt x="635004" y="875566"/>
                  </a:lnTo>
                  <a:lnTo>
                    <a:pt x="635370" y="868661"/>
                  </a:lnTo>
                  <a:lnTo>
                    <a:pt x="635739" y="861580"/>
                  </a:lnTo>
                  <a:lnTo>
                    <a:pt x="636105" y="854499"/>
                  </a:lnTo>
                  <a:lnTo>
                    <a:pt x="636473" y="847418"/>
                  </a:lnTo>
                  <a:lnTo>
                    <a:pt x="636841" y="840161"/>
                  </a:lnTo>
                  <a:lnTo>
                    <a:pt x="637208" y="833080"/>
                  </a:lnTo>
                  <a:lnTo>
                    <a:pt x="637576" y="825822"/>
                  </a:lnTo>
                  <a:lnTo>
                    <a:pt x="637942" y="818741"/>
                  </a:lnTo>
                  <a:lnTo>
                    <a:pt x="638311" y="811481"/>
                  </a:lnTo>
                  <a:lnTo>
                    <a:pt x="638679" y="804047"/>
                  </a:lnTo>
                  <a:lnTo>
                    <a:pt x="639045" y="796789"/>
                  </a:lnTo>
                  <a:lnTo>
                    <a:pt x="639413" y="789355"/>
                  </a:lnTo>
                  <a:lnTo>
                    <a:pt x="639780" y="781919"/>
                  </a:lnTo>
                  <a:lnTo>
                    <a:pt x="640148" y="774485"/>
                  </a:lnTo>
                  <a:lnTo>
                    <a:pt x="640516" y="766872"/>
                  </a:lnTo>
                  <a:lnTo>
                    <a:pt x="640883" y="759261"/>
                  </a:lnTo>
                  <a:lnTo>
                    <a:pt x="641251" y="751648"/>
                  </a:lnTo>
                  <a:lnTo>
                    <a:pt x="641617" y="744038"/>
                  </a:lnTo>
                  <a:lnTo>
                    <a:pt x="641985" y="736248"/>
                  </a:lnTo>
                  <a:lnTo>
                    <a:pt x="642352" y="728458"/>
                  </a:lnTo>
                  <a:lnTo>
                    <a:pt x="642720" y="720845"/>
                  </a:lnTo>
                  <a:lnTo>
                    <a:pt x="643088" y="713055"/>
                  </a:lnTo>
                  <a:lnTo>
                    <a:pt x="643454" y="705621"/>
                  </a:lnTo>
                  <a:lnTo>
                    <a:pt x="643823" y="698185"/>
                  </a:lnTo>
                  <a:lnTo>
                    <a:pt x="644189" y="690574"/>
                  </a:lnTo>
                  <a:lnTo>
                    <a:pt x="646026" y="653046"/>
                  </a:lnTo>
                  <a:lnTo>
                    <a:pt x="646395" y="645433"/>
                  </a:lnTo>
                  <a:lnTo>
                    <a:pt x="646763" y="637643"/>
                  </a:lnTo>
                  <a:lnTo>
                    <a:pt x="647131" y="630033"/>
                  </a:lnTo>
                  <a:lnTo>
                    <a:pt x="647498" y="622243"/>
                  </a:lnTo>
                  <a:lnTo>
                    <a:pt x="647866" y="614630"/>
                  </a:lnTo>
                  <a:lnTo>
                    <a:pt x="648232" y="607017"/>
                  </a:lnTo>
                  <a:lnTo>
                    <a:pt x="648600" y="599583"/>
                  </a:lnTo>
                  <a:lnTo>
                    <a:pt x="648969" y="591972"/>
                  </a:lnTo>
                  <a:lnTo>
                    <a:pt x="649335" y="584536"/>
                  </a:lnTo>
                  <a:lnTo>
                    <a:pt x="649703" y="576925"/>
                  </a:lnTo>
                  <a:lnTo>
                    <a:pt x="650070" y="569312"/>
                  </a:lnTo>
                  <a:lnTo>
                    <a:pt x="650438" y="561699"/>
                  </a:lnTo>
                  <a:lnTo>
                    <a:pt x="650806" y="554088"/>
                  </a:lnTo>
                  <a:lnTo>
                    <a:pt x="651172" y="546299"/>
                  </a:lnTo>
                  <a:lnTo>
                    <a:pt x="651541" y="538685"/>
                  </a:lnTo>
                  <a:lnTo>
                    <a:pt x="651907" y="531252"/>
                  </a:lnTo>
                  <a:lnTo>
                    <a:pt x="652275" y="523818"/>
                  </a:lnTo>
                  <a:lnTo>
                    <a:pt x="652643" y="516381"/>
                  </a:lnTo>
                  <a:lnTo>
                    <a:pt x="653010" y="509300"/>
                  </a:lnTo>
                  <a:lnTo>
                    <a:pt x="653378" y="502042"/>
                  </a:lnTo>
                  <a:lnTo>
                    <a:pt x="653744" y="494609"/>
                  </a:lnTo>
                  <a:lnTo>
                    <a:pt x="654113" y="487528"/>
                  </a:lnTo>
                  <a:lnTo>
                    <a:pt x="654479" y="480091"/>
                  </a:lnTo>
                  <a:lnTo>
                    <a:pt x="654847" y="472833"/>
                  </a:lnTo>
                  <a:lnTo>
                    <a:pt x="655215" y="465576"/>
                  </a:lnTo>
                  <a:lnTo>
                    <a:pt x="655582" y="458495"/>
                  </a:lnTo>
                  <a:lnTo>
                    <a:pt x="655950" y="451414"/>
                  </a:lnTo>
                  <a:lnTo>
                    <a:pt x="656316" y="444156"/>
                  </a:lnTo>
                  <a:lnTo>
                    <a:pt x="656685" y="436899"/>
                  </a:lnTo>
                  <a:lnTo>
                    <a:pt x="657053" y="429818"/>
                  </a:lnTo>
                  <a:lnTo>
                    <a:pt x="657419" y="422734"/>
                  </a:lnTo>
                  <a:lnTo>
                    <a:pt x="657787" y="415477"/>
                  </a:lnTo>
                  <a:lnTo>
                    <a:pt x="658154" y="408396"/>
                  </a:lnTo>
                  <a:lnTo>
                    <a:pt x="658522" y="401314"/>
                  </a:lnTo>
                  <a:lnTo>
                    <a:pt x="658890" y="394233"/>
                  </a:lnTo>
                  <a:lnTo>
                    <a:pt x="659256" y="387152"/>
                  </a:lnTo>
                  <a:lnTo>
                    <a:pt x="659625" y="380071"/>
                  </a:lnTo>
                  <a:lnTo>
                    <a:pt x="659991" y="372990"/>
                  </a:lnTo>
                  <a:lnTo>
                    <a:pt x="660359" y="365909"/>
                  </a:lnTo>
                  <a:lnTo>
                    <a:pt x="660728" y="359005"/>
                  </a:lnTo>
                  <a:lnTo>
                    <a:pt x="661094" y="351924"/>
                  </a:lnTo>
                  <a:lnTo>
                    <a:pt x="661462" y="345199"/>
                  </a:lnTo>
                  <a:lnTo>
                    <a:pt x="661828" y="338294"/>
                  </a:lnTo>
                  <a:lnTo>
                    <a:pt x="662197" y="331569"/>
                  </a:lnTo>
                  <a:lnTo>
                    <a:pt x="662565" y="324841"/>
                  </a:lnTo>
                  <a:lnTo>
                    <a:pt x="662931" y="318113"/>
                  </a:lnTo>
                  <a:lnTo>
                    <a:pt x="663300" y="311564"/>
                  </a:lnTo>
                  <a:lnTo>
                    <a:pt x="663666" y="305012"/>
                  </a:lnTo>
                  <a:lnTo>
                    <a:pt x="664034" y="298463"/>
                  </a:lnTo>
                  <a:lnTo>
                    <a:pt x="664402" y="291738"/>
                  </a:lnTo>
                  <a:lnTo>
                    <a:pt x="664769" y="285187"/>
                  </a:lnTo>
                  <a:lnTo>
                    <a:pt x="665137" y="278814"/>
                  </a:lnTo>
                  <a:lnTo>
                    <a:pt x="665503" y="272265"/>
                  </a:lnTo>
                  <a:lnTo>
                    <a:pt x="665871" y="265890"/>
                  </a:lnTo>
                  <a:lnTo>
                    <a:pt x="666238" y="259518"/>
                  </a:lnTo>
                  <a:lnTo>
                    <a:pt x="666606" y="253322"/>
                  </a:lnTo>
                  <a:lnTo>
                    <a:pt x="666974" y="247303"/>
                  </a:lnTo>
                  <a:lnTo>
                    <a:pt x="667341" y="241283"/>
                  </a:lnTo>
                  <a:lnTo>
                    <a:pt x="667709" y="235267"/>
                  </a:lnTo>
                  <a:lnTo>
                    <a:pt x="668075" y="229424"/>
                  </a:lnTo>
                  <a:lnTo>
                    <a:pt x="668443" y="223404"/>
                  </a:lnTo>
                  <a:lnTo>
                    <a:pt x="668812" y="217917"/>
                  </a:lnTo>
                  <a:lnTo>
                    <a:pt x="669180" y="212253"/>
                  </a:lnTo>
                  <a:lnTo>
                    <a:pt x="669546" y="206763"/>
                  </a:lnTo>
                  <a:lnTo>
                    <a:pt x="669915" y="201452"/>
                  </a:lnTo>
                  <a:lnTo>
                    <a:pt x="670281" y="196145"/>
                  </a:lnTo>
                  <a:lnTo>
                    <a:pt x="670649" y="190834"/>
                  </a:lnTo>
                  <a:lnTo>
                    <a:pt x="671017" y="185700"/>
                  </a:lnTo>
                  <a:lnTo>
                    <a:pt x="671384" y="180389"/>
                  </a:lnTo>
                  <a:lnTo>
                    <a:pt x="671752" y="175254"/>
                  </a:lnTo>
                  <a:lnTo>
                    <a:pt x="672118" y="170473"/>
                  </a:lnTo>
                  <a:lnTo>
                    <a:pt x="672487" y="165518"/>
                  </a:lnTo>
                  <a:lnTo>
                    <a:pt x="672855" y="160560"/>
                  </a:lnTo>
                  <a:lnTo>
                    <a:pt x="673221" y="155605"/>
                  </a:lnTo>
                  <a:lnTo>
                    <a:pt x="673589" y="150824"/>
                  </a:lnTo>
                  <a:lnTo>
                    <a:pt x="676161" y="118430"/>
                  </a:lnTo>
                  <a:lnTo>
                    <a:pt x="676528" y="114181"/>
                  </a:lnTo>
                  <a:lnTo>
                    <a:pt x="676896" y="109932"/>
                  </a:lnTo>
                  <a:lnTo>
                    <a:pt x="677264" y="105859"/>
                  </a:lnTo>
                  <a:lnTo>
                    <a:pt x="677630" y="101789"/>
                  </a:lnTo>
                  <a:lnTo>
                    <a:pt x="680939" y="69216"/>
                  </a:lnTo>
                  <a:lnTo>
                    <a:pt x="681305" y="66031"/>
                  </a:lnTo>
                  <a:lnTo>
                    <a:pt x="681673" y="62843"/>
                  </a:lnTo>
                  <a:lnTo>
                    <a:pt x="682040" y="59832"/>
                  </a:lnTo>
                  <a:lnTo>
                    <a:pt x="682408" y="56824"/>
                  </a:lnTo>
                  <a:lnTo>
                    <a:pt x="682776" y="53813"/>
                  </a:lnTo>
                  <a:lnTo>
                    <a:pt x="683143" y="51160"/>
                  </a:lnTo>
                  <a:lnTo>
                    <a:pt x="683511" y="48329"/>
                  </a:lnTo>
                  <a:lnTo>
                    <a:pt x="683877" y="45850"/>
                  </a:lnTo>
                  <a:lnTo>
                    <a:pt x="684245" y="43194"/>
                  </a:lnTo>
                  <a:lnTo>
                    <a:pt x="684614" y="40715"/>
                  </a:lnTo>
                  <a:lnTo>
                    <a:pt x="684980" y="38413"/>
                  </a:lnTo>
                  <a:lnTo>
                    <a:pt x="685348" y="36113"/>
                  </a:lnTo>
                  <a:lnTo>
                    <a:pt x="685715" y="33811"/>
                  </a:lnTo>
                  <a:lnTo>
                    <a:pt x="686083" y="31685"/>
                  </a:lnTo>
                  <a:lnTo>
                    <a:pt x="686451" y="29562"/>
                  </a:lnTo>
                  <a:lnTo>
                    <a:pt x="686817" y="27615"/>
                  </a:lnTo>
                  <a:lnTo>
                    <a:pt x="687186" y="25668"/>
                  </a:lnTo>
                  <a:lnTo>
                    <a:pt x="687552" y="23721"/>
                  </a:lnTo>
                  <a:lnTo>
                    <a:pt x="687920" y="21775"/>
                  </a:lnTo>
                  <a:lnTo>
                    <a:pt x="688287" y="20002"/>
                  </a:lnTo>
                  <a:lnTo>
                    <a:pt x="688655" y="18231"/>
                  </a:lnTo>
                  <a:lnTo>
                    <a:pt x="689023" y="16640"/>
                  </a:lnTo>
                  <a:lnTo>
                    <a:pt x="689389" y="15047"/>
                  </a:lnTo>
                  <a:lnTo>
                    <a:pt x="689758" y="13629"/>
                  </a:lnTo>
                  <a:lnTo>
                    <a:pt x="690124" y="12215"/>
                  </a:lnTo>
                  <a:lnTo>
                    <a:pt x="690492" y="10797"/>
                  </a:lnTo>
                  <a:lnTo>
                    <a:pt x="690860" y="9557"/>
                  </a:lnTo>
                  <a:lnTo>
                    <a:pt x="691229" y="8495"/>
                  </a:lnTo>
                  <a:lnTo>
                    <a:pt x="691595" y="7433"/>
                  </a:lnTo>
                  <a:lnTo>
                    <a:pt x="691963" y="6372"/>
                  </a:lnTo>
                  <a:lnTo>
                    <a:pt x="692330" y="5487"/>
                  </a:lnTo>
                  <a:lnTo>
                    <a:pt x="692698" y="4602"/>
                  </a:lnTo>
                  <a:lnTo>
                    <a:pt x="693066" y="3716"/>
                  </a:lnTo>
                  <a:lnTo>
                    <a:pt x="693432" y="3008"/>
                  </a:lnTo>
                  <a:lnTo>
                    <a:pt x="693801" y="2478"/>
                  </a:lnTo>
                  <a:lnTo>
                    <a:pt x="694167" y="1770"/>
                  </a:lnTo>
                  <a:lnTo>
                    <a:pt x="694535" y="1417"/>
                  </a:lnTo>
                  <a:lnTo>
                    <a:pt x="694904" y="885"/>
                  </a:lnTo>
                  <a:lnTo>
                    <a:pt x="695270" y="708"/>
                  </a:lnTo>
                  <a:lnTo>
                    <a:pt x="695638" y="352"/>
                  </a:lnTo>
                  <a:lnTo>
                    <a:pt x="696004" y="176"/>
                  </a:lnTo>
                  <a:lnTo>
                    <a:pt x="696373" y="0"/>
                  </a:lnTo>
                  <a:lnTo>
                    <a:pt x="696741" y="0"/>
                  </a:lnTo>
                  <a:lnTo>
                    <a:pt x="697107" y="0"/>
                  </a:lnTo>
                  <a:lnTo>
                    <a:pt x="697475" y="176"/>
                  </a:lnTo>
                  <a:lnTo>
                    <a:pt x="697842" y="176"/>
                  </a:lnTo>
                  <a:lnTo>
                    <a:pt x="698210" y="529"/>
                  </a:lnTo>
                  <a:lnTo>
                    <a:pt x="698578" y="885"/>
                  </a:lnTo>
                  <a:lnTo>
                    <a:pt x="698945" y="1238"/>
                  </a:lnTo>
                  <a:lnTo>
                    <a:pt x="699313" y="1770"/>
                  </a:lnTo>
                  <a:lnTo>
                    <a:pt x="699679" y="2299"/>
                  </a:lnTo>
                  <a:lnTo>
                    <a:pt x="700047" y="2831"/>
                  </a:lnTo>
                  <a:lnTo>
                    <a:pt x="700414" y="3540"/>
                  </a:lnTo>
                  <a:lnTo>
                    <a:pt x="700782" y="4425"/>
                  </a:lnTo>
                  <a:lnTo>
                    <a:pt x="701150" y="5134"/>
                  </a:lnTo>
                  <a:lnTo>
                    <a:pt x="701517" y="6019"/>
                  </a:lnTo>
                  <a:lnTo>
                    <a:pt x="701885" y="7081"/>
                  </a:lnTo>
                  <a:lnTo>
                    <a:pt x="702251" y="8142"/>
                  </a:lnTo>
                  <a:lnTo>
                    <a:pt x="702619" y="9204"/>
                  </a:lnTo>
                  <a:lnTo>
                    <a:pt x="702988" y="10445"/>
                  </a:lnTo>
                  <a:lnTo>
                    <a:pt x="703354" y="11683"/>
                  </a:lnTo>
                  <a:lnTo>
                    <a:pt x="703722" y="12921"/>
                  </a:lnTo>
                  <a:lnTo>
                    <a:pt x="704089" y="14338"/>
                  </a:lnTo>
                  <a:lnTo>
                    <a:pt x="704457" y="15755"/>
                  </a:lnTo>
                  <a:lnTo>
                    <a:pt x="704825" y="17346"/>
                  </a:lnTo>
                  <a:lnTo>
                    <a:pt x="705191" y="18940"/>
                  </a:lnTo>
                  <a:lnTo>
                    <a:pt x="705560" y="20534"/>
                  </a:lnTo>
                  <a:lnTo>
                    <a:pt x="705926" y="22304"/>
                  </a:lnTo>
                  <a:lnTo>
                    <a:pt x="706294" y="23898"/>
                  </a:lnTo>
                  <a:lnTo>
                    <a:pt x="706662" y="25845"/>
                  </a:lnTo>
                  <a:lnTo>
                    <a:pt x="707029" y="27791"/>
                  </a:lnTo>
                  <a:lnTo>
                    <a:pt x="707397" y="29738"/>
                  </a:lnTo>
                  <a:lnTo>
                    <a:pt x="707763" y="31864"/>
                  </a:lnTo>
                  <a:lnTo>
                    <a:pt x="708132" y="33987"/>
                  </a:lnTo>
                  <a:lnTo>
                    <a:pt x="708500" y="36113"/>
                  </a:lnTo>
                  <a:lnTo>
                    <a:pt x="708866" y="38413"/>
                  </a:lnTo>
                  <a:lnTo>
                    <a:pt x="709234" y="40892"/>
                  </a:lnTo>
                  <a:lnTo>
                    <a:pt x="709601" y="43194"/>
                  </a:lnTo>
                  <a:lnTo>
                    <a:pt x="709969" y="45850"/>
                  </a:lnTo>
                  <a:lnTo>
                    <a:pt x="710337" y="48329"/>
                  </a:lnTo>
                  <a:lnTo>
                    <a:pt x="710704" y="50984"/>
                  </a:lnTo>
                  <a:lnTo>
                    <a:pt x="711072" y="53813"/>
                  </a:lnTo>
                  <a:lnTo>
                    <a:pt x="711438" y="56648"/>
                  </a:lnTo>
                  <a:lnTo>
                    <a:pt x="711806" y="59479"/>
                  </a:lnTo>
                  <a:lnTo>
                    <a:pt x="712173" y="62488"/>
                  </a:lnTo>
                  <a:lnTo>
                    <a:pt x="712541" y="65322"/>
                  </a:lnTo>
                  <a:lnTo>
                    <a:pt x="712909" y="68507"/>
                  </a:lnTo>
                  <a:lnTo>
                    <a:pt x="713275" y="71695"/>
                  </a:lnTo>
                  <a:lnTo>
                    <a:pt x="713644" y="74879"/>
                  </a:lnTo>
                  <a:lnTo>
                    <a:pt x="714010" y="78067"/>
                  </a:lnTo>
                  <a:lnTo>
                    <a:pt x="714378" y="81431"/>
                  </a:lnTo>
                  <a:lnTo>
                    <a:pt x="714747" y="84616"/>
                  </a:lnTo>
                  <a:lnTo>
                    <a:pt x="715113" y="88159"/>
                  </a:lnTo>
                  <a:lnTo>
                    <a:pt x="715481" y="91520"/>
                  </a:lnTo>
                  <a:lnTo>
                    <a:pt x="715849" y="95061"/>
                  </a:lnTo>
                  <a:lnTo>
                    <a:pt x="716216" y="98601"/>
                  </a:lnTo>
                  <a:lnTo>
                    <a:pt x="716584" y="102321"/>
                  </a:lnTo>
                  <a:lnTo>
                    <a:pt x="716952" y="106038"/>
                  </a:lnTo>
                  <a:lnTo>
                    <a:pt x="717319" y="109932"/>
                  </a:lnTo>
                  <a:lnTo>
                    <a:pt x="717687" y="113649"/>
                  </a:lnTo>
                  <a:lnTo>
                    <a:pt x="718053" y="117545"/>
                  </a:lnTo>
                  <a:lnTo>
                    <a:pt x="718421" y="121615"/>
                  </a:lnTo>
                  <a:lnTo>
                    <a:pt x="718790" y="125687"/>
                  </a:lnTo>
                  <a:lnTo>
                    <a:pt x="719156" y="129760"/>
                  </a:lnTo>
                  <a:lnTo>
                    <a:pt x="719524" y="133830"/>
                  </a:lnTo>
                  <a:lnTo>
                    <a:pt x="719890" y="138079"/>
                  </a:lnTo>
                  <a:lnTo>
                    <a:pt x="720259" y="142325"/>
                  </a:lnTo>
                  <a:lnTo>
                    <a:pt x="720627" y="146754"/>
                  </a:lnTo>
                  <a:lnTo>
                    <a:pt x="720993" y="151000"/>
                  </a:lnTo>
                  <a:lnTo>
                    <a:pt x="721362" y="155426"/>
                  </a:lnTo>
                  <a:lnTo>
                    <a:pt x="721728" y="159852"/>
                  </a:lnTo>
                  <a:lnTo>
                    <a:pt x="722096" y="164454"/>
                  </a:lnTo>
                  <a:lnTo>
                    <a:pt x="722462" y="168882"/>
                  </a:lnTo>
                  <a:lnTo>
                    <a:pt x="722831" y="173484"/>
                  </a:lnTo>
                  <a:lnTo>
                    <a:pt x="723199" y="177910"/>
                  </a:lnTo>
                  <a:lnTo>
                    <a:pt x="723565" y="182512"/>
                  </a:lnTo>
                  <a:lnTo>
                    <a:pt x="723934" y="187114"/>
                  </a:lnTo>
                  <a:lnTo>
                    <a:pt x="724300" y="191716"/>
                  </a:lnTo>
                  <a:lnTo>
                    <a:pt x="724668" y="196318"/>
                  </a:lnTo>
                  <a:lnTo>
                    <a:pt x="725036" y="200923"/>
                  </a:lnTo>
                  <a:lnTo>
                    <a:pt x="725403" y="205525"/>
                  </a:lnTo>
                  <a:lnTo>
                    <a:pt x="725771" y="210304"/>
                  </a:lnTo>
                  <a:lnTo>
                    <a:pt x="726137" y="215085"/>
                  </a:lnTo>
                  <a:lnTo>
                    <a:pt x="726506" y="219864"/>
                  </a:lnTo>
                  <a:lnTo>
                    <a:pt x="726874" y="224645"/>
                  </a:lnTo>
                  <a:lnTo>
                    <a:pt x="727240" y="229600"/>
                  </a:lnTo>
                  <a:lnTo>
                    <a:pt x="727608" y="234558"/>
                  </a:lnTo>
                  <a:lnTo>
                    <a:pt x="727975" y="239513"/>
                  </a:lnTo>
                  <a:lnTo>
                    <a:pt x="728343" y="244647"/>
                  </a:lnTo>
                  <a:lnTo>
                    <a:pt x="728711" y="249781"/>
                  </a:lnTo>
                  <a:lnTo>
                    <a:pt x="729077" y="254916"/>
                  </a:lnTo>
                  <a:lnTo>
                    <a:pt x="729446" y="260050"/>
                  </a:lnTo>
                  <a:lnTo>
                    <a:pt x="729812" y="265358"/>
                  </a:lnTo>
                  <a:lnTo>
                    <a:pt x="730180" y="270672"/>
                  </a:lnTo>
                  <a:lnTo>
                    <a:pt x="730549" y="275803"/>
                  </a:lnTo>
                  <a:lnTo>
                    <a:pt x="730915" y="280937"/>
                  </a:lnTo>
                  <a:lnTo>
                    <a:pt x="731283" y="286248"/>
                  </a:lnTo>
                  <a:lnTo>
                    <a:pt x="731649" y="291559"/>
                  </a:lnTo>
                  <a:lnTo>
                    <a:pt x="732018" y="296870"/>
                  </a:lnTo>
                  <a:lnTo>
                    <a:pt x="732386" y="302180"/>
                  </a:lnTo>
                  <a:lnTo>
                    <a:pt x="732752" y="307668"/>
                  </a:lnTo>
                  <a:lnTo>
                    <a:pt x="733121" y="312978"/>
                  </a:lnTo>
                  <a:lnTo>
                    <a:pt x="733487" y="318468"/>
                  </a:lnTo>
                  <a:lnTo>
                    <a:pt x="733855" y="323956"/>
                  </a:lnTo>
                  <a:lnTo>
                    <a:pt x="734221" y="329266"/>
                  </a:lnTo>
                  <a:lnTo>
                    <a:pt x="734590" y="334754"/>
                  </a:lnTo>
                  <a:lnTo>
                    <a:pt x="734958" y="340241"/>
                  </a:lnTo>
                  <a:lnTo>
                    <a:pt x="735324" y="345728"/>
                  </a:lnTo>
                  <a:lnTo>
                    <a:pt x="735692" y="351215"/>
                  </a:lnTo>
                  <a:lnTo>
                    <a:pt x="736059" y="356705"/>
                  </a:lnTo>
                  <a:lnTo>
                    <a:pt x="736427" y="362369"/>
                  </a:lnTo>
                  <a:lnTo>
                    <a:pt x="736795" y="367856"/>
                  </a:lnTo>
                  <a:lnTo>
                    <a:pt x="737162" y="373343"/>
                  </a:lnTo>
                  <a:lnTo>
                    <a:pt x="737530" y="378833"/>
                  </a:lnTo>
                  <a:lnTo>
                    <a:pt x="737898" y="384321"/>
                  </a:lnTo>
                  <a:lnTo>
                    <a:pt x="738264" y="389631"/>
                  </a:lnTo>
                  <a:lnTo>
                    <a:pt x="738633" y="395119"/>
                  </a:lnTo>
                  <a:lnTo>
                    <a:pt x="739001" y="400606"/>
                  </a:lnTo>
                  <a:lnTo>
                    <a:pt x="739367" y="406096"/>
                  </a:lnTo>
                  <a:lnTo>
                    <a:pt x="739736" y="411407"/>
                  </a:lnTo>
                  <a:lnTo>
                    <a:pt x="740102" y="416894"/>
                  </a:lnTo>
                  <a:lnTo>
                    <a:pt x="740470" y="422381"/>
                  </a:lnTo>
                  <a:lnTo>
                    <a:pt x="740838" y="427868"/>
                  </a:lnTo>
                  <a:lnTo>
                    <a:pt x="741205" y="433355"/>
                  </a:lnTo>
                  <a:lnTo>
                    <a:pt x="741573" y="438846"/>
                  </a:lnTo>
                  <a:lnTo>
                    <a:pt x="741939" y="444333"/>
                  </a:lnTo>
                  <a:lnTo>
                    <a:pt x="742308" y="449996"/>
                  </a:lnTo>
                  <a:lnTo>
                    <a:pt x="742676" y="455484"/>
                  </a:lnTo>
                  <a:lnTo>
                    <a:pt x="743042" y="461150"/>
                  </a:lnTo>
                  <a:lnTo>
                    <a:pt x="743410" y="466814"/>
                  </a:lnTo>
                  <a:lnTo>
                    <a:pt x="743777" y="472480"/>
                  </a:lnTo>
                  <a:lnTo>
                    <a:pt x="744145" y="478144"/>
                  </a:lnTo>
                  <a:lnTo>
                    <a:pt x="744513" y="483811"/>
                  </a:lnTo>
                  <a:lnTo>
                    <a:pt x="744879" y="489474"/>
                  </a:lnTo>
                  <a:lnTo>
                    <a:pt x="745248" y="495138"/>
                  </a:lnTo>
                  <a:lnTo>
                    <a:pt x="745614" y="500981"/>
                  </a:lnTo>
                  <a:lnTo>
                    <a:pt x="745982" y="506644"/>
                  </a:lnTo>
                  <a:lnTo>
                    <a:pt x="746349" y="512311"/>
                  </a:lnTo>
                  <a:lnTo>
                    <a:pt x="746717" y="517975"/>
                  </a:lnTo>
                  <a:lnTo>
                    <a:pt x="747085" y="523462"/>
                  </a:lnTo>
                  <a:lnTo>
                    <a:pt x="747451" y="529128"/>
                  </a:lnTo>
                  <a:lnTo>
                    <a:pt x="747820" y="534792"/>
                  </a:lnTo>
                  <a:lnTo>
                    <a:pt x="748186" y="540279"/>
                  </a:lnTo>
                  <a:lnTo>
                    <a:pt x="748554" y="545946"/>
                  </a:lnTo>
                  <a:lnTo>
                    <a:pt x="748923" y="551786"/>
                  </a:lnTo>
                  <a:lnTo>
                    <a:pt x="749289" y="557452"/>
                  </a:lnTo>
                  <a:lnTo>
                    <a:pt x="749657" y="563116"/>
                  </a:lnTo>
                  <a:lnTo>
                    <a:pt x="750023" y="568780"/>
                  </a:lnTo>
                  <a:lnTo>
                    <a:pt x="750392" y="574446"/>
                  </a:lnTo>
                  <a:lnTo>
                    <a:pt x="750760" y="580110"/>
                  </a:lnTo>
                  <a:lnTo>
                    <a:pt x="751126" y="585777"/>
                  </a:lnTo>
                  <a:lnTo>
                    <a:pt x="751494" y="591440"/>
                  </a:lnTo>
                  <a:lnTo>
                    <a:pt x="751861" y="597107"/>
                  </a:lnTo>
                  <a:lnTo>
                    <a:pt x="752229" y="602947"/>
                  </a:lnTo>
                  <a:lnTo>
                    <a:pt x="752597" y="608610"/>
                  </a:lnTo>
                  <a:lnTo>
                    <a:pt x="752964" y="614277"/>
                  </a:lnTo>
                  <a:lnTo>
                    <a:pt x="753332" y="619941"/>
                  </a:lnTo>
                  <a:lnTo>
                    <a:pt x="753698" y="625784"/>
                  </a:lnTo>
                  <a:lnTo>
                    <a:pt x="754066" y="631447"/>
                  </a:lnTo>
                  <a:lnTo>
                    <a:pt x="754435" y="637290"/>
                  </a:lnTo>
                  <a:lnTo>
                    <a:pt x="754801" y="642954"/>
                  </a:lnTo>
                  <a:lnTo>
                    <a:pt x="755169" y="648797"/>
                  </a:lnTo>
                  <a:lnTo>
                    <a:pt x="755536" y="654461"/>
                  </a:lnTo>
                  <a:lnTo>
                    <a:pt x="755904" y="660304"/>
                  </a:lnTo>
                  <a:lnTo>
                    <a:pt x="756272" y="666144"/>
                  </a:lnTo>
                  <a:lnTo>
                    <a:pt x="756638" y="671987"/>
                  </a:lnTo>
                  <a:lnTo>
                    <a:pt x="757007" y="677830"/>
                  </a:lnTo>
                  <a:lnTo>
                    <a:pt x="757373" y="683670"/>
                  </a:lnTo>
                  <a:lnTo>
                    <a:pt x="757741" y="689336"/>
                  </a:lnTo>
                  <a:lnTo>
                    <a:pt x="758108" y="695176"/>
                  </a:lnTo>
                  <a:lnTo>
                    <a:pt x="758476" y="700843"/>
                  </a:lnTo>
                  <a:lnTo>
                    <a:pt x="758844" y="706683"/>
                  </a:lnTo>
                  <a:lnTo>
                    <a:pt x="759210" y="712526"/>
                  </a:lnTo>
                  <a:lnTo>
                    <a:pt x="759579" y="718366"/>
                  </a:lnTo>
                  <a:lnTo>
                    <a:pt x="759945" y="724209"/>
                  </a:lnTo>
                  <a:lnTo>
                    <a:pt x="760313" y="730049"/>
                  </a:lnTo>
                  <a:lnTo>
                    <a:pt x="760681" y="735892"/>
                  </a:lnTo>
                  <a:lnTo>
                    <a:pt x="761050" y="741559"/>
                  </a:lnTo>
                  <a:lnTo>
                    <a:pt x="761416" y="747399"/>
                  </a:lnTo>
                  <a:lnTo>
                    <a:pt x="761784" y="753242"/>
                  </a:lnTo>
                  <a:lnTo>
                    <a:pt x="762151" y="759085"/>
                  </a:lnTo>
                  <a:lnTo>
                    <a:pt x="762519" y="764925"/>
                  </a:lnTo>
                  <a:lnTo>
                    <a:pt x="762887" y="770589"/>
                  </a:lnTo>
                  <a:lnTo>
                    <a:pt x="763253" y="776255"/>
                  </a:lnTo>
                  <a:lnTo>
                    <a:pt x="763622" y="781919"/>
                  </a:lnTo>
                  <a:lnTo>
                    <a:pt x="763988" y="787585"/>
                  </a:lnTo>
                  <a:lnTo>
                    <a:pt x="764356" y="793072"/>
                  </a:lnTo>
                  <a:lnTo>
                    <a:pt x="764725" y="798736"/>
                  </a:lnTo>
                  <a:lnTo>
                    <a:pt x="765091" y="804223"/>
                  </a:lnTo>
                  <a:lnTo>
                    <a:pt x="765459" y="809534"/>
                  </a:lnTo>
                  <a:lnTo>
                    <a:pt x="765825" y="815024"/>
                  </a:lnTo>
                  <a:lnTo>
                    <a:pt x="766194" y="820511"/>
                  </a:lnTo>
                  <a:lnTo>
                    <a:pt x="766562" y="825822"/>
                  </a:lnTo>
                  <a:lnTo>
                    <a:pt x="766928" y="831309"/>
                  </a:lnTo>
                  <a:lnTo>
                    <a:pt x="767296" y="836620"/>
                  </a:lnTo>
                  <a:lnTo>
                    <a:pt x="767663" y="841931"/>
                  </a:lnTo>
                  <a:lnTo>
                    <a:pt x="768031" y="847242"/>
                  </a:lnTo>
                  <a:lnTo>
                    <a:pt x="768397" y="852552"/>
                  </a:lnTo>
                  <a:lnTo>
                    <a:pt x="768766" y="857687"/>
                  </a:lnTo>
                  <a:lnTo>
                    <a:pt x="769134" y="862818"/>
                  </a:lnTo>
                  <a:lnTo>
                    <a:pt x="769500" y="868132"/>
                  </a:lnTo>
                  <a:lnTo>
                    <a:pt x="769868" y="873263"/>
                  </a:lnTo>
                  <a:lnTo>
                    <a:pt x="770235" y="878397"/>
                  </a:lnTo>
                  <a:lnTo>
                    <a:pt x="770603" y="883355"/>
                  </a:lnTo>
                  <a:lnTo>
                    <a:pt x="770971" y="888310"/>
                  </a:lnTo>
                  <a:lnTo>
                    <a:pt x="771338" y="893268"/>
                  </a:lnTo>
                  <a:lnTo>
                    <a:pt x="771706" y="898226"/>
                  </a:lnTo>
                  <a:lnTo>
                    <a:pt x="772072" y="903005"/>
                  </a:lnTo>
                  <a:lnTo>
                    <a:pt x="772440" y="907783"/>
                  </a:lnTo>
                  <a:lnTo>
                    <a:pt x="772809" y="912564"/>
                  </a:lnTo>
                  <a:lnTo>
                    <a:pt x="773175" y="917167"/>
                  </a:lnTo>
                  <a:lnTo>
                    <a:pt x="773543" y="921769"/>
                  </a:lnTo>
                  <a:lnTo>
                    <a:pt x="773909" y="926374"/>
                  </a:lnTo>
                  <a:lnTo>
                    <a:pt x="774278" y="930976"/>
                  </a:lnTo>
                  <a:lnTo>
                    <a:pt x="774646" y="935401"/>
                  </a:lnTo>
                  <a:lnTo>
                    <a:pt x="775012" y="939648"/>
                  </a:lnTo>
                  <a:lnTo>
                    <a:pt x="775381" y="944073"/>
                  </a:lnTo>
                  <a:lnTo>
                    <a:pt x="775747" y="948322"/>
                  </a:lnTo>
                  <a:lnTo>
                    <a:pt x="776115" y="952395"/>
                  </a:lnTo>
                  <a:lnTo>
                    <a:pt x="776483" y="956644"/>
                  </a:lnTo>
                  <a:lnTo>
                    <a:pt x="776850" y="960894"/>
                  </a:lnTo>
                  <a:lnTo>
                    <a:pt x="777218" y="964963"/>
                  </a:lnTo>
                  <a:lnTo>
                    <a:pt x="777584" y="969036"/>
                  </a:lnTo>
                  <a:lnTo>
                    <a:pt x="779790" y="992579"/>
                  </a:lnTo>
                  <a:lnTo>
                    <a:pt x="780156" y="996296"/>
                  </a:lnTo>
                  <a:lnTo>
                    <a:pt x="780525" y="1000016"/>
                  </a:lnTo>
                  <a:lnTo>
                    <a:pt x="780893" y="1003556"/>
                  </a:lnTo>
                  <a:lnTo>
                    <a:pt x="781259" y="1007097"/>
                  </a:lnTo>
                  <a:lnTo>
                    <a:pt x="781627" y="1010637"/>
                  </a:lnTo>
                  <a:lnTo>
                    <a:pt x="781994" y="1013998"/>
                  </a:lnTo>
                  <a:lnTo>
                    <a:pt x="782362" y="1017362"/>
                  </a:lnTo>
                  <a:lnTo>
                    <a:pt x="782730" y="1020550"/>
                  </a:lnTo>
                  <a:lnTo>
                    <a:pt x="783096" y="1023735"/>
                  </a:lnTo>
                  <a:lnTo>
                    <a:pt x="783465" y="1026922"/>
                  </a:lnTo>
                  <a:lnTo>
                    <a:pt x="783833" y="1030107"/>
                  </a:lnTo>
                  <a:lnTo>
                    <a:pt x="784199" y="1033118"/>
                  </a:lnTo>
                  <a:lnTo>
                    <a:pt x="784568" y="1035950"/>
                  </a:lnTo>
                  <a:lnTo>
                    <a:pt x="784936" y="1038961"/>
                  </a:lnTo>
                  <a:lnTo>
                    <a:pt x="785302" y="1041793"/>
                  </a:lnTo>
                  <a:lnTo>
                    <a:pt x="785670" y="1044625"/>
                  </a:lnTo>
                  <a:lnTo>
                    <a:pt x="786037" y="1047457"/>
                  </a:lnTo>
                  <a:lnTo>
                    <a:pt x="786405" y="1050112"/>
                  </a:lnTo>
                  <a:lnTo>
                    <a:pt x="786773" y="1052767"/>
                  </a:lnTo>
                  <a:lnTo>
                    <a:pt x="787140" y="1055423"/>
                  </a:lnTo>
                  <a:lnTo>
                    <a:pt x="787508" y="1057902"/>
                  </a:lnTo>
                  <a:lnTo>
                    <a:pt x="787874" y="1060381"/>
                  </a:lnTo>
                  <a:lnTo>
                    <a:pt x="788242" y="1062859"/>
                  </a:lnTo>
                  <a:lnTo>
                    <a:pt x="788611" y="1065335"/>
                  </a:lnTo>
                  <a:lnTo>
                    <a:pt x="788977" y="1067814"/>
                  </a:lnTo>
                  <a:lnTo>
                    <a:pt x="789345" y="1070117"/>
                  </a:lnTo>
                  <a:lnTo>
                    <a:pt x="789711" y="1072416"/>
                  </a:lnTo>
                  <a:lnTo>
                    <a:pt x="790080" y="1074719"/>
                  </a:lnTo>
                  <a:lnTo>
                    <a:pt x="790448" y="1076842"/>
                  </a:lnTo>
                  <a:lnTo>
                    <a:pt x="790814" y="1078968"/>
                  </a:lnTo>
                  <a:lnTo>
                    <a:pt x="791183" y="1080915"/>
                  </a:lnTo>
                  <a:lnTo>
                    <a:pt x="791549" y="1083038"/>
                  </a:lnTo>
                  <a:lnTo>
                    <a:pt x="791917" y="1084988"/>
                  </a:lnTo>
                  <a:lnTo>
                    <a:pt x="792283" y="1086934"/>
                  </a:lnTo>
                  <a:lnTo>
                    <a:pt x="792652" y="1088881"/>
                  </a:lnTo>
                  <a:lnTo>
                    <a:pt x="793020" y="1090651"/>
                  </a:lnTo>
                  <a:lnTo>
                    <a:pt x="793386" y="1092422"/>
                  </a:lnTo>
                  <a:lnTo>
                    <a:pt x="793755" y="1094192"/>
                  </a:lnTo>
                  <a:lnTo>
                    <a:pt x="794121" y="1095786"/>
                  </a:lnTo>
                  <a:lnTo>
                    <a:pt x="794489" y="1097379"/>
                  </a:lnTo>
                  <a:lnTo>
                    <a:pt x="794857" y="1098794"/>
                  </a:lnTo>
                  <a:lnTo>
                    <a:pt x="795224" y="1100388"/>
                  </a:lnTo>
                  <a:lnTo>
                    <a:pt x="795592" y="1101805"/>
                  </a:lnTo>
                  <a:lnTo>
                    <a:pt x="795958" y="1103043"/>
                  </a:lnTo>
                  <a:lnTo>
                    <a:pt x="796327" y="1104281"/>
                  </a:lnTo>
                  <a:lnTo>
                    <a:pt x="796695" y="1105522"/>
                  </a:lnTo>
                  <a:lnTo>
                    <a:pt x="798532" y="1111009"/>
                  </a:lnTo>
                  <a:lnTo>
                    <a:pt x="798898" y="1112071"/>
                  </a:lnTo>
                  <a:lnTo>
                    <a:pt x="799267" y="1112956"/>
                  </a:lnTo>
                  <a:lnTo>
                    <a:pt x="799633" y="1113665"/>
                  </a:lnTo>
                  <a:lnTo>
                    <a:pt x="800001" y="1114550"/>
                  </a:lnTo>
                  <a:lnTo>
                    <a:pt x="800370" y="1115258"/>
                  </a:lnTo>
                  <a:lnTo>
                    <a:pt x="800736" y="1115964"/>
                  </a:lnTo>
                  <a:lnTo>
                    <a:pt x="801104" y="1116673"/>
                  </a:lnTo>
                  <a:lnTo>
                    <a:pt x="801470" y="1117205"/>
                  </a:lnTo>
                  <a:lnTo>
                    <a:pt x="801839" y="1117737"/>
                  </a:lnTo>
                  <a:lnTo>
                    <a:pt x="802207" y="1118267"/>
                  </a:lnTo>
                  <a:lnTo>
                    <a:pt x="802573" y="1118799"/>
                  </a:lnTo>
                  <a:lnTo>
                    <a:pt x="802942" y="1119152"/>
                  </a:lnTo>
                  <a:lnTo>
                    <a:pt x="803308" y="1119508"/>
                  </a:lnTo>
                  <a:lnTo>
                    <a:pt x="803676" y="1119684"/>
                  </a:lnTo>
                  <a:lnTo>
                    <a:pt x="804042" y="1120037"/>
                  </a:lnTo>
                  <a:lnTo>
                    <a:pt x="804411" y="1120213"/>
                  </a:lnTo>
                  <a:lnTo>
                    <a:pt x="804779" y="1120393"/>
                  </a:lnTo>
                  <a:lnTo>
                    <a:pt x="805145" y="1120393"/>
                  </a:lnTo>
                  <a:lnTo>
                    <a:pt x="805513" y="1120569"/>
                  </a:lnTo>
                  <a:lnTo>
                    <a:pt x="805880" y="1120569"/>
                  </a:lnTo>
                  <a:lnTo>
                    <a:pt x="806248" y="1120569"/>
                  </a:lnTo>
                  <a:lnTo>
                    <a:pt x="806616" y="1120393"/>
                  </a:lnTo>
                  <a:lnTo>
                    <a:pt x="806985" y="1120393"/>
                  </a:lnTo>
                  <a:lnTo>
                    <a:pt x="807351" y="1120213"/>
                  </a:lnTo>
                  <a:lnTo>
                    <a:pt x="807719" y="1120037"/>
                  </a:lnTo>
                  <a:lnTo>
                    <a:pt x="808085" y="1119684"/>
                  </a:lnTo>
                  <a:lnTo>
                    <a:pt x="808454" y="1119508"/>
                  </a:lnTo>
                  <a:lnTo>
                    <a:pt x="808822" y="1119152"/>
                  </a:lnTo>
                  <a:lnTo>
                    <a:pt x="809188" y="1118799"/>
                  </a:lnTo>
                  <a:lnTo>
                    <a:pt x="809557" y="1118267"/>
                  </a:lnTo>
                  <a:lnTo>
                    <a:pt x="809923" y="1117914"/>
                  </a:lnTo>
                  <a:lnTo>
                    <a:pt x="810291" y="1117381"/>
                  </a:lnTo>
                  <a:lnTo>
                    <a:pt x="810659" y="1116852"/>
                  </a:lnTo>
                  <a:lnTo>
                    <a:pt x="811026" y="1116143"/>
                  </a:lnTo>
                  <a:lnTo>
                    <a:pt x="811394" y="1115611"/>
                  </a:lnTo>
                  <a:lnTo>
                    <a:pt x="811760" y="1114903"/>
                  </a:lnTo>
                  <a:lnTo>
                    <a:pt x="812129" y="1114373"/>
                  </a:lnTo>
                  <a:lnTo>
                    <a:pt x="812497" y="1113665"/>
                  </a:lnTo>
                  <a:lnTo>
                    <a:pt x="812863" y="1112779"/>
                  </a:lnTo>
                  <a:lnTo>
                    <a:pt x="813231" y="1112071"/>
                  </a:lnTo>
                  <a:lnTo>
                    <a:pt x="813598" y="1111186"/>
                  </a:lnTo>
                  <a:lnTo>
                    <a:pt x="813966" y="1110300"/>
                  </a:lnTo>
                  <a:lnTo>
                    <a:pt x="814332" y="1109415"/>
                  </a:lnTo>
                  <a:lnTo>
                    <a:pt x="814700" y="1108354"/>
                  </a:lnTo>
                  <a:lnTo>
                    <a:pt x="815069" y="1107292"/>
                  </a:lnTo>
                  <a:lnTo>
                    <a:pt x="815435" y="1106407"/>
                  </a:lnTo>
                  <a:lnTo>
                    <a:pt x="815803" y="1105346"/>
                  </a:lnTo>
                  <a:lnTo>
                    <a:pt x="816170" y="1104105"/>
                  </a:lnTo>
                  <a:lnTo>
                    <a:pt x="816538" y="1103043"/>
                  </a:lnTo>
                  <a:lnTo>
                    <a:pt x="816906" y="1101805"/>
                  </a:lnTo>
                  <a:lnTo>
                    <a:pt x="817272" y="1100743"/>
                  </a:lnTo>
                  <a:lnTo>
                    <a:pt x="817641" y="1099503"/>
                  </a:lnTo>
                  <a:lnTo>
                    <a:pt x="818007" y="1098264"/>
                  </a:lnTo>
                  <a:lnTo>
                    <a:pt x="818375" y="1097024"/>
                  </a:lnTo>
                  <a:lnTo>
                    <a:pt x="818744" y="1095609"/>
                  </a:lnTo>
                  <a:lnTo>
                    <a:pt x="819110" y="1094368"/>
                  </a:lnTo>
                  <a:lnTo>
                    <a:pt x="819478" y="1093130"/>
                  </a:lnTo>
                  <a:lnTo>
                    <a:pt x="819844" y="1091889"/>
                  </a:lnTo>
                  <a:lnTo>
                    <a:pt x="820213" y="1090475"/>
                  </a:lnTo>
                  <a:lnTo>
                    <a:pt x="820581" y="1089234"/>
                  </a:lnTo>
                  <a:lnTo>
                    <a:pt x="820947" y="1087819"/>
                  </a:lnTo>
                  <a:lnTo>
                    <a:pt x="821315" y="1086402"/>
                  </a:lnTo>
                  <a:lnTo>
                    <a:pt x="821682" y="1084988"/>
                  </a:lnTo>
                  <a:lnTo>
                    <a:pt x="822050" y="1083570"/>
                  </a:lnTo>
                  <a:lnTo>
                    <a:pt x="822418" y="1081976"/>
                  </a:lnTo>
                  <a:lnTo>
                    <a:pt x="822785" y="1080562"/>
                  </a:lnTo>
                  <a:lnTo>
                    <a:pt x="823153" y="1078968"/>
                  </a:lnTo>
                  <a:lnTo>
                    <a:pt x="823519" y="1077551"/>
                  </a:lnTo>
                  <a:lnTo>
                    <a:pt x="823887" y="1075957"/>
                  </a:lnTo>
                  <a:lnTo>
                    <a:pt x="824256" y="1074363"/>
                  </a:lnTo>
                  <a:lnTo>
                    <a:pt x="824622" y="1072772"/>
                  </a:lnTo>
                  <a:lnTo>
                    <a:pt x="824990" y="1071178"/>
                  </a:lnTo>
                  <a:lnTo>
                    <a:pt x="825357" y="1069761"/>
                  </a:lnTo>
                  <a:lnTo>
                    <a:pt x="825725" y="1068170"/>
                  </a:lnTo>
                  <a:lnTo>
                    <a:pt x="826091" y="1066576"/>
                  </a:lnTo>
                  <a:lnTo>
                    <a:pt x="826459" y="1064806"/>
                  </a:lnTo>
                  <a:lnTo>
                    <a:pt x="826828" y="1063212"/>
                  </a:lnTo>
                  <a:lnTo>
                    <a:pt x="827194" y="1061442"/>
                  </a:lnTo>
                  <a:lnTo>
                    <a:pt x="827562" y="1059672"/>
                  </a:lnTo>
                  <a:lnTo>
                    <a:pt x="827928" y="1058078"/>
                  </a:lnTo>
                  <a:lnTo>
                    <a:pt x="828297" y="1056308"/>
                  </a:lnTo>
                  <a:lnTo>
                    <a:pt x="828665" y="1054361"/>
                  </a:lnTo>
                  <a:lnTo>
                    <a:pt x="829031" y="1052591"/>
                  </a:lnTo>
                  <a:lnTo>
                    <a:pt x="829400" y="1050821"/>
                  </a:lnTo>
                  <a:lnTo>
                    <a:pt x="829768" y="1049050"/>
                  </a:lnTo>
                  <a:lnTo>
                    <a:pt x="830134" y="1047104"/>
                  </a:lnTo>
                  <a:lnTo>
                    <a:pt x="830502" y="1045333"/>
                  </a:lnTo>
                  <a:lnTo>
                    <a:pt x="830871" y="1043387"/>
                  </a:lnTo>
                  <a:lnTo>
                    <a:pt x="831237" y="1041437"/>
                  </a:lnTo>
                  <a:lnTo>
                    <a:pt x="831605" y="1039670"/>
                  </a:lnTo>
                  <a:lnTo>
                    <a:pt x="831972" y="1037720"/>
                  </a:lnTo>
                  <a:lnTo>
                    <a:pt x="832340" y="1035773"/>
                  </a:lnTo>
                  <a:lnTo>
                    <a:pt x="832708" y="1033827"/>
                  </a:lnTo>
                  <a:lnTo>
                    <a:pt x="833074" y="1031880"/>
                  </a:lnTo>
                  <a:lnTo>
                    <a:pt x="833443" y="1029933"/>
                  </a:lnTo>
                  <a:lnTo>
                    <a:pt x="833809" y="1027984"/>
                  </a:lnTo>
                  <a:lnTo>
                    <a:pt x="834177" y="1025861"/>
                  </a:lnTo>
                  <a:lnTo>
                    <a:pt x="834546" y="1023914"/>
                  </a:lnTo>
                  <a:lnTo>
                    <a:pt x="834912" y="1021967"/>
                  </a:lnTo>
                  <a:lnTo>
                    <a:pt x="835280" y="1019841"/>
                  </a:lnTo>
                  <a:lnTo>
                    <a:pt x="835646" y="1017894"/>
                  </a:lnTo>
                  <a:lnTo>
                    <a:pt x="836015" y="1015768"/>
                  </a:lnTo>
                  <a:lnTo>
                    <a:pt x="836383" y="1013645"/>
                  </a:lnTo>
                  <a:lnTo>
                    <a:pt x="836749" y="1011699"/>
                  </a:lnTo>
                  <a:lnTo>
                    <a:pt x="837117" y="1009573"/>
                  </a:lnTo>
                  <a:lnTo>
                    <a:pt x="837484" y="1007449"/>
                  </a:lnTo>
                  <a:lnTo>
                    <a:pt x="837852" y="1005323"/>
                  </a:lnTo>
                  <a:lnTo>
                    <a:pt x="838218" y="1003200"/>
                  </a:lnTo>
                  <a:lnTo>
                    <a:pt x="838587" y="1001254"/>
                  </a:lnTo>
                  <a:lnTo>
                    <a:pt x="838955" y="999130"/>
                  </a:lnTo>
                  <a:lnTo>
                    <a:pt x="839321" y="997004"/>
                  </a:lnTo>
                  <a:lnTo>
                    <a:pt x="839689" y="994881"/>
                  </a:lnTo>
                  <a:lnTo>
                    <a:pt x="840056" y="992579"/>
                  </a:lnTo>
                  <a:lnTo>
                    <a:pt x="840424" y="990456"/>
                  </a:lnTo>
                  <a:lnTo>
                    <a:pt x="840792" y="988330"/>
                  </a:lnTo>
                  <a:lnTo>
                    <a:pt x="841159" y="986030"/>
                  </a:lnTo>
                  <a:lnTo>
                    <a:pt x="841527" y="983727"/>
                  </a:lnTo>
                  <a:lnTo>
                    <a:pt x="841893" y="981604"/>
                  </a:lnTo>
                  <a:lnTo>
                    <a:pt x="842261" y="979478"/>
                  </a:lnTo>
                  <a:lnTo>
                    <a:pt x="842630" y="977179"/>
                  </a:lnTo>
                  <a:lnTo>
                    <a:pt x="842996" y="975053"/>
                  </a:lnTo>
                  <a:lnTo>
                    <a:pt x="843364" y="972929"/>
                  </a:lnTo>
                  <a:lnTo>
                    <a:pt x="843730" y="970983"/>
                  </a:lnTo>
                  <a:lnTo>
                    <a:pt x="844099" y="968857"/>
                  </a:lnTo>
                  <a:lnTo>
                    <a:pt x="844467" y="966734"/>
                  </a:lnTo>
                  <a:lnTo>
                    <a:pt x="844833" y="964787"/>
                  </a:lnTo>
                  <a:lnTo>
                    <a:pt x="845202" y="962661"/>
                  </a:lnTo>
                  <a:lnTo>
                    <a:pt x="845568" y="960538"/>
                  </a:lnTo>
                  <a:lnTo>
                    <a:pt x="845936" y="958591"/>
                  </a:lnTo>
                  <a:lnTo>
                    <a:pt x="846304" y="956465"/>
                  </a:lnTo>
                  <a:lnTo>
                    <a:pt x="846671" y="954342"/>
                  </a:lnTo>
                  <a:lnTo>
                    <a:pt x="847039" y="952395"/>
                  </a:lnTo>
                  <a:lnTo>
                    <a:pt x="847405" y="950269"/>
                  </a:lnTo>
                  <a:lnTo>
                    <a:pt x="847774" y="948146"/>
                  </a:lnTo>
                  <a:lnTo>
                    <a:pt x="848142" y="946023"/>
                  </a:lnTo>
                  <a:lnTo>
                    <a:pt x="848508" y="943897"/>
                  </a:lnTo>
                  <a:lnTo>
                    <a:pt x="848876" y="941950"/>
                  </a:lnTo>
                  <a:lnTo>
                    <a:pt x="849243" y="939827"/>
                  </a:lnTo>
                  <a:lnTo>
                    <a:pt x="849611" y="937701"/>
                  </a:lnTo>
                  <a:lnTo>
                    <a:pt x="849977" y="935578"/>
                  </a:lnTo>
                  <a:lnTo>
                    <a:pt x="850346" y="933455"/>
                  </a:lnTo>
                  <a:lnTo>
                    <a:pt x="850714" y="931329"/>
                  </a:lnTo>
                  <a:lnTo>
                    <a:pt x="851080" y="929203"/>
                  </a:lnTo>
                  <a:lnTo>
                    <a:pt x="851448" y="927079"/>
                  </a:lnTo>
                  <a:lnTo>
                    <a:pt x="851817" y="924956"/>
                  </a:lnTo>
                  <a:lnTo>
                    <a:pt x="852183" y="923010"/>
                  </a:lnTo>
                  <a:lnTo>
                    <a:pt x="852551" y="920883"/>
                  </a:lnTo>
                  <a:lnTo>
                    <a:pt x="852919" y="918760"/>
                  </a:lnTo>
                  <a:lnTo>
                    <a:pt x="853286" y="916811"/>
                  </a:lnTo>
                  <a:lnTo>
                    <a:pt x="853654" y="914688"/>
                  </a:lnTo>
                  <a:lnTo>
                    <a:pt x="854020" y="912741"/>
                  </a:lnTo>
                  <a:lnTo>
                    <a:pt x="854389" y="910618"/>
                  </a:lnTo>
                  <a:lnTo>
                    <a:pt x="854757" y="908492"/>
                  </a:lnTo>
                  <a:lnTo>
                    <a:pt x="855123" y="906545"/>
                  </a:lnTo>
                  <a:lnTo>
                    <a:pt x="855491" y="904419"/>
                  </a:lnTo>
                  <a:lnTo>
                    <a:pt x="855858" y="902296"/>
                  </a:lnTo>
                  <a:lnTo>
                    <a:pt x="856226" y="900349"/>
                  </a:lnTo>
                  <a:lnTo>
                    <a:pt x="856594" y="898402"/>
                  </a:lnTo>
                  <a:lnTo>
                    <a:pt x="856961" y="896276"/>
                  </a:lnTo>
                  <a:lnTo>
                    <a:pt x="857329" y="894330"/>
                  </a:lnTo>
                  <a:lnTo>
                    <a:pt x="857695" y="892383"/>
                  </a:lnTo>
                  <a:lnTo>
                    <a:pt x="858063" y="890436"/>
                  </a:lnTo>
                  <a:lnTo>
                    <a:pt x="858432" y="888490"/>
                  </a:lnTo>
                  <a:lnTo>
                    <a:pt x="858798" y="886540"/>
                  </a:lnTo>
                  <a:lnTo>
                    <a:pt x="859166" y="884773"/>
                  </a:lnTo>
                  <a:lnTo>
                    <a:pt x="859532" y="883000"/>
                  </a:lnTo>
                  <a:lnTo>
                    <a:pt x="859901" y="881053"/>
                  </a:lnTo>
                  <a:lnTo>
                    <a:pt x="860267" y="879462"/>
                  </a:lnTo>
                  <a:lnTo>
                    <a:pt x="860635" y="877689"/>
                  </a:lnTo>
                  <a:lnTo>
                    <a:pt x="861004" y="875919"/>
                  </a:lnTo>
                  <a:lnTo>
                    <a:pt x="861370" y="874148"/>
                  </a:lnTo>
                  <a:lnTo>
                    <a:pt x="861738" y="872381"/>
                  </a:lnTo>
                  <a:lnTo>
                    <a:pt x="862104" y="870608"/>
                  </a:lnTo>
                  <a:lnTo>
                    <a:pt x="862473" y="869017"/>
                  </a:lnTo>
                  <a:lnTo>
                    <a:pt x="862841" y="867247"/>
                  </a:lnTo>
                  <a:lnTo>
                    <a:pt x="863207" y="865473"/>
                  </a:lnTo>
                  <a:lnTo>
                    <a:pt x="863576" y="863883"/>
                  </a:lnTo>
                  <a:lnTo>
                    <a:pt x="863942" y="862112"/>
                  </a:lnTo>
                  <a:lnTo>
                    <a:pt x="864310" y="860518"/>
                  </a:lnTo>
                  <a:lnTo>
                    <a:pt x="864678" y="858925"/>
                  </a:lnTo>
                  <a:lnTo>
                    <a:pt x="865045" y="857154"/>
                  </a:lnTo>
                  <a:lnTo>
                    <a:pt x="865413" y="855561"/>
                  </a:lnTo>
                  <a:lnTo>
                    <a:pt x="865779" y="853970"/>
                  </a:lnTo>
                  <a:lnTo>
                    <a:pt x="866148" y="852376"/>
                  </a:lnTo>
                  <a:lnTo>
                    <a:pt x="866516" y="850782"/>
                  </a:lnTo>
                  <a:lnTo>
                    <a:pt x="866882" y="849365"/>
                  </a:lnTo>
                  <a:lnTo>
                    <a:pt x="867250" y="847774"/>
                  </a:lnTo>
                  <a:lnTo>
                    <a:pt x="867617" y="846180"/>
                  </a:lnTo>
                  <a:lnTo>
                    <a:pt x="867985" y="844586"/>
                  </a:lnTo>
                  <a:lnTo>
                    <a:pt x="868353" y="843169"/>
                  </a:lnTo>
                  <a:lnTo>
                    <a:pt x="868719" y="841754"/>
                  </a:lnTo>
                  <a:lnTo>
                    <a:pt x="869088" y="840337"/>
                  </a:lnTo>
                  <a:lnTo>
                    <a:pt x="869454" y="838923"/>
                  </a:lnTo>
                  <a:lnTo>
                    <a:pt x="869822" y="837682"/>
                  </a:lnTo>
                  <a:lnTo>
                    <a:pt x="870191" y="836267"/>
                  </a:lnTo>
                  <a:lnTo>
                    <a:pt x="870557" y="835026"/>
                  </a:lnTo>
                  <a:lnTo>
                    <a:pt x="870925" y="833788"/>
                  </a:lnTo>
                  <a:lnTo>
                    <a:pt x="871291" y="832547"/>
                  </a:lnTo>
                  <a:lnTo>
                    <a:pt x="871660" y="831309"/>
                  </a:lnTo>
                  <a:lnTo>
                    <a:pt x="872026" y="830248"/>
                  </a:lnTo>
                  <a:lnTo>
                    <a:pt x="872394" y="829007"/>
                  </a:lnTo>
                  <a:lnTo>
                    <a:pt x="872763" y="827945"/>
                  </a:lnTo>
                  <a:lnTo>
                    <a:pt x="873129" y="826884"/>
                  </a:lnTo>
                  <a:lnTo>
                    <a:pt x="873497" y="825999"/>
                  </a:lnTo>
                  <a:lnTo>
                    <a:pt x="873863" y="824937"/>
                  </a:lnTo>
                  <a:lnTo>
                    <a:pt x="874232" y="823875"/>
                  </a:lnTo>
                  <a:lnTo>
                    <a:pt x="874600" y="822990"/>
                  </a:lnTo>
                  <a:lnTo>
                    <a:pt x="874966" y="821926"/>
                  </a:lnTo>
                  <a:lnTo>
                    <a:pt x="875334" y="821041"/>
                  </a:lnTo>
                  <a:lnTo>
                    <a:pt x="875701" y="819979"/>
                  </a:lnTo>
                  <a:lnTo>
                    <a:pt x="876069" y="819094"/>
                  </a:lnTo>
                  <a:lnTo>
                    <a:pt x="876437" y="818388"/>
                  </a:lnTo>
                  <a:lnTo>
                    <a:pt x="876806" y="817500"/>
                  </a:lnTo>
                  <a:lnTo>
                    <a:pt x="877172" y="816615"/>
                  </a:lnTo>
                  <a:lnTo>
                    <a:pt x="877540" y="815906"/>
                  </a:lnTo>
                  <a:lnTo>
                    <a:pt x="877906" y="815201"/>
                  </a:lnTo>
                  <a:lnTo>
                    <a:pt x="878275" y="814492"/>
                  </a:lnTo>
                  <a:lnTo>
                    <a:pt x="878643" y="813783"/>
                  </a:lnTo>
                  <a:lnTo>
                    <a:pt x="879009" y="813077"/>
                  </a:lnTo>
                  <a:lnTo>
                    <a:pt x="879378" y="812545"/>
                  </a:lnTo>
                  <a:lnTo>
                    <a:pt x="879744" y="812013"/>
                  </a:lnTo>
                  <a:lnTo>
                    <a:pt x="880112" y="811304"/>
                  </a:lnTo>
                  <a:lnTo>
                    <a:pt x="880480" y="810775"/>
                  </a:lnTo>
                  <a:lnTo>
                    <a:pt x="880847" y="810419"/>
                  </a:lnTo>
                  <a:lnTo>
                    <a:pt x="881215" y="809890"/>
                  </a:lnTo>
                  <a:lnTo>
                    <a:pt x="881581" y="809534"/>
                  </a:lnTo>
                  <a:lnTo>
                    <a:pt x="881950" y="809005"/>
                  </a:lnTo>
                  <a:lnTo>
                    <a:pt x="882318" y="808652"/>
                  </a:lnTo>
                  <a:lnTo>
                    <a:pt x="882684" y="808296"/>
                  </a:lnTo>
                  <a:lnTo>
                    <a:pt x="883052" y="807943"/>
                  </a:lnTo>
                  <a:lnTo>
                    <a:pt x="883419" y="807587"/>
                  </a:lnTo>
                  <a:lnTo>
                    <a:pt x="883787" y="807411"/>
                  </a:lnTo>
                  <a:lnTo>
                    <a:pt x="884153" y="807058"/>
                  </a:lnTo>
                  <a:lnTo>
                    <a:pt x="884521" y="806879"/>
                  </a:lnTo>
                  <a:lnTo>
                    <a:pt x="884890" y="806702"/>
                  </a:lnTo>
                  <a:lnTo>
                    <a:pt x="885256" y="806526"/>
                  </a:lnTo>
                  <a:lnTo>
                    <a:pt x="885624" y="806349"/>
                  </a:lnTo>
                  <a:lnTo>
                    <a:pt x="885991" y="806349"/>
                  </a:lnTo>
                  <a:lnTo>
                    <a:pt x="886359" y="806170"/>
                  </a:lnTo>
                  <a:lnTo>
                    <a:pt x="886727" y="806170"/>
                  </a:lnTo>
                  <a:lnTo>
                    <a:pt x="887093" y="805996"/>
                  </a:lnTo>
                  <a:lnTo>
                    <a:pt x="887462" y="805996"/>
                  </a:lnTo>
                  <a:lnTo>
                    <a:pt x="887828" y="805996"/>
                  </a:lnTo>
                  <a:lnTo>
                    <a:pt x="888196" y="805996"/>
                  </a:lnTo>
                  <a:lnTo>
                    <a:pt x="888565" y="806170"/>
                  </a:lnTo>
                  <a:lnTo>
                    <a:pt x="888931" y="806170"/>
                  </a:lnTo>
                  <a:lnTo>
                    <a:pt x="889299" y="806349"/>
                  </a:lnTo>
                  <a:lnTo>
                    <a:pt x="889665" y="806349"/>
                  </a:lnTo>
                  <a:lnTo>
                    <a:pt x="890034" y="806526"/>
                  </a:lnTo>
                  <a:lnTo>
                    <a:pt x="890402" y="806702"/>
                  </a:lnTo>
                  <a:lnTo>
                    <a:pt x="890768" y="806879"/>
                  </a:lnTo>
                  <a:lnTo>
                    <a:pt x="891136" y="807058"/>
                  </a:lnTo>
                  <a:lnTo>
                    <a:pt x="891503" y="807411"/>
                  </a:lnTo>
                  <a:lnTo>
                    <a:pt x="891871" y="807587"/>
                  </a:lnTo>
                  <a:lnTo>
                    <a:pt x="892239" y="807764"/>
                  </a:lnTo>
                  <a:lnTo>
                    <a:pt x="892606" y="808120"/>
                  </a:lnTo>
                  <a:lnTo>
                    <a:pt x="892974" y="808472"/>
                  </a:lnTo>
                  <a:lnTo>
                    <a:pt x="893340" y="808825"/>
                  </a:lnTo>
                  <a:lnTo>
                    <a:pt x="893708" y="809181"/>
                  </a:lnTo>
                  <a:lnTo>
                    <a:pt x="894077" y="809534"/>
                  </a:lnTo>
                  <a:lnTo>
                    <a:pt x="894443" y="809890"/>
                  </a:lnTo>
                  <a:lnTo>
                    <a:pt x="894811" y="810419"/>
                  </a:lnTo>
                  <a:lnTo>
                    <a:pt x="895178" y="810775"/>
                  </a:lnTo>
                  <a:lnTo>
                    <a:pt x="895546" y="811304"/>
                  </a:lnTo>
                  <a:lnTo>
                    <a:pt x="895912" y="811837"/>
                  </a:lnTo>
                  <a:lnTo>
                    <a:pt x="896280" y="812189"/>
                  </a:lnTo>
                  <a:lnTo>
                    <a:pt x="896649" y="812722"/>
                  </a:lnTo>
                  <a:lnTo>
                    <a:pt x="897015" y="813254"/>
                  </a:lnTo>
                  <a:lnTo>
                    <a:pt x="897383" y="813960"/>
                  </a:lnTo>
                  <a:lnTo>
                    <a:pt x="897749" y="814492"/>
                  </a:lnTo>
                  <a:lnTo>
                    <a:pt x="898118" y="815024"/>
                  </a:lnTo>
                  <a:lnTo>
                    <a:pt x="898486" y="815733"/>
                  </a:lnTo>
                  <a:lnTo>
                    <a:pt x="898854" y="816262"/>
                  </a:lnTo>
                  <a:lnTo>
                    <a:pt x="899221" y="816971"/>
                  </a:lnTo>
                  <a:lnTo>
                    <a:pt x="899589" y="817680"/>
                  </a:lnTo>
                  <a:lnTo>
                    <a:pt x="899955" y="818388"/>
                  </a:lnTo>
                  <a:lnTo>
                    <a:pt x="900323" y="819094"/>
                  </a:lnTo>
                  <a:lnTo>
                    <a:pt x="900692" y="819803"/>
                  </a:lnTo>
                  <a:lnTo>
                    <a:pt x="901058" y="820511"/>
                  </a:lnTo>
                  <a:lnTo>
                    <a:pt x="901426" y="821217"/>
                  </a:lnTo>
                  <a:lnTo>
                    <a:pt x="901793" y="821926"/>
                  </a:lnTo>
                  <a:lnTo>
                    <a:pt x="902161" y="822814"/>
                  </a:lnTo>
                  <a:lnTo>
                    <a:pt x="902529" y="823520"/>
                  </a:lnTo>
                  <a:lnTo>
                    <a:pt x="902895" y="824405"/>
                  </a:lnTo>
                  <a:lnTo>
                    <a:pt x="903264" y="825290"/>
                  </a:lnTo>
                  <a:lnTo>
                    <a:pt x="903630" y="825999"/>
                  </a:lnTo>
                  <a:lnTo>
                    <a:pt x="903998" y="826884"/>
                  </a:lnTo>
                  <a:lnTo>
                    <a:pt x="904367" y="827769"/>
                  </a:lnTo>
                  <a:lnTo>
                    <a:pt x="904733" y="828654"/>
                  </a:lnTo>
                  <a:lnTo>
                    <a:pt x="905101" y="829539"/>
                  </a:lnTo>
                  <a:lnTo>
                    <a:pt x="905467" y="830424"/>
                  </a:lnTo>
                  <a:lnTo>
                    <a:pt x="905836" y="831309"/>
                  </a:lnTo>
                  <a:lnTo>
                    <a:pt x="906202" y="832371"/>
                  </a:lnTo>
                  <a:lnTo>
                    <a:pt x="906570" y="833256"/>
                  </a:lnTo>
                  <a:lnTo>
                    <a:pt x="906938" y="834141"/>
                  </a:lnTo>
                  <a:lnTo>
                    <a:pt x="907305" y="835206"/>
                  </a:lnTo>
                  <a:lnTo>
                    <a:pt x="907673" y="836088"/>
                  </a:lnTo>
                  <a:lnTo>
                    <a:pt x="908039" y="837152"/>
                  </a:lnTo>
                  <a:lnTo>
                    <a:pt x="908408" y="838214"/>
                  </a:lnTo>
                  <a:lnTo>
                    <a:pt x="908776" y="839275"/>
                  </a:lnTo>
                  <a:lnTo>
                    <a:pt x="909142" y="840337"/>
                  </a:lnTo>
                  <a:lnTo>
                    <a:pt x="909510" y="841399"/>
                  </a:lnTo>
                  <a:lnTo>
                    <a:pt x="909877" y="842463"/>
                  </a:lnTo>
                  <a:lnTo>
                    <a:pt x="910245" y="843525"/>
                  </a:lnTo>
                  <a:lnTo>
                    <a:pt x="910613" y="844763"/>
                  </a:lnTo>
                  <a:lnTo>
                    <a:pt x="910980" y="845824"/>
                  </a:lnTo>
                  <a:lnTo>
                    <a:pt x="911348" y="847065"/>
                  </a:lnTo>
                  <a:lnTo>
                    <a:pt x="911714" y="848303"/>
                  </a:lnTo>
                  <a:lnTo>
                    <a:pt x="912082" y="849544"/>
                  </a:lnTo>
                  <a:lnTo>
                    <a:pt x="912451" y="850782"/>
                  </a:lnTo>
                  <a:lnTo>
                    <a:pt x="912817" y="852020"/>
                  </a:lnTo>
                  <a:lnTo>
                    <a:pt x="913185" y="853261"/>
                  </a:lnTo>
                  <a:lnTo>
                    <a:pt x="913551" y="854499"/>
                  </a:lnTo>
                  <a:lnTo>
                    <a:pt x="913920" y="855740"/>
                  </a:lnTo>
                  <a:lnTo>
                    <a:pt x="914288" y="857154"/>
                  </a:lnTo>
                  <a:lnTo>
                    <a:pt x="914654" y="858395"/>
                  </a:lnTo>
                  <a:lnTo>
                    <a:pt x="915023" y="859633"/>
                  </a:lnTo>
                  <a:lnTo>
                    <a:pt x="915389" y="861051"/>
                  </a:lnTo>
                  <a:lnTo>
                    <a:pt x="915757" y="862289"/>
                  </a:lnTo>
                  <a:lnTo>
                    <a:pt x="916125" y="863706"/>
                  </a:lnTo>
                  <a:lnTo>
                    <a:pt x="916492" y="865121"/>
                  </a:lnTo>
                  <a:lnTo>
                    <a:pt x="916860" y="866361"/>
                  </a:lnTo>
                  <a:lnTo>
                    <a:pt x="917226" y="867776"/>
                  </a:lnTo>
                  <a:lnTo>
                    <a:pt x="917595" y="869193"/>
                  </a:lnTo>
                  <a:lnTo>
                    <a:pt x="917961" y="870608"/>
                  </a:lnTo>
                  <a:lnTo>
                    <a:pt x="918329" y="872025"/>
                  </a:lnTo>
                  <a:lnTo>
                    <a:pt x="918697" y="873442"/>
                  </a:lnTo>
                  <a:lnTo>
                    <a:pt x="919064" y="875036"/>
                  </a:lnTo>
                  <a:lnTo>
                    <a:pt x="919432" y="876451"/>
                  </a:lnTo>
                  <a:lnTo>
                    <a:pt x="919798" y="877868"/>
                  </a:lnTo>
                  <a:lnTo>
                    <a:pt x="920167" y="879283"/>
                  </a:lnTo>
                  <a:lnTo>
                    <a:pt x="920535" y="880700"/>
                  </a:lnTo>
                  <a:lnTo>
                    <a:pt x="920903" y="882117"/>
                  </a:lnTo>
                  <a:lnTo>
                    <a:pt x="921269" y="883532"/>
                  </a:lnTo>
                  <a:lnTo>
                    <a:pt x="921638" y="885126"/>
                  </a:lnTo>
                  <a:lnTo>
                    <a:pt x="922004" y="886540"/>
                  </a:lnTo>
                  <a:lnTo>
                    <a:pt x="922372" y="888134"/>
                  </a:lnTo>
                  <a:lnTo>
                    <a:pt x="922740" y="889551"/>
                  </a:lnTo>
                  <a:lnTo>
                    <a:pt x="923107" y="891145"/>
                  </a:lnTo>
                  <a:lnTo>
                    <a:pt x="923475" y="892736"/>
                  </a:lnTo>
                  <a:lnTo>
                    <a:pt x="923841" y="894153"/>
                  </a:lnTo>
                  <a:lnTo>
                    <a:pt x="924210" y="895747"/>
                  </a:lnTo>
                  <a:lnTo>
                    <a:pt x="924578" y="897164"/>
                  </a:lnTo>
                  <a:lnTo>
                    <a:pt x="924944" y="898755"/>
                  </a:lnTo>
                  <a:lnTo>
                    <a:pt x="925312" y="900349"/>
                  </a:lnTo>
                  <a:lnTo>
                    <a:pt x="925679" y="901943"/>
                  </a:lnTo>
                  <a:lnTo>
                    <a:pt x="926047" y="903357"/>
                  </a:lnTo>
                  <a:lnTo>
                    <a:pt x="926415" y="904951"/>
                  </a:lnTo>
                  <a:lnTo>
                    <a:pt x="926782" y="906545"/>
                  </a:lnTo>
                  <a:lnTo>
                    <a:pt x="927150" y="908139"/>
                  </a:lnTo>
                  <a:lnTo>
                    <a:pt x="927516" y="909553"/>
                  </a:lnTo>
                  <a:lnTo>
                    <a:pt x="927884" y="911147"/>
                  </a:lnTo>
                  <a:lnTo>
                    <a:pt x="928253" y="912741"/>
                  </a:lnTo>
                  <a:lnTo>
                    <a:pt x="928619" y="914335"/>
                  </a:lnTo>
                  <a:lnTo>
                    <a:pt x="928987" y="915929"/>
                  </a:lnTo>
                  <a:lnTo>
                    <a:pt x="929353" y="917519"/>
                  </a:lnTo>
                  <a:lnTo>
                    <a:pt x="929722" y="919113"/>
                  </a:lnTo>
                  <a:lnTo>
                    <a:pt x="930088" y="920707"/>
                  </a:lnTo>
                  <a:lnTo>
                    <a:pt x="930456" y="922122"/>
                  </a:lnTo>
                  <a:lnTo>
                    <a:pt x="930825" y="923718"/>
                  </a:lnTo>
                  <a:lnTo>
                    <a:pt x="931191" y="925309"/>
                  </a:lnTo>
                  <a:lnTo>
                    <a:pt x="931559" y="926903"/>
                  </a:lnTo>
                  <a:lnTo>
                    <a:pt x="931925" y="928497"/>
                  </a:lnTo>
                  <a:lnTo>
                    <a:pt x="932294" y="930091"/>
                  </a:lnTo>
                  <a:lnTo>
                    <a:pt x="932662" y="931681"/>
                  </a:lnTo>
                  <a:lnTo>
                    <a:pt x="933028" y="933275"/>
                  </a:lnTo>
                  <a:lnTo>
                    <a:pt x="933397" y="934869"/>
                  </a:lnTo>
                  <a:lnTo>
                    <a:pt x="933763" y="936463"/>
                  </a:lnTo>
                  <a:lnTo>
                    <a:pt x="934131" y="938057"/>
                  </a:lnTo>
                  <a:lnTo>
                    <a:pt x="934499" y="939648"/>
                  </a:lnTo>
                  <a:lnTo>
                    <a:pt x="934866" y="941241"/>
                  </a:lnTo>
                  <a:lnTo>
                    <a:pt x="935234" y="942659"/>
                  </a:lnTo>
                  <a:lnTo>
                    <a:pt x="935600" y="944253"/>
                  </a:lnTo>
                  <a:lnTo>
                    <a:pt x="935969" y="945846"/>
                  </a:lnTo>
                  <a:lnTo>
                    <a:pt x="936337" y="947437"/>
                  </a:lnTo>
                  <a:lnTo>
                    <a:pt x="936703" y="949031"/>
                  </a:lnTo>
                  <a:lnTo>
                    <a:pt x="937071" y="950625"/>
                  </a:lnTo>
                  <a:lnTo>
                    <a:pt x="937438" y="952219"/>
                  </a:lnTo>
                  <a:lnTo>
                    <a:pt x="937806" y="953810"/>
                  </a:lnTo>
                  <a:lnTo>
                    <a:pt x="938174" y="955403"/>
                  </a:lnTo>
                  <a:lnTo>
                    <a:pt x="938540" y="956997"/>
                  </a:lnTo>
                  <a:lnTo>
                    <a:pt x="938909" y="958591"/>
                  </a:lnTo>
                  <a:lnTo>
                    <a:pt x="939275" y="960185"/>
                  </a:lnTo>
                  <a:lnTo>
                    <a:pt x="939643" y="961599"/>
                  </a:lnTo>
                  <a:lnTo>
                    <a:pt x="940012" y="963193"/>
                  </a:lnTo>
                  <a:lnTo>
                    <a:pt x="940378" y="964787"/>
                  </a:lnTo>
                  <a:lnTo>
                    <a:pt x="940746" y="966381"/>
                  </a:lnTo>
                  <a:lnTo>
                    <a:pt x="941112" y="967795"/>
                  </a:lnTo>
                  <a:lnTo>
                    <a:pt x="941481" y="969389"/>
                  </a:lnTo>
                  <a:lnTo>
                    <a:pt x="941847" y="970983"/>
                  </a:lnTo>
                  <a:lnTo>
                    <a:pt x="942215" y="972397"/>
                  </a:lnTo>
                  <a:lnTo>
                    <a:pt x="942584" y="973991"/>
                  </a:lnTo>
                  <a:lnTo>
                    <a:pt x="942950" y="975408"/>
                  </a:lnTo>
                  <a:lnTo>
                    <a:pt x="943318" y="977002"/>
                  </a:lnTo>
                  <a:lnTo>
                    <a:pt x="943684" y="978417"/>
                  </a:lnTo>
                  <a:lnTo>
                    <a:pt x="944053" y="980010"/>
                  </a:lnTo>
                  <a:lnTo>
                    <a:pt x="944421" y="981428"/>
                  </a:lnTo>
                  <a:lnTo>
                    <a:pt x="944787" y="982842"/>
                  </a:lnTo>
                  <a:lnTo>
                    <a:pt x="945155" y="984436"/>
                  </a:lnTo>
                  <a:lnTo>
                    <a:pt x="945524" y="985851"/>
                  </a:lnTo>
                  <a:lnTo>
                    <a:pt x="945890" y="987268"/>
                  </a:lnTo>
                  <a:lnTo>
                    <a:pt x="946258" y="988685"/>
                  </a:lnTo>
                  <a:lnTo>
                    <a:pt x="946627" y="990103"/>
                  </a:lnTo>
                  <a:lnTo>
                    <a:pt x="946993" y="991517"/>
                  </a:lnTo>
                  <a:lnTo>
                    <a:pt x="947361" y="992932"/>
                  </a:lnTo>
                  <a:lnTo>
                    <a:pt x="947727" y="994349"/>
                  </a:lnTo>
                  <a:lnTo>
                    <a:pt x="948096" y="995587"/>
                  </a:lnTo>
                  <a:lnTo>
                    <a:pt x="948464" y="997004"/>
                  </a:lnTo>
                  <a:lnTo>
                    <a:pt x="948830" y="998422"/>
                  </a:lnTo>
                  <a:lnTo>
                    <a:pt x="949199" y="999660"/>
                  </a:lnTo>
                  <a:lnTo>
                    <a:pt x="949565" y="1001077"/>
                  </a:lnTo>
                  <a:lnTo>
                    <a:pt x="949933" y="1002494"/>
                  </a:lnTo>
                  <a:lnTo>
                    <a:pt x="950301" y="1003732"/>
                  </a:lnTo>
                  <a:lnTo>
                    <a:pt x="950668" y="1004970"/>
                  </a:lnTo>
                  <a:lnTo>
                    <a:pt x="951036" y="1006388"/>
                  </a:lnTo>
                  <a:lnTo>
                    <a:pt x="951402" y="1007626"/>
                  </a:lnTo>
                  <a:lnTo>
                    <a:pt x="951770" y="1009043"/>
                  </a:lnTo>
                  <a:lnTo>
                    <a:pt x="952137" y="1010281"/>
                  </a:lnTo>
                  <a:lnTo>
                    <a:pt x="952505" y="1011522"/>
                  </a:lnTo>
                  <a:lnTo>
                    <a:pt x="952873" y="1012760"/>
                  </a:lnTo>
                  <a:lnTo>
                    <a:pt x="953240" y="1014178"/>
                  </a:lnTo>
                  <a:lnTo>
                    <a:pt x="953608" y="1015416"/>
                  </a:lnTo>
                  <a:lnTo>
                    <a:pt x="953974" y="1016654"/>
                  </a:lnTo>
                  <a:lnTo>
                    <a:pt x="954342" y="1018071"/>
                  </a:lnTo>
                  <a:lnTo>
                    <a:pt x="954711" y="1019309"/>
                  </a:lnTo>
                  <a:lnTo>
                    <a:pt x="955077" y="1020550"/>
                  </a:lnTo>
                  <a:lnTo>
                    <a:pt x="955445" y="1021788"/>
                  </a:lnTo>
                  <a:lnTo>
                    <a:pt x="955812" y="1023029"/>
                  </a:lnTo>
                  <a:lnTo>
                    <a:pt x="956180" y="1024443"/>
                  </a:lnTo>
                  <a:lnTo>
                    <a:pt x="956548" y="1025684"/>
                  </a:lnTo>
                  <a:lnTo>
                    <a:pt x="956914" y="1026922"/>
                  </a:lnTo>
                  <a:lnTo>
                    <a:pt x="957283" y="1028160"/>
                  </a:lnTo>
                  <a:lnTo>
                    <a:pt x="957649" y="1029225"/>
                  </a:lnTo>
                  <a:lnTo>
                    <a:pt x="958017" y="1030463"/>
                  </a:lnTo>
                  <a:lnTo>
                    <a:pt x="958386" y="1031701"/>
                  </a:lnTo>
                  <a:lnTo>
                    <a:pt x="958752" y="1032942"/>
                  </a:lnTo>
                  <a:lnTo>
                    <a:pt x="959120" y="1034180"/>
                  </a:lnTo>
                  <a:lnTo>
                    <a:pt x="959486" y="1035241"/>
                  </a:lnTo>
                  <a:lnTo>
                    <a:pt x="959855" y="1036482"/>
                  </a:lnTo>
                  <a:lnTo>
                    <a:pt x="960223" y="1037720"/>
                  </a:lnTo>
                  <a:lnTo>
                    <a:pt x="960589" y="1038961"/>
                  </a:lnTo>
                  <a:lnTo>
                    <a:pt x="960957" y="1040023"/>
                  </a:lnTo>
                  <a:lnTo>
                    <a:pt x="961324" y="1041261"/>
                  </a:lnTo>
                  <a:lnTo>
                    <a:pt x="961692" y="1042322"/>
                  </a:lnTo>
                  <a:lnTo>
                    <a:pt x="962060" y="1043563"/>
                  </a:lnTo>
                  <a:lnTo>
                    <a:pt x="962427" y="1044625"/>
                  </a:lnTo>
                  <a:lnTo>
                    <a:pt x="962795" y="1045863"/>
                  </a:lnTo>
                  <a:lnTo>
                    <a:pt x="963161" y="1046927"/>
                  </a:lnTo>
                  <a:lnTo>
                    <a:pt x="963529" y="1048165"/>
                  </a:lnTo>
                  <a:lnTo>
                    <a:pt x="963896" y="1049227"/>
                  </a:lnTo>
                  <a:lnTo>
                    <a:pt x="964264" y="1050288"/>
                  </a:lnTo>
                  <a:lnTo>
                    <a:pt x="964632" y="1051353"/>
                  </a:lnTo>
                  <a:lnTo>
                    <a:pt x="964999" y="1052591"/>
                  </a:lnTo>
                  <a:lnTo>
                    <a:pt x="965367" y="1053652"/>
                  </a:lnTo>
                  <a:lnTo>
                    <a:pt x="965733" y="1054714"/>
                  </a:lnTo>
                  <a:lnTo>
                    <a:pt x="966101" y="1055778"/>
                  </a:lnTo>
                  <a:lnTo>
                    <a:pt x="966470" y="1056840"/>
                  </a:lnTo>
                  <a:lnTo>
                    <a:pt x="966836" y="1057902"/>
                  </a:lnTo>
                  <a:lnTo>
                    <a:pt x="967204" y="1058963"/>
                  </a:lnTo>
                  <a:lnTo>
                    <a:pt x="967572" y="1060025"/>
                  </a:lnTo>
                  <a:lnTo>
                    <a:pt x="967939" y="1061089"/>
                  </a:lnTo>
                  <a:lnTo>
                    <a:pt x="968307" y="1062151"/>
                  </a:lnTo>
                  <a:lnTo>
                    <a:pt x="968675" y="1063036"/>
                  </a:lnTo>
                  <a:lnTo>
                    <a:pt x="969042" y="1064097"/>
                  </a:lnTo>
                  <a:lnTo>
                    <a:pt x="969410" y="1065159"/>
                  </a:lnTo>
                  <a:lnTo>
                    <a:pt x="969776" y="1066044"/>
                  </a:lnTo>
                  <a:lnTo>
                    <a:pt x="970144" y="1067106"/>
                  </a:lnTo>
                  <a:lnTo>
                    <a:pt x="970513" y="1067991"/>
                  </a:lnTo>
                  <a:lnTo>
                    <a:pt x="970879" y="1069055"/>
                  </a:lnTo>
                  <a:lnTo>
                    <a:pt x="971247" y="1069940"/>
                  </a:lnTo>
                  <a:lnTo>
                    <a:pt x="971614" y="1071002"/>
                  </a:lnTo>
                  <a:lnTo>
                    <a:pt x="971982" y="1071887"/>
                  </a:lnTo>
                  <a:lnTo>
                    <a:pt x="972350" y="1072949"/>
                  </a:lnTo>
                  <a:lnTo>
                    <a:pt x="972716" y="1073834"/>
                  </a:lnTo>
                  <a:lnTo>
                    <a:pt x="973085" y="1074719"/>
                  </a:lnTo>
                  <a:lnTo>
                    <a:pt x="973451" y="1075781"/>
                  </a:lnTo>
                  <a:lnTo>
                    <a:pt x="973819" y="1076666"/>
                  </a:lnTo>
                  <a:lnTo>
                    <a:pt x="974188" y="1077551"/>
                  </a:lnTo>
                  <a:lnTo>
                    <a:pt x="974554" y="1078615"/>
                  </a:lnTo>
                  <a:lnTo>
                    <a:pt x="974922" y="1079498"/>
                  </a:lnTo>
                  <a:lnTo>
                    <a:pt x="975288" y="1080383"/>
                  </a:lnTo>
                  <a:lnTo>
                    <a:pt x="975657" y="1081271"/>
                  </a:lnTo>
                  <a:lnTo>
                    <a:pt x="976023" y="1082153"/>
                  </a:lnTo>
                  <a:lnTo>
                    <a:pt x="976391" y="1083038"/>
                  </a:lnTo>
                  <a:lnTo>
                    <a:pt x="976759" y="1084100"/>
                  </a:lnTo>
                  <a:lnTo>
                    <a:pt x="977126" y="1084808"/>
                  </a:lnTo>
                  <a:lnTo>
                    <a:pt x="977494" y="1085693"/>
                  </a:lnTo>
                  <a:lnTo>
                    <a:pt x="977860" y="1086579"/>
                  </a:lnTo>
                  <a:lnTo>
                    <a:pt x="978229" y="1087464"/>
                  </a:lnTo>
                  <a:lnTo>
                    <a:pt x="978597" y="1088352"/>
                  </a:lnTo>
                  <a:lnTo>
                    <a:pt x="978963" y="1089234"/>
                  </a:lnTo>
                  <a:lnTo>
                    <a:pt x="979331" y="1089943"/>
                  </a:lnTo>
                  <a:lnTo>
                    <a:pt x="979698" y="1090828"/>
                  </a:lnTo>
                  <a:lnTo>
                    <a:pt x="980066" y="1091536"/>
                  </a:lnTo>
                  <a:lnTo>
                    <a:pt x="980434" y="1092422"/>
                  </a:lnTo>
                  <a:lnTo>
                    <a:pt x="980801" y="1093130"/>
                  </a:lnTo>
                  <a:lnTo>
                    <a:pt x="981169" y="1094015"/>
                  </a:lnTo>
                  <a:lnTo>
                    <a:pt x="981535" y="1094724"/>
                  </a:lnTo>
                  <a:lnTo>
                    <a:pt x="981903" y="1095609"/>
                  </a:lnTo>
                  <a:lnTo>
                    <a:pt x="982272" y="1096318"/>
                  </a:lnTo>
                  <a:lnTo>
                    <a:pt x="982638" y="1097024"/>
                  </a:lnTo>
                  <a:lnTo>
                    <a:pt x="983006" y="1097732"/>
                  </a:lnTo>
                  <a:lnTo>
                    <a:pt x="983372" y="1098441"/>
                  </a:lnTo>
                  <a:lnTo>
                    <a:pt x="983741" y="1099147"/>
                  </a:lnTo>
                  <a:lnTo>
                    <a:pt x="984109" y="1099855"/>
                  </a:lnTo>
                  <a:lnTo>
                    <a:pt x="984475" y="1100564"/>
                  </a:lnTo>
                  <a:lnTo>
                    <a:pt x="984844" y="1101273"/>
                  </a:lnTo>
                  <a:lnTo>
                    <a:pt x="985210" y="1101981"/>
                  </a:lnTo>
                  <a:lnTo>
                    <a:pt x="985578" y="1102511"/>
                  </a:lnTo>
                  <a:lnTo>
                    <a:pt x="985946" y="1103219"/>
                  </a:lnTo>
                  <a:lnTo>
                    <a:pt x="986313" y="1103752"/>
                  </a:lnTo>
                  <a:lnTo>
                    <a:pt x="986681" y="1104460"/>
                  </a:lnTo>
                  <a:lnTo>
                    <a:pt x="987047" y="1104990"/>
                  </a:lnTo>
                  <a:lnTo>
                    <a:pt x="987416" y="1105698"/>
                  </a:lnTo>
                  <a:lnTo>
                    <a:pt x="987782" y="1106228"/>
                  </a:lnTo>
                  <a:lnTo>
                    <a:pt x="988150" y="1106760"/>
                  </a:lnTo>
                  <a:lnTo>
                    <a:pt x="988518" y="1107292"/>
                  </a:lnTo>
                  <a:lnTo>
                    <a:pt x="988885" y="1107822"/>
                  </a:lnTo>
                  <a:lnTo>
                    <a:pt x="989253" y="1108354"/>
                  </a:lnTo>
                  <a:lnTo>
                    <a:pt x="989619" y="1108883"/>
                  </a:lnTo>
                  <a:lnTo>
                    <a:pt x="989988" y="1109415"/>
                  </a:lnTo>
                  <a:lnTo>
                    <a:pt x="990356" y="1109948"/>
                  </a:lnTo>
                  <a:lnTo>
                    <a:pt x="990724" y="1110300"/>
                  </a:lnTo>
                  <a:lnTo>
                    <a:pt x="991090" y="1110833"/>
                  </a:lnTo>
                  <a:lnTo>
                    <a:pt x="991459" y="1111362"/>
                  </a:lnTo>
                  <a:lnTo>
                    <a:pt x="991825" y="1111718"/>
                  </a:lnTo>
                  <a:lnTo>
                    <a:pt x="992193" y="1112247"/>
                  </a:lnTo>
                  <a:lnTo>
                    <a:pt x="992561" y="1112603"/>
                  </a:lnTo>
                  <a:lnTo>
                    <a:pt x="992928" y="1112956"/>
                  </a:lnTo>
                  <a:lnTo>
                    <a:pt x="993296" y="1113488"/>
                  </a:lnTo>
                  <a:lnTo>
                    <a:pt x="993662" y="1113841"/>
                  </a:lnTo>
                  <a:lnTo>
                    <a:pt x="994031" y="1114197"/>
                  </a:lnTo>
                  <a:lnTo>
                    <a:pt x="994399" y="1114550"/>
                  </a:lnTo>
                  <a:lnTo>
                    <a:pt x="994765" y="1114903"/>
                  </a:lnTo>
                  <a:lnTo>
                    <a:pt x="995133" y="1115258"/>
                  </a:lnTo>
                  <a:lnTo>
                    <a:pt x="995500" y="1115611"/>
                  </a:lnTo>
                  <a:lnTo>
                    <a:pt x="995868" y="1115964"/>
                  </a:lnTo>
                  <a:lnTo>
                    <a:pt x="996236" y="1116320"/>
                  </a:lnTo>
                  <a:lnTo>
                    <a:pt x="996603" y="1116496"/>
                  </a:lnTo>
                  <a:lnTo>
                    <a:pt x="996971" y="1116852"/>
                  </a:lnTo>
                  <a:lnTo>
                    <a:pt x="997337" y="1117205"/>
                  </a:lnTo>
                  <a:lnTo>
                    <a:pt x="997705" y="1117381"/>
                  </a:lnTo>
                  <a:lnTo>
                    <a:pt x="998072" y="1117737"/>
                  </a:lnTo>
                  <a:lnTo>
                    <a:pt x="998440" y="1117914"/>
                  </a:lnTo>
                  <a:lnTo>
                    <a:pt x="998808" y="1118267"/>
                  </a:lnTo>
                  <a:lnTo>
                    <a:pt x="999174" y="1118446"/>
                  </a:lnTo>
                  <a:lnTo>
                    <a:pt x="999543" y="1118619"/>
                  </a:lnTo>
                  <a:lnTo>
                    <a:pt x="999909" y="1118799"/>
                  </a:lnTo>
                  <a:lnTo>
                    <a:pt x="1000277" y="1118975"/>
                  </a:lnTo>
                  <a:lnTo>
                    <a:pt x="1000646" y="1119328"/>
                  </a:lnTo>
                  <a:lnTo>
                    <a:pt x="1001012" y="1119508"/>
                  </a:lnTo>
                  <a:lnTo>
                    <a:pt x="1001380" y="1119684"/>
                  </a:lnTo>
                  <a:lnTo>
                    <a:pt x="1001746" y="1119860"/>
                  </a:lnTo>
                  <a:lnTo>
                    <a:pt x="1002115" y="1119860"/>
                  </a:lnTo>
                  <a:lnTo>
                    <a:pt x="1002483" y="1120037"/>
                  </a:lnTo>
                  <a:lnTo>
                    <a:pt x="1002849" y="1120213"/>
                  </a:lnTo>
                  <a:lnTo>
                    <a:pt x="1003218" y="1120393"/>
                  </a:lnTo>
                  <a:lnTo>
                    <a:pt x="1003584" y="1120393"/>
                  </a:lnTo>
                  <a:lnTo>
                    <a:pt x="1003952" y="1120569"/>
                  </a:lnTo>
                  <a:lnTo>
                    <a:pt x="1004320" y="1120746"/>
                  </a:lnTo>
                  <a:lnTo>
                    <a:pt x="1004687" y="1120746"/>
                  </a:lnTo>
                  <a:lnTo>
                    <a:pt x="1005055" y="1120746"/>
                  </a:lnTo>
                  <a:lnTo>
                    <a:pt x="1005421" y="1120922"/>
                  </a:lnTo>
                  <a:lnTo>
                    <a:pt x="1005789" y="1120922"/>
                  </a:lnTo>
                  <a:lnTo>
                    <a:pt x="1006158" y="1120922"/>
                  </a:lnTo>
                  <a:lnTo>
                    <a:pt x="1006524" y="1121098"/>
                  </a:lnTo>
                  <a:lnTo>
                    <a:pt x="1006892" y="1121098"/>
                  </a:lnTo>
                  <a:lnTo>
                    <a:pt x="1007259" y="1121098"/>
                  </a:lnTo>
                  <a:lnTo>
                    <a:pt x="1007627" y="1121098"/>
                  </a:lnTo>
                  <a:lnTo>
                    <a:pt x="1007995" y="1121098"/>
                  </a:lnTo>
                  <a:lnTo>
                    <a:pt x="1008361" y="1121098"/>
                  </a:lnTo>
                  <a:lnTo>
                    <a:pt x="1008730" y="1121098"/>
                  </a:lnTo>
                  <a:lnTo>
                    <a:pt x="1009096" y="1120922"/>
                  </a:lnTo>
                  <a:lnTo>
                    <a:pt x="1009464" y="1120922"/>
                  </a:lnTo>
                  <a:lnTo>
                    <a:pt x="1009831" y="1120922"/>
                  </a:lnTo>
                  <a:lnTo>
                    <a:pt x="1010199" y="1120922"/>
                  </a:lnTo>
                  <a:lnTo>
                    <a:pt x="1010567" y="1120922"/>
                  </a:lnTo>
                  <a:lnTo>
                    <a:pt x="1010933" y="1120746"/>
                  </a:lnTo>
                  <a:lnTo>
                    <a:pt x="1011302" y="1120746"/>
                  </a:lnTo>
                  <a:lnTo>
                    <a:pt x="1011668" y="1120569"/>
                  </a:lnTo>
                  <a:lnTo>
                    <a:pt x="1012036" y="1120569"/>
                  </a:lnTo>
                  <a:lnTo>
                    <a:pt x="1012405" y="1120393"/>
                  </a:lnTo>
                  <a:lnTo>
                    <a:pt x="1012771" y="1120213"/>
                  </a:lnTo>
                  <a:lnTo>
                    <a:pt x="1013139" y="1120213"/>
                  </a:lnTo>
                  <a:lnTo>
                    <a:pt x="1013507" y="1120037"/>
                  </a:lnTo>
                  <a:lnTo>
                    <a:pt x="1013874" y="1119860"/>
                  </a:lnTo>
                  <a:lnTo>
                    <a:pt x="1014242" y="1119860"/>
                  </a:lnTo>
                  <a:lnTo>
                    <a:pt x="1014610" y="1119684"/>
                  </a:lnTo>
                  <a:lnTo>
                    <a:pt x="1014976" y="1119508"/>
                  </a:lnTo>
                  <a:lnTo>
                    <a:pt x="1015345" y="1119328"/>
                  </a:lnTo>
                  <a:lnTo>
                    <a:pt x="1015711" y="1119152"/>
                  </a:lnTo>
                  <a:lnTo>
                    <a:pt x="1016079" y="1118975"/>
                  </a:lnTo>
                  <a:lnTo>
                    <a:pt x="1016448" y="1118799"/>
                  </a:lnTo>
                  <a:lnTo>
                    <a:pt x="1016814" y="1118619"/>
                  </a:lnTo>
                  <a:lnTo>
                    <a:pt x="1017182" y="1118446"/>
                  </a:lnTo>
                  <a:lnTo>
                    <a:pt x="1017548" y="1118267"/>
                  </a:lnTo>
                  <a:lnTo>
                    <a:pt x="1017917" y="1118090"/>
                  </a:lnTo>
                  <a:lnTo>
                    <a:pt x="1018285" y="1117914"/>
                  </a:lnTo>
                  <a:lnTo>
                    <a:pt x="1018651" y="1117737"/>
                  </a:lnTo>
                  <a:lnTo>
                    <a:pt x="1019020" y="1117381"/>
                  </a:lnTo>
                  <a:lnTo>
                    <a:pt x="1019386" y="1117205"/>
                  </a:lnTo>
                  <a:lnTo>
                    <a:pt x="1019754" y="1117029"/>
                  </a:lnTo>
                  <a:lnTo>
                    <a:pt x="1020122" y="1116852"/>
                  </a:lnTo>
                  <a:lnTo>
                    <a:pt x="1020489" y="1116496"/>
                  </a:lnTo>
                  <a:lnTo>
                    <a:pt x="1020857" y="1116320"/>
                  </a:lnTo>
                  <a:lnTo>
                    <a:pt x="1021223" y="1116143"/>
                  </a:lnTo>
                  <a:lnTo>
                    <a:pt x="1021591" y="1115791"/>
                  </a:lnTo>
                  <a:lnTo>
                    <a:pt x="1021958" y="1115611"/>
                  </a:lnTo>
                  <a:lnTo>
                    <a:pt x="1022326" y="1115258"/>
                  </a:lnTo>
                  <a:lnTo>
                    <a:pt x="1022694" y="1115082"/>
                  </a:lnTo>
                  <a:lnTo>
                    <a:pt x="1023061" y="1114726"/>
                  </a:lnTo>
                  <a:lnTo>
                    <a:pt x="1023429" y="1114550"/>
                  </a:lnTo>
                  <a:lnTo>
                    <a:pt x="1023795" y="1114197"/>
                  </a:lnTo>
                  <a:lnTo>
                    <a:pt x="1024163" y="1114017"/>
                  </a:lnTo>
                  <a:lnTo>
                    <a:pt x="1024532" y="1113665"/>
                  </a:lnTo>
                  <a:lnTo>
                    <a:pt x="1024898" y="1113312"/>
                  </a:lnTo>
                  <a:lnTo>
                    <a:pt x="1025266" y="1113135"/>
                  </a:lnTo>
                  <a:lnTo>
                    <a:pt x="1025633" y="1112779"/>
                  </a:lnTo>
                  <a:lnTo>
                    <a:pt x="1026001" y="1112427"/>
                  </a:lnTo>
                  <a:lnTo>
                    <a:pt x="1026369" y="1112247"/>
                  </a:lnTo>
                  <a:lnTo>
                    <a:pt x="1026735" y="1111894"/>
                  </a:lnTo>
                  <a:lnTo>
                    <a:pt x="1027104" y="1111541"/>
                  </a:lnTo>
                  <a:lnTo>
                    <a:pt x="1027470" y="1111362"/>
                  </a:lnTo>
                  <a:lnTo>
                    <a:pt x="1027838" y="1111009"/>
                  </a:lnTo>
                  <a:lnTo>
                    <a:pt x="1028207" y="1110656"/>
                  </a:lnTo>
                  <a:lnTo>
                    <a:pt x="1028573" y="1110480"/>
                  </a:lnTo>
                  <a:lnTo>
                    <a:pt x="1028941" y="1110124"/>
                  </a:lnTo>
                  <a:lnTo>
                    <a:pt x="1029307" y="1109771"/>
                  </a:lnTo>
                  <a:lnTo>
                    <a:pt x="1029676" y="1109592"/>
                  </a:lnTo>
                  <a:lnTo>
                    <a:pt x="1030044" y="1109239"/>
                  </a:lnTo>
                  <a:lnTo>
                    <a:pt x="1030410" y="1108883"/>
                  </a:lnTo>
                  <a:lnTo>
                    <a:pt x="1030778" y="1108707"/>
                  </a:lnTo>
                  <a:lnTo>
                    <a:pt x="1031145" y="1108354"/>
                  </a:lnTo>
                  <a:lnTo>
                    <a:pt x="1031513" y="1108001"/>
                  </a:lnTo>
                  <a:lnTo>
                    <a:pt x="1031881" y="1107645"/>
                  </a:lnTo>
                  <a:lnTo>
                    <a:pt x="1032248" y="1107469"/>
                  </a:lnTo>
                  <a:lnTo>
                    <a:pt x="1032616" y="1107116"/>
                  </a:lnTo>
                  <a:lnTo>
                    <a:pt x="1032982" y="1106760"/>
                  </a:lnTo>
                  <a:lnTo>
                    <a:pt x="1033350" y="1106407"/>
                  </a:lnTo>
                  <a:lnTo>
                    <a:pt x="1033717" y="1106054"/>
                  </a:lnTo>
                  <a:lnTo>
                    <a:pt x="1034085" y="1105698"/>
                  </a:lnTo>
                  <a:lnTo>
                    <a:pt x="1034453" y="1105346"/>
                  </a:lnTo>
                  <a:lnTo>
                    <a:pt x="1034820" y="1104990"/>
                  </a:lnTo>
                  <a:lnTo>
                    <a:pt x="1035188" y="1104637"/>
                  </a:lnTo>
                  <a:lnTo>
                    <a:pt x="1035554" y="1104281"/>
                  </a:lnTo>
                  <a:lnTo>
                    <a:pt x="1035922" y="1103928"/>
                  </a:lnTo>
                  <a:lnTo>
                    <a:pt x="1036291" y="1103572"/>
                  </a:lnTo>
                  <a:lnTo>
                    <a:pt x="1036659" y="1103219"/>
                  </a:lnTo>
                  <a:lnTo>
                    <a:pt x="1037025" y="1102867"/>
                  </a:lnTo>
                  <a:lnTo>
                    <a:pt x="1037393" y="1102511"/>
                  </a:lnTo>
                  <a:lnTo>
                    <a:pt x="1037760" y="1101981"/>
                  </a:lnTo>
                  <a:lnTo>
                    <a:pt x="1038128" y="1101626"/>
                  </a:lnTo>
                  <a:lnTo>
                    <a:pt x="1038496" y="1101273"/>
                  </a:lnTo>
                  <a:lnTo>
                    <a:pt x="1038863" y="1100920"/>
                  </a:lnTo>
                  <a:lnTo>
                    <a:pt x="1039231" y="1100564"/>
                  </a:lnTo>
                  <a:lnTo>
                    <a:pt x="1039597" y="1100211"/>
                  </a:lnTo>
                  <a:lnTo>
                    <a:pt x="1039965" y="1099855"/>
                  </a:lnTo>
                  <a:lnTo>
                    <a:pt x="1040334" y="1099326"/>
                  </a:lnTo>
                  <a:lnTo>
                    <a:pt x="1040700" y="1098970"/>
                  </a:lnTo>
                  <a:lnTo>
                    <a:pt x="1041068" y="1098617"/>
                  </a:lnTo>
                  <a:lnTo>
                    <a:pt x="1041435" y="1098264"/>
                  </a:lnTo>
                  <a:lnTo>
                    <a:pt x="1041803" y="1097909"/>
                  </a:lnTo>
                  <a:lnTo>
                    <a:pt x="1042171" y="1097379"/>
                  </a:lnTo>
                  <a:lnTo>
                    <a:pt x="1042537" y="1097024"/>
                  </a:lnTo>
                  <a:lnTo>
                    <a:pt x="1042906" y="1096671"/>
                  </a:lnTo>
                  <a:lnTo>
                    <a:pt x="1043272" y="1096318"/>
                  </a:lnTo>
                  <a:lnTo>
                    <a:pt x="1043640" y="1095962"/>
                  </a:lnTo>
                  <a:lnTo>
                    <a:pt x="1044007" y="1095430"/>
                  </a:lnTo>
                  <a:lnTo>
                    <a:pt x="1044375" y="1095077"/>
                  </a:lnTo>
                  <a:lnTo>
                    <a:pt x="1044743" y="1094724"/>
                  </a:lnTo>
                  <a:lnTo>
                    <a:pt x="1045109" y="1094368"/>
                  </a:lnTo>
                  <a:lnTo>
                    <a:pt x="1045478" y="1094015"/>
                  </a:lnTo>
                  <a:lnTo>
                    <a:pt x="1045844" y="1093662"/>
                  </a:lnTo>
                  <a:lnTo>
                    <a:pt x="1046212" y="1093130"/>
                  </a:lnTo>
                  <a:lnTo>
                    <a:pt x="1046580" y="1092774"/>
                  </a:lnTo>
                  <a:lnTo>
                    <a:pt x="1046947" y="1092422"/>
                  </a:lnTo>
                  <a:lnTo>
                    <a:pt x="1047315" y="1092069"/>
                  </a:lnTo>
                  <a:lnTo>
                    <a:pt x="1047681" y="1091713"/>
                  </a:lnTo>
                  <a:lnTo>
                    <a:pt x="1048050" y="1091360"/>
                  </a:lnTo>
                  <a:lnTo>
                    <a:pt x="1048418" y="1090828"/>
                  </a:lnTo>
                  <a:lnTo>
                    <a:pt x="1048784" y="1090475"/>
                  </a:lnTo>
                  <a:lnTo>
                    <a:pt x="1049152" y="1090119"/>
                  </a:lnTo>
                  <a:lnTo>
                    <a:pt x="1049519" y="1089766"/>
                  </a:lnTo>
                  <a:lnTo>
                    <a:pt x="1049887" y="1089413"/>
                  </a:lnTo>
                  <a:lnTo>
                    <a:pt x="1050255" y="1089057"/>
                  </a:lnTo>
                  <a:lnTo>
                    <a:pt x="1050622" y="1088705"/>
                  </a:lnTo>
                  <a:lnTo>
                    <a:pt x="1050990" y="1088352"/>
                  </a:lnTo>
                  <a:lnTo>
                    <a:pt x="1051356" y="1087819"/>
                  </a:lnTo>
                  <a:lnTo>
                    <a:pt x="1051724" y="1087464"/>
                  </a:lnTo>
                  <a:lnTo>
                    <a:pt x="1052093" y="1087111"/>
                  </a:lnTo>
                  <a:lnTo>
                    <a:pt x="1052459" y="1086755"/>
                  </a:lnTo>
                  <a:lnTo>
                    <a:pt x="1052827" y="1086402"/>
                  </a:lnTo>
                  <a:lnTo>
                    <a:pt x="1053193" y="1086049"/>
                  </a:lnTo>
                  <a:lnTo>
                    <a:pt x="1053562" y="1085517"/>
                  </a:lnTo>
                  <a:lnTo>
                    <a:pt x="1053930" y="1085164"/>
                  </a:lnTo>
                  <a:lnTo>
                    <a:pt x="1054296" y="1084808"/>
                  </a:lnTo>
                  <a:lnTo>
                    <a:pt x="1054665" y="1084455"/>
                  </a:lnTo>
                  <a:lnTo>
                    <a:pt x="1055031" y="1083926"/>
                  </a:lnTo>
                  <a:lnTo>
                    <a:pt x="1055399" y="1083570"/>
                  </a:lnTo>
                  <a:lnTo>
                    <a:pt x="1055765" y="1083217"/>
                  </a:lnTo>
                  <a:lnTo>
                    <a:pt x="1056134" y="1082862"/>
                  </a:lnTo>
                  <a:lnTo>
                    <a:pt x="1056502" y="1082509"/>
                  </a:lnTo>
                  <a:lnTo>
                    <a:pt x="1056868" y="1082153"/>
                  </a:lnTo>
                  <a:lnTo>
                    <a:pt x="1057237" y="1081800"/>
                  </a:lnTo>
                  <a:lnTo>
                    <a:pt x="1057603" y="1081444"/>
                  </a:lnTo>
                  <a:lnTo>
                    <a:pt x="1057971" y="1080915"/>
                  </a:lnTo>
                  <a:lnTo>
                    <a:pt x="1058339" y="1080562"/>
                  </a:lnTo>
                  <a:lnTo>
                    <a:pt x="1058706" y="1080206"/>
                  </a:lnTo>
                  <a:lnTo>
                    <a:pt x="1059074" y="1079853"/>
                  </a:lnTo>
                  <a:lnTo>
                    <a:pt x="1059440" y="1079498"/>
                  </a:lnTo>
                  <a:lnTo>
                    <a:pt x="1059808" y="1079145"/>
                  </a:lnTo>
                  <a:lnTo>
                    <a:pt x="1060177" y="1078792"/>
                  </a:lnTo>
                  <a:lnTo>
                    <a:pt x="1060545" y="1078436"/>
                  </a:lnTo>
                  <a:lnTo>
                    <a:pt x="1060911" y="1078083"/>
                  </a:lnTo>
                  <a:lnTo>
                    <a:pt x="1061280" y="1077727"/>
                  </a:lnTo>
                  <a:lnTo>
                    <a:pt x="1061646" y="1077374"/>
                  </a:lnTo>
                  <a:lnTo>
                    <a:pt x="1062014" y="1077198"/>
                  </a:lnTo>
                  <a:lnTo>
                    <a:pt x="1062382" y="1076842"/>
                  </a:lnTo>
                  <a:lnTo>
                    <a:pt x="1062749" y="1076489"/>
                  </a:lnTo>
                  <a:lnTo>
                    <a:pt x="1063117" y="1076136"/>
                  </a:lnTo>
                  <a:lnTo>
                    <a:pt x="1063483" y="1075781"/>
                  </a:lnTo>
                  <a:lnTo>
                    <a:pt x="1063852" y="1075428"/>
                  </a:lnTo>
                  <a:lnTo>
                    <a:pt x="1064220" y="1075072"/>
                  </a:lnTo>
                  <a:lnTo>
                    <a:pt x="1064586" y="1074895"/>
                  </a:lnTo>
                  <a:lnTo>
                    <a:pt x="1064954" y="1074543"/>
                  </a:lnTo>
                  <a:lnTo>
                    <a:pt x="1065321" y="1074190"/>
                  </a:lnTo>
                  <a:lnTo>
                    <a:pt x="1065689" y="1073834"/>
                  </a:lnTo>
                  <a:lnTo>
                    <a:pt x="1066057" y="1073481"/>
                  </a:lnTo>
                  <a:lnTo>
                    <a:pt x="1066424" y="1073302"/>
                  </a:lnTo>
                  <a:lnTo>
                    <a:pt x="1066792" y="1072949"/>
                  </a:lnTo>
                  <a:lnTo>
                    <a:pt x="1067158" y="1072596"/>
                  </a:lnTo>
                  <a:lnTo>
                    <a:pt x="1067526" y="1072240"/>
                  </a:lnTo>
                  <a:lnTo>
                    <a:pt x="1067893" y="1072064"/>
                  </a:lnTo>
                  <a:lnTo>
                    <a:pt x="1068261" y="1071708"/>
                  </a:lnTo>
                  <a:lnTo>
                    <a:pt x="1068629" y="1071534"/>
                  </a:lnTo>
                  <a:lnTo>
                    <a:pt x="1068995" y="1071178"/>
                  </a:lnTo>
                  <a:lnTo>
                    <a:pt x="1069364" y="1070826"/>
                  </a:lnTo>
                  <a:lnTo>
                    <a:pt x="1069730" y="1070646"/>
                  </a:lnTo>
                  <a:lnTo>
                    <a:pt x="1070098" y="1070293"/>
                  </a:lnTo>
                  <a:lnTo>
                    <a:pt x="1070467" y="1070117"/>
                  </a:lnTo>
                  <a:lnTo>
                    <a:pt x="1070833" y="1069761"/>
                  </a:lnTo>
                  <a:lnTo>
                    <a:pt x="1071201" y="1069408"/>
                  </a:lnTo>
                  <a:lnTo>
                    <a:pt x="1071567" y="1069232"/>
                  </a:lnTo>
                  <a:lnTo>
                    <a:pt x="1071936" y="1068879"/>
                  </a:lnTo>
                  <a:lnTo>
                    <a:pt x="1072304" y="1068700"/>
                  </a:lnTo>
                  <a:lnTo>
                    <a:pt x="1072670" y="1068347"/>
                  </a:lnTo>
                  <a:lnTo>
                    <a:pt x="1073039" y="1068170"/>
                  </a:lnTo>
                  <a:lnTo>
                    <a:pt x="1073405" y="1067814"/>
                  </a:lnTo>
                  <a:lnTo>
                    <a:pt x="1073773" y="1067638"/>
                  </a:lnTo>
                  <a:lnTo>
                    <a:pt x="1074141" y="1067285"/>
                  </a:lnTo>
                  <a:lnTo>
                    <a:pt x="1074508" y="1067106"/>
                  </a:lnTo>
                  <a:lnTo>
                    <a:pt x="1074876" y="1066753"/>
                  </a:lnTo>
                  <a:lnTo>
                    <a:pt x="1075242" y="1066576"/>
                  </a:lnTo>
                  <a:lnTo>
                    <a:pt x="1075610" y="1066400"/>
                  </a:lnTo>
                  <a:lnTo>
                    <a:pt x="1075979" y="1066044"/>
                  </a:lnTo>
                  <a:lnTo>
                    <a:pt x="1076345" y="1065868"/>
                  </a:lnTo>
                  <a:lnTo>
                    <a:pt x="1076713" y="1065515"/>
                  </a:lnTo>
                  <a:lnTo>
                    <a:pt x="1077080" y="1065335"/>
                  </a:lnTo>
                  <a:lnTo>
                    <a:pt x="1077448" y="1065159"/>
                  </a:lnTo>
                  <a:lnTo>
                    <a:pt x="1077816" y="1064806"/>
                  </a:lnTo>
                  <a:lnTo>
                    <a:pt x="1078182" y="1064627"/>
                  </a:lnTo>
                  <a:lnTo>
                    <a:pt x="1078551" y="1064274"/>
                  </a:lnTo>
                  <a:lnTo>
                    <a:pt x="1078917" y="1064097"/>
                  </a:lnTo>
                  <a:lnTo>
                    <a:pt x="1079285" y="1063921"/>
                  </a:lnTo>
                  <a:lnTo>
                    <a:pt x="1079652" y="1063565"/>
                  </a:lnTo>
                  <a:lnTo>
                    <a:pt x="1080020" y="1063389"/>
                  </a:lnTo>
                  <a:lnTo>
                    <a:pt x="1080388" y="1063212"/>
                  </a:lnTo>
                  <a:lnTo>
                    <a:pt x="1080754" y="1062859"/>
                  </a:lnTo>
                  <a:lnTo>
                    <a:pt x="1081123" y="1062680"/>
                  </a:lnTo>
                  <a:lnTo>
                    <a:pt x="1081489" y="1062504"/>
                  </a:lnTo>
                  <a:lnTo>
                    <a:pt x="1081857" y="1062151"/>
                  </a:lnTo>
                  <a:lnTo>
                    <a:pt x="1082226" y="1061971"/>
                  </a:lnTo>
                  <a:lnTo>
                    <a:pt x="1082594" y="1061798"/>
                  </a:lnTo>
                  <a:lnTo>
                    <a:pt x="1082960" y="1061619"/>
                  </a:lnTo>
                  <a:lnTo>
                    <a:pt x="1083328" y="1061266"/>
                  </a:lnTo>
                  <a:lnTo>
                    <a:pt x="1083695" y="1061089"/>
                  </a:lnTo>
                  <a:lnTo>
                    <a:pt x="1084063" y="1060910"/>
                  </a:lnTo>
                  <a:lnTo>
                    <a:pt x="1084431" y="1060733"/>
                  </a:lnTo>
                  <a:lnTo>
                    <a:pt x="1084797" y="1060381"/>
                  </a:lnTo>
                  <a:lnTo>
                    <a:pt x="1085166" y="1060204"/>
                  </a:lnTo>
                  <a:lnTo>
                    <a:pt x="1085532" y="1060025"/>
                  </a:lnTo>
                  <a:lnTo>
                    <a:pt x="1085900" y="1059848"/>
                  </a:lnTo>
                  <a:lnTo>
                    <a:pt x="1086269" y="1059495"/>
                  </a:lnTo>
                  <a:lnTo>
                    <a:pt x="1086635" y="1059316"/>
                  </a:lnTo>
                  <a:lnTo>
                    <a:pt x="1087003" y="1059142"/>
                  </a:lnTo>
                  <a:lnTo>
                    <a:pt x="1087369" y="1058963"/>
                  </a:lnTo>
                  <a:lnTo>
                    <a:pt x="1089207" y="1057902"/>
                  </a:lnTo>
                  <a:lnTo>
                    <a:pt x="1089575" y="1057725"/>
                  </a:lnTo>
                  <a:lnTo>
                    <a:pt x="1089941" y="1057549"/>
                  </a:lnTo>
                  <a:lnTo>
                    <a:pt x="1090310" y="1057369"/>
                  </a:lnTo>
                  <a:lnTo>
                    <a:pt x="1090678" y="1057193"/>
                  </a:lnTo>
                  <a:lnTo>
                    <a:pt x="1091044" y="1057016"/>
                  </a:lnTo>
                  <a:lnTo>
                    <a:pt x="1091412" y="1056840"/>
                  </a:lnTo>
                  <a:lnTo>
                    <a:pt x="1091779" y="1056664"/>
                  </a:lnTo>
                  <a:lnTo>
                    <a:pt x="1092147" y="1056487"/>
                  </a:lnTo>
                  <a:lnTo>
                    <a:pt x="1092515" y="1056487"/>
                  </a:lnTo>
                  <a:lnTo>
                    <a:pt x="1092882" y="1056308"/>
                  </a:lnTo>
                  <a:lnTo>
                    <a:pt x="1093250" y="1056131"/>
                  </a:lnTo>
                  <a:lnTo>
                    <a:pt x="1093616" y="1055955"/>
                  </a:lnTo>
                  <a:lnTo>
                    <a:pt x="1093984" y="1055778"/>
                  </a:lnTo>
                  <a:lnTo>
                    <a:pt x="1094353" y="1055599"/>
                  </a:lnTo>
                  <a:lnTo>
                    <a:pt x="1094719" y="1055423"/>
                  </a:lnTo>
                  <a:lnTo>
                    <a:pt x="1095087" y="1055246"/>
                  </a:lnTo>
                  <a:lnTo>
                    <a:pt x="1095454" y="1055246"/>
                  </a:lnTo>
                  <a:lnTo>
                    <a:pt x="1095822" y="1055070"/>
                  </a:lnTo>
                  <a:lnTo>
                    <a:pt x="1096190" y="1054893"/>
                  </a:lnTo>
                  <a:lnTo>
                    <a:pt x="1096556" y="1054714"/>
                  </a:lnTo>
                  <a:lnTo>
                    <a:pt x="1096925" y="1054714"/>
                  </a:lnTo>
                  <a:lnTo>
                    <a:pt x="1097291" y="1054538"/>
                  </a:lnTo>
                  <a:lnTo>
                    <a:pt x="1097659" y="1054361"/>
                  </a:lnTo>
                  <a:lnTo>
                    <a:pt x="1098028" y="1054185"/>
                  </a:lnTo>
                  <a:lnTo>
                    <a:pt x="1098394" y="1054185"/>
                  </a:lnTo>
                  <a:lnTo>
                    <a:pt x="1098762" y="1054008"/>
                  </a:lnTo>
                  <a:lnTo>
                    <a:pt x="1099128" y="1054008"/>
                  </a:lnTo>
                  <a:lnTo>
                    <a:pt x="1099497" y="1053829"/>
                  </a:lnTo>
                  <a:lnTo>
                    <a:pt x="1099865" y="1053652"/>
                  </a:lnTo>
                  <a:lnTo>
                    <a:pt x="1100231" y="1053652"/>
                  </a:lnTo>
                  <a:lnTo>
                    <a:pt x="1100599" y="1053476"/>
                  </a:lnTo>
                  <a:lnTo>
                    <a:pt x="1100966" y="1053476"/>
                  </a:lnTo>
                  <a:lnTo>
                    <a:pt x="1101334" y="1053300"/>
                  </a:lnTo>
                  <a:lnTo>
                    <a:pt x="1101700" y="1053300"/>
                  </a:lnTo>
                  <a:lnTo>
                    <a:pt x="1102069" y="1053123"/>
                  </a:lnTo>
                  <a:lnTo>
                    <a:pt x="1102437" y="1053123"/>
                  </a:lnTo>
                  <a:lnTo>
                    <a:pt x="1102803" y="1052944"/>
                  </a:lnTo>
                  <a:lnTo>
                    <a:pt x="1103171" y="1052944"/>
                  </a:lnTo>
                  <a:lnTo>
                    <a:pt x="1103538" y="1052944"/>
                  </a:lnTo>
                  <a:lnTo>
                    <a:pt x="1103906" y="1052767"/>
                  </a:lnTo>
                  <a:lnTo>
                    <a:pt x="1104274" y="1052767"/>
                  </a:lnTo>
                  <a:lnTo>
                    <a:pt x="1104641" y="1052767"/>
                  </a:lnTo>
                  <a:lnTo>
                    <a:pt x="1105009" y="1052591"/>
                  </a:lnTo>
                  <a:lnTo>
                    <a:pt x="1105375" y="1052591"/>
                  </a:lnTo>
                  <a:lnTo>
                    <a:pt x="1105743" y="1052591"/>
                  </a:lnTo>
                  <a:lnTo>
                    <a:pt x="1106112" y="1052591"/>
                  </a:lnTo>
                  <a:lnTo>
                    <a:pt x="1106480" y="1052414"/>
                  </a:lnTo>
                  <a:lnTo>
                    <a:pt x="1113093" y="1052414"/>
                  </a:lnTo>
                  <a:lnTo>
                    <a:pt x="1113461" y="1052591"/>
                  </a:lnTo>
                  <a:lnTo>
                    <a:pt x="1113827" y="1052591"/>
                  </a:lnTo>
                  <a:lnTo>
                    <a:pt x="1114196" y="1052591"/>
                  </a:lnTo>
                  <a:lnTo>
                    <a:pt x="1114564" y="1052591"/>
                  </a:lnTo>
                  <a:lnTo>
                    <a:pt x="1114930" y="1052767"/>
                  </a:lnTo>
                  <a:lnTo>
                    <a:pt x="1115299" y="1052767"/>
                  </a:lnTo>
                  <a:lnTo>
                    <a:pt x="1115665" y="1052767"/>
                  </a:lnTo>
                  <a:lnTo>
                    <a:pt x="1116033" y="1052944"/>
                  </a:lnTo>
                  <a:lnTo>
                    <a:pt x="1116401" y="1052944"/>
                  </a:lnTo>
                  <a:lnTo>
                    <a:pt x="1116768" y="1052944"/>
                  </a:lnTo>
                  <a:lnTo>
                    <a:pt x="1117136" y="1053123"/>
                  </a:lnTo>
                  <a:lnTo>
                    <a:pt x="1117502" y="1053123"/>
                  </a:lnTo>
                  <a:lnTo>
                    <a:pt x="1117871" y="1053300"/>
                  </a:lnTo>
                  <a:lnTo>
                    <a:pt x="1118239" y="1053300"/>
                  </a:lnTo>
                  <a:lnTo>
                    <a:pt x="1118605" y="1053476"/>
                  </a:lnTo>
                  <a:lnTo>
                    <a:pt x="1118973" y="1053476"/>
                  </a:lnTo>
                  <a:lnTo>
                    <a:pt x="1119340" y="1053652"/>
                  </a:lnTo>
                  <a:lnTo>
                    <a:pt x="1119708" y="1053652"/>
                  </a:lnTo>
                  <a:lnTo>
                    <a:pt x="1120076" y="1053829"/>
                  </a:lnTo>
                  <a:lnTo>
                    <a:pt x="1120443" y="1054008"/>
                  </a:lnTo>
                  <a:lnTo>
                    <a:pt x="1120811" y="1054008"/>
                  </a:lnTo>
                  <a:lnTo>
                    <a:pt x="1121177" y="1054185"/>
                  </a:lnTo>
                  <a:lnTo>
                    <a:pt x="1121545" y="1054361"/>
                  </a:lnTo>
                  <a:lnTo>
                    <a:pt x="1121914" y="1054361"/>
                  </a:lnTo>
                  <a:lnTo>
                    <a:pt x="1122280" y="1054538"/>
                  </a:lnTo>
                  <a:lnTo>
                    <a:pt x="1122648" y="1054714"/>
                  </a:lnTo>
                  <a:lnTo>
                    <a:pt x="1123014" y="1054893"/>
                  </a:lnTo>
                  <a:lnTo>
                    <a:pt x="1123383" y="1054893"/>
                  </a:lnTo>
                  <a:lnTo>
                    <a:pt x="1123751" y="1055070"/>
                  </a:lnTo>
                  <a:lnTo>
                    <a:pt x="1124117" y="1055246"/>
                  </a:lnTo>
                  <a:lnTo>
                    <a:pt x="1124486" y="1055423"/>
                  </a:lnTo>
                  <a:lnTo>
                    <a:pt x="1124852" y="1055599"/>
                  </a:lnTo>
                  <a:lnTo>
                    <a:pt x="1125220" y="1055778"/>
                  </a:lnTo>
                  <a:lnTo>
                    <a:pt x="1125586" y="1055955"/>
                  </a:lnTo>
                  <a:lnTo>
                    <a:pt x="1125955" y="1056131"/>
                  </a:lnTo>
                  <a:lnTo>
                    <a:pt x="1126323" y="1056308"/>
                  </a:lnTo>
                  <a:lnTo>
                    <a:pt x="1126689" y="1056487"/>
                  </a:lnTo>
                  <a:lnTo>
                    <a:pt x="1127058" y="1056664"/>
                  </a:lnTo>
                  <a:lnTo>
                    <a:pt x="1127424" y="1056840"/>
                  </a:lnTo>
                  <a:lnTo>
                    <a:pt x="1127792" y="1057016"/>
                  </a:lnTo>
                  <a:lnTo>
                    <a:pt x="1128160" y="1057193"/>
                  </a:lnTo>
                  <a:lnTo>
                    <a:pt x="1128529" y="1057369"/>
                  </a:lnTo>
                  <a:lnTo>
                    <a:pt x="1128895" y="1057549"/>
                  </a:lnTo>
                  <a:lnTo>
                    <a:pt x="1129263" y="1057725"/>
                  </a:lnTo>
                  <a:lnTo>
                    <a:pt x="1129629" y="1057902"/>
                  </a:lnTo>
                  <a:lnTo>
                    <a:pt x="1129998" y="1058078"/>
                  </a:lnTo>
                  <a:lnTo>
                    <a:pt x="1130366" y="1058254"/>
                  </a:lnTo>
                  <a:lnTo>
                    <a:pt x="1130732" y="1058434"/>
                  </a:lnTo>
                  <a:lnTo>
                    <a:pt x="1131101" y="1058610"/>
                  </a:lnTo>
                  <a:lnTo>
                    <a:pt x="1131467" y="1058963"/>
                  </a:lnTo>
                  <a:lnTo>
                    <a:pt x="1131835" y="1059142"/>
                  </a:lnTo>
                  <a:lnTo>
                    <a:pt x="1132203" y="1059316"/>
                  </a:lnTo>
                  <a:lnTo>
                    <a:pt x="1132570" y="1059495"/>
                  </a:lnTo>
                  <a:lnTo>
                    <a:pt x="1132938" y="1059672"/>
                  </a:lnTo>
                  <a:lnTo>
                    <a:pt x="1133304" y="1060025"/>
                  </a:lnTo>
                  <a:lnTo>
                    <a:pt x="1133673" y="1060204"/>
                  </a:lnTo>
                  <a:lnTo>
                    <a:pt x="1134041" y="1060381"/>
                  </a:lnTo>
                  <a:lnTo>
                    <a:pt x="1134407" y="1060733"/>
                  </a:lnTo>
                  <a:lnTo>
                    <a:pt x="1134775" y="1060910"/>
                  </a:lnTo>
                  <a:lnTo>
                    <a:pt x="1135142" y="1061089"/>
                  </a:lnTo>
                  <a:lnTo>
                    <a:pt x="1135510" y="1061442"/>
                  </a:lnTo>
                  <a:lnTo>
                    <a:pt x="1135876" y="1061619"/>
                  </a:lnTo>
                  <a:lnTo>
                    <a:pt x="1136245" y="1061798"/>
                  </a:lnTo>
                  <a:lnTo>
                    <a:pt x="1136613" y="1062151"/>
                  </a:lnTo>
                  <a:lnTo>
                    <a:pt x="1136979" y="1062327"/>
                  </a:lnTo>
                  <a:lnTo>
                    <a:pt x="1137347" y="1062680"/>
                  </a:lnTo>
                  <a:lnTo>
                    <a:pt x="1137714" y="1062859"/>
                  </a:lnTo>
                  <a:lnTo>
                    <a:pt x="1138082" y="1063212"/>
                  </a:lnTo>
                  <a:lnTo>
                    <a:pt x="1138450" y="1063389"/>
                  </a:lnTo>
                  <a:lnTo>
                    <a:pt x="1138816" y="1063745"/>
                  </a:lnTo>
                  <a:lnTo>
                    <a:pt x="1139185" y="1063921"/>
                  </a:lnTo>
                  <a:lnTo>
                    <a:pt x="1139551" y="1064274"/>
                  </a:lnTo>
                  <a:lnTo>
                    <a:pt x="1139919" y="1064450"/>
                  </a:lnTo>
                  <a:lnTo>
                    <a:pt x="1140288" y="1064806"/>
                  </a:lnTo>
                  <a:lnTo>
                    <a:pt x="1140654" y="1064983"/>
                  </a:lnTo>
                  <a:lnTo>
                    <a:pt x="1141022" y="1065335"/>
                  </a:lnTo>
                  <a:lnTo>
                    <a:pt x="1141388" y="1065515"/>
                  </a:lnTo>
                  <a:lnTo>
                    <a:pt x="1141757" y="1065868"/>
                  </a:lnTo>
                  <a:lnTo>
                    <a:pt x="1142125" y="1066224"/>
                  </a:lnTo>
                  <a:lnTo>
                    <a:pt x="1142491" y="1066400"/>
                  </a:lnTo>
                  <a:lnTo>
                    <a:pt x="1142860" y="1066753"/>
                  </a:lnTo>
                  <a:lnTo>
                    <a:pt x="1143226" y="1067106"/>
                  </a:lnTo>
                  <a:lnTo>
                    <a:pt x="1143594" y="1067285"/>
                  </a:lnTo>
                  <a:lnTo>
                    <a:pt x="1143962" y="1067638"/>
                  </a:lnTo>
                  <a:lnTo>
                    <a:pt x="1144329" y="1067991"/>
                  </a:lnTo>
                  <a:lnTo>
                    <a:pt x="1144697" y="1068170"/>
                  </a:lnTo>
                  <a:lnTo>
                    <a:pt x="1145063" y="1068523"/>
                  </a:lnTo>
                  <a:lnTo>
                    <a:pt x="1145431" y="1068879"/>
                  </a:lnTo>
                  <a:lnTo>
                    <a:pt x="1145800" y="1069232"/>
                  </a:lnTo>
                  <a:lnTo>
                    <a:pt x="1146166" y="1069408"/>
                  </a:lnTo>
                  <a:lnTo>
                    <a:pt x="1146534" y="1069761"/>
                  </a:lnTo>
                  <a:lnTo>
                    <a:pt x="1146901" y="1070117"/>
                  </a:lnTo>
                  <a:lnTo>
                    <a:pt x="1147269" y="1070470"/>
                  </a:lnTo>
                  <a:lnTo>
                    <a:pt x="1147635" y="1070826"/>
                  </a:lnTo>
                  <a:lnTo>
                    <a:pt x="1148003" y="1071178"/>
                  </a:lnTo>
                  <a:lnTo>
                    <a:pt x="1148372" y="1071534"/>
                  </a:lnTo>
                  <a:lnTo>
                    <a:pt x="1148738" y="1071887"/>
                  </a:lnTo>
                  <a:lnTo>
                    <a:pt x="1149106" y="1072240"/>
                  </a:lnTo>
                  <a:lnTo>
                    <a:pt x="1149473" y="1072596"/>
                  </a:lnTo>
                  <a:lnTo>
                    <a:pt x="1149841" y="1072949"/>
                  </a:lnTo>
                  <a:lnTo>
                    <a:pt x="1150209" y="1073302"/>
                  </a:lnTo>
                  <a:lnTo>
                    <a:pt x="1150577" y="1073657"/>
                  </a:lnTo>
                  <a:lnTo>
                    <a:pt x="1150944" y="1074010"/>
                  </a:lnTo>
                  <a:lnTo>
                    <a:pt x="1151312" y="1074363"/>
                  </a:lnTo>
                  <a:lnTo>
                    <a:pt x="1151678" y="1074719"/>
                  </a:lnTo>
                  <a:lnTo>
                    <a:pt x="1152047" y="1075072"/>
                  </a:lnTo>
                  <a:lnTo>
                    <a:pt x="1152415" y="1075428"/>
                  </a:lnTo>
                  <a:lnTo>
                    <a:pt x="1152781" y="1075781"/>
                  </a:lnTo>
                  <a:lnTo>
                    <a:pt x="1153149" y="1076136"/>
                  </a:lnTo>
                  <a:lnTo>
                    <a:pt x="1153516" y="1076489"/>
                  </a:lnTo>
                  <a:lnTo>
                    <a:pt x="1153884" y="1076842"/>
                  </a:lnTo>
                  <a:lnTo>
                    <a:pt x="1154252" y="1077198"/>
                  </a:lnTo>
                  <a:lnTo>
                    <a:pt x="1154618" y="1077551"/>
                  </a:lnTo>
                  <a:lnTo>
                    <a:pt x="1154987" y="1077907"/>
                  </a:lnTo>
                  <a:lnTo>
                    <a:pt x="1155353" y="1078259"/>
                  </a:lnTo>
                  <a:lnTo>
                    <a:pt x="1155721" y="1078792"/>
                  </a:lnTo>
                  <a:lnTo>
                    <a:pt x="1156090" y="1079145"/>
                  </a:lnTo>
                  <a:lnTo>
                    <a:pt x="1156456" y="1079498"/>
                  </a:lnTo>
                  <a:lnTo>
                    <a:pt x="1156824" y="1079853"/>
                  </a:lnTo>
                  <a:lnTo>
                    <a:pt x="1157190" y="1080206"/>
                  </a:lnTo>
                  <a:lnTo>
                    <a:pt x="1157559" y="1080562"/>
                  </a:lnTo>
                  <a:lnTo>
                    <a:pt x="1157927" y="1080915"/>
                  </a:lnTo>
                  <a:lnTo>
                    <a:pt x="1158293" y="1081271"/>
                  </a:lnTo>
                  <a:lnTo>
                    <a:pt x="1158662" y="1081624"/>
                  </a:lnTo>
                  <a:lnTo>
                    <a:pt x="1159028" y="1081976"/>
                  </a:lnTo>
                  <a:lnTo>
                    <a:pt x="1159396" y="1082332"/>
                  </a:lnTo>
                  <a:lnTo>
                    <a:pt x="1159762" y="1082862"/>
                  </a:lnTo>
                  <a:lnTo>
                    <a:pt x="1160131" y="1083217"/>
                  </a:lnTo>
                  <a:lnTo>
                    <a:pt x="1160499" y="1083570"/>
                  </a:lnTo>
                  <a:lnTo>
                    <a:pt x="1160865" y="1083926"/>
                  </a:lnTo>
                  <a:lnTo>
                    <a:pt x="1161233" y="1084279"/>
                  </a:lnTo>
                  <a:lnTo>
                    <a:pt x="1161600" y="1084632"/>
                  </a:lnTo>
                  <a:lnTo>
                    <a:pt x="1161968" y="1084988"/>
                  </a:lnTo>
                  <a:lnTo>
                    <a:pt x="1162336" y="1085340"/>
                  </a:lnTo>
                  <a:lnTo>
                    <a:pt x="1162703" y="1085693"/>
                  </a:lnTo>
                  <a:lnTo>
                    <a:pt x="1163071" y="1086226"/>
                  </a:lnTo>
                  <a:lnTo>
                    <a:pt x="1163437" y="1086579"/>
                  </a:lnTo>
                  <a:lnTo>
                    <a:pt x="1163805" y="1086934"/>
                  </a:lnTo>
                  <a:lnTo>
                    <a:pt x="1164174" y="1087287"/>
                  </a:lnTo>
                  <a:lnTo>
                    <a:pt x="1164540" y="1087643"/>
                  </a:lnTo>
                  <a:lnTo>
                    <a:pt x="1164908" y="1087996"/>
                  </a:lnTo>
                  <a:lnTo>
                    <a:pt x="1165275" y="1088352"/>
                  </a:lnTo>
                  <a:lnTo>
                    <a:pt x="1165643" y="1088881"/>
                  </a:lnTo>
                  <a:lnTo>
                    <a:pt x="1166011" y="1089234"/>
                  </a:lnTo>
                  <a:lnTo>
                    <a:pt x="1166377" y="1089590"/>
                  </a:lnTo>
                  <a:lnTo>
                    <a:pt x="1166746" y="1089943"/>
                  </a:lnTo>
                  <a:lnTo>
                    <a:pt x="1167112" y="1090298"/>
                  </a:lnTo>
                  <a:lnTo>
                    <a:pt x="1167480" y="1090651"/>
                  </a:lnTo>
                  <a:lnTo>
                    <a:pt x="1167848" y="1091007"/>
                  </a:lnTo>
                  <a:lnTo>
                    <a:pt x="1168215" y="1091536"/>
                  </a:lnTo>
                  <a:lnTo>
                    <a:pt x="1168583" y="1091889"/>
                  </a:lnTo>
                  <a:lnTo>
                    <a:pt x="1168949" y="1092245"/>
                  </a:lnTo>
                  <a:lnTo>
                    <a:pt x="1169318" y="1092598"/>
                  </a:lnTo>
                  <a:lnTo>
                    <a:pt x="1169686" y="1092954"/>
                  </a:lnTo>
                  <a:lnTo>
                    <a:pt x="1170052" y="1093307"/>
                  </a:lnTo>
                  <a:lnTo>
                    <a:pt x="1170420" y="1093662"/>
                  </a:lnTo>
                  <a:lnTo>
                    <a:pt x="1170787" y="1094015"/>
                  </a:lnTo>
                  <a:lnTo>
                    <a:pt x="1171155" y="1094368"/>
                  </a:lnTo>
                  <a:lnTo>
                    <a:pt x="1171521" y="1094724"/>
                  </a:lnTo>
                  <a:lnTo>
                    <a:pt x="1171890" y="1095077"/>
                  </a:lnTo>
                  <a:lnTo>
                    <a:pt x="1172258" y="1095609"/>
                  </a:lnTo>
                  <a:lnTo>
                    <a:pt x="1172624" y="1095962"/>
                  </a:lnTo>
                  <a:lnTo>
                    <a:pt x="1172992" y="1096318"/>
                  </a:lnTo>
                  <a:lnTo>
                    <a:pt x="1173359" y="1096671"/>
                  </a:lnTo>
                  <a:lnTo>
                    <a:pt x="1173727" y="1097024"/>
                  </a:lnTo>
                  <a:lnTo>
                    <a:pt x="1174095" y="1097379"/>
                  </a:lnTo>
                  <a:lnTo>
                    <a:pt x="1174464" y="1097732"/>
                  </a:lnTo>
                  <a:lnTo>
                    <a:pt x="1174830" y="1098085"/>
                  </a:lnTo>
                  <a:lnTo>
                    <a:pt x="1175198" y="1098441"/>
                  </a:lnTo>
                  <a:lnTo>
                    <a:pt x="1175564" y="1098794"/>
                  </a:lnTo>
                  <a:lnTo>
                    <a:pt x="1175933" y="1098970"/>
                  </a:lnTo>
                  <a:lnTo>
                    <a:pt x="1176301" y="1099326"/>
                  </a:lnTo>
                  <a:lnTo>
                    <a:pt x="1176667" y="1099679"/>
                  </a:lnTo>
                  <a:lnTo>
                    <a:pt x="1177035" y="1100035"/>
                  </a:lnTo>
                  <a:lnTo>
                    <a:pt x="1177402" y="1100388"/>
                  </a:lnTo>
                  <a:lnTo>
                    <a:pt x="1177770" y="1100743"/>
                  </a:lnTo>
                  <a:lnTo>
                    <a:pt x="1178138" y="1101096"/>
                  </a:lnTo>
                  <a:lnTo>
                    <a:pt x="1178505" y="1101449"/>
                  </a:lnTo>
                  <a:lnTo>
                    <a:pt x="1178873" y="1101805"/>
                  </a:lnTo>
                  <a:lnTo>
                    <a:pt x="1179239" y="1101981"/>
                  </a:lnTo>
                  <a:lnTo>
                    <a:pt x="1179607" y="1102334"/>
                  </a:lnTo>
                  <a:lnTo>
                    <a:pt x="1179976" y="1102690"/>
                  </a:lnTo>
                  <a:lnTo>
                    <a:pt x="1180342" y="1103043"/>
                  </a:lnTo>
                  <a:lnTo>
                    <a:pt x="1180710" y="1103399"/>
                  </a:lnTo>
                  <a:lnTo>
                    <a:pt x="1181077" y="1103572"/>
                  </a:lnTo>
                  <a:lnTo>
                    <a:pt x="1181445" y="1103928"/>
                  </a:lnTo>
                  <a:lnTo>
                    <a:pt x="1181811" y="1104281"/>
                  </a:lnTo>
                  <a:lnTo>
                    <a:pt x="1182179" y="1104637"/>
                  </a:lnTo>
                  <a:lnTo>
                    <a:pt x="1182548" y="1104813"/>
                  </a:lnTo>
                  <a:lnTo>
                    <a:pt x="1182914" y="1105166"/>
                  </a:lnTo>
                  <a:lnTo>
                    <a:pt x="1183282" y="1105522"/>
                  </a:lnTo>
                  <a:lnTo>
                    <a:pt x="1183648" y="1105875"/>
                  </a:lnTo>
                  <a:lnTo>
                    <a:pt x="1184017" y="1106054"/>
                  </a:lnTo>
                  <a:lnTo>
                    <a:pt x="1184385" y="1106407"/>
                  </a:lnTo>
                  <a:lnTo>
                    <a:pt x="1184751" y="1106760"/>
                  </a:lnTo>
                  <a:lnTo>
                    <a:pt x="1185120" y="1106936"/>
                  </a:lnTo>
                  <a:lnTo>
                    <a:pt x="1185486" y="1107292"/>
                  </a:lnTo>
                  <a:lnTo>
                    <a:pt x="1185854" y="1107645"/>
                  </a:lnTo>
                  <a:lnTo>
                    <a:pt x="1186222" y="1107822"/>
                  </a:lnTo>
                  <a:lnTo>
                    <a:pt x="1186589" y="1108177"/>
                  </a:lnTo>
                  <a:lnTo>
                    <a:pt x="1186957" y="1108354"/>
                  </a:lnTo>
                  <a:lnTo>
                    <a:pt x="1187323" y="1108707"/>
                  </a:lnTo>
                  <a:lnTo>
                    <a:pt x="1187692" y="1109062"/>
                  </a:lnTo>
                  <a:lnTo>
                    <a:pt x="1188060" y="1109239"/>
                  </a:lnTo>
                  <a:lnTo>
                    <a:pt x="1188426" y="1109592"/>
                  </a:lnTo>
                  <a:lnTo>
                    <a:pt x="1188794" y="1109771"/>
                  </a:lnTo>
                  <a:lnTo>
                    <a:pt x="1189161" y="1110124"/>
                  </a:lnTo>
                  <a:lnTo>
                    <a:pt x="1189529" y="1110300"/>
                  </a:lnTo>
                  <a:lnTo>
                    <a:pt x="1189897" y="1110656"/>
                  </a:lnTo>
                  <a:lnTo>
                    <a:pt x="1190264" y="1110833"/>
                  </a:lnTo>
                  <a:lnTo>
                    <a:pt x="1190632" y="1111186"/>
                  </a:lnTo>
                  <a:lnTo>
                    <a:pt x="1190998" y="1111362"/>
                  </a:lnTo>
                  <a:lnTo>
                    <a:pt x="1191366" y="1111718"/>
                  </a:lnTo>
                  <a:lnTo>
                    <a:pt x="1191735" y="1111894"/>
                  </a:lnTo>
                  <a:lnTo>
                    <a:pt x="1192101" y="1112247"/>
                  </a:lnTo>
                  <a:lnTo>
                    <a:pt x="1192469" y="1112427"/>
                  </a:lnTo>
                  <a:lnTo>
                    <a:pt x="1192835" y="1112603"/>
                  </a:lnTo>
                  <a:lnTo>
                    <a:pt x="1193204" y="1112956"/>
                  </a:lnTo>
                  <a:lnTo>
                    <a:pt x="1193570" y="1113135"/>
                  </a:lnTo>
                  <a:lnTo>
                    <a:pt x="1193938" y="1113488"/>
                  </a:lnTo>
                  <a:lnTo>
                    <a:pt x="1194307" y="1113665"/>
                  </a:lnTo>
                  <a:lnTo>
                    <a:pt x="1194673" y="1113841"/>
                  </a:lnTo>
                  <a:lnTo>
                    <a:pt x="1195041" y="1114197"/>
                  </a:lnTo>
                  <a:lnTo>
                    <a:pt x="1195407" y="1114373"/>
                  </a:lnTo>
                  <a:lnTo>
                    <a:pt x="1195776" y="1114726"/>
                  </a:lnTo>
                  <a:lnTo>
                    <a:pt x="1196144" y="1114903"/>
                  </a:lnTo>
                  <a:lnTo>
                    <a:pt x="1196512" y="1115082"/>
                  </a:lnTo>
                  <a:lnTo>
                    <a:pt x="1196879" y="1115258"/>
                  </a:lnTo>
                  <a:lnTo>
                    <a:pt x="1197247" y="1115611"/>
                  </a:lnTo>
                  <a:lnTo>
                    <a:pt x="1197613" y="1115791"/>
                  </a:lnTo>
                  <a:lnTo>
                    <a:pt x="1197981" y="1115964"/>
                  </a:lnTo>
                  <a:lnTo>
                    <a:pt x="1198350" y="1116320"/>
                  </a:lnTo>
                  <a:lnTo>
                    <a:pt x="1198716" y="1116496"/>
                  </a:lnTo>
                  <a:lnTo>
                    <a:pt x="1199084" y="1116673"/>
                  </a:lnTo>
                  <a:lnTo>
                    <a:pt x="1199450" y="1116852"/>
                  </a:lnTo>
                  <a:lnTo>
                    <a:pt x="1199819" y="1117205"/>
                  </a:lnTo>
                  <a:lnTo>
                    <a:pt x="1200187" y="1117381"/>
                  </a:lnTo>
                  <a:lnTo>
                    <a:pt x="1200553" y="1117558"/>
                  </a:lnTo>
                  <a:lnTo>
                    <a:pt x="1200922" y="1117737"/>
                  </a:lnTo>
                  <a:lnTo>
                    <a:pt x="1201288" y="1117914"/>
                  </a:lnTo>
                  <a:lnTo>
                    <a:pt x="1201656" y="1118090"/>
                  </a:lnTo>
                  <a:lnTo>
                    <a:pt x="1202024" y="1118446"/>
                  </a:lnTo>
                  <a:lnTo>
                    <a:pt x="1202391" y="1118619"/>
                  </a:lnTo>
                  <a:lnTo>
                    <a:pt x="1202759" y="1118799"/>
                  </a:lnTo>
                  <a:lnTo>
                    <a:pt x="1203125" y="1118975"/>
                  </a:lnTo>
                  <a:lnTo>
                    <a:pt x="1203494" y="1119152"/>
                  </a:lnTo>
                  <a:lnTo>
                    <a:pt x="1203862" y="1119328"/>
                  </a:lnTo>
                  <a:lnTo>
                    <a:pt x="1204228" y="1119508"/>
                  </a:lnTo>
                  <a:lnTo>
                    <a:pt x="1204596" y="1119684"/>
                  </a:lnTo>
                  <a:lnTo>
                    <a:pt x="1204963" y="1119860"/>
                  </a:lnTo>
                  <a:lnTo>
                    <a:pt x="1205331" y="1120037"/>
                  </a:lnTo>
                  <a:lnTo>
                    <a:pt x="1205697" y="1120213"/>
                  </a:lnTo>
                  <a:lnTo>
                    <a:pt x="1206066" y="1120393"/>
                  </a:lnTo>
                  <a:lnTo>
                    <a:pt x="1206434" y="1120569"/>
                  </a:lnTo>
                  <a:lnTo>
                    <a:pt x="1206800" y="1120746"/>
                  </a:lnTo>
                  <a:lnTo>
                    <a:pt x="1207168" y="1120922"/>
                  </a:lnTo>
                  <a:lnTo>
                    <a:pt x="1207535" y="1121098"/>
                  </a:lnTo>
                  <a:lnTo>
                    <a:pt x="1207903" y="1121278"/>
                  </a:lnTo>
                  <a:lnTo>
                    <a:pt x="1208271" y="1121454"/>
                  </a:lnTo>
                  <a:lnTo>
                    <a:pt x="1208637" y="1121631"/>
                  </a:lnTo>
                  <a:lnTo>
                    <a:pt x="1209006" y="1121807"/>
                  </a:lnTo>
                  <a:lnTo>
                    <a:pt x="1209372" y="1121984"/>
                  </a:lnTo>
                  <a:lnTo>
                    <a:pt x="1209740" y="1121984"/>
                  </a:lnTo>
                  <a:lnTo>
                    <a:pt x="1210109" y="1122163"/>
                  </a:lnTo>
                  <a:lnTo>
                    <a:pt x="1210475" y="1122339"/>
                  </a:lnTo>
                  <a:lnTo>
                    <a:pt x="1210843" y="1122516"/>
                  </a:lnTo>
                  <a:lnTo>
                    <a:pt x="1211209" y="1122692"/>
                  </a:lnTo>
                  <a:lnTo>
                    <a:pt x="1211578" y="1122692"/>
                  </a:lnTo>
                  <a:lnTo>
                    <a:pt x="1211946" y="1122872"/>
                  </a:lnTo>
                  <a:lnTo>
                    <a:pt x="1212312" y="1123048"/>
                  </a:lnTo>
                  <a:lnTo>
                    <a:pt x="1212681" y="1123224"/>
                  </a:lnTo>
                  <a:lnTo>
                    <a:pt x="1213047" y="1123224"/>
                  </a:lnTo>
                  <a:lnTo>
                    <a:pt x="1213415" y="1123401"/>
                  </a:lnTo>
                  <a:lnTo>
                    <a:pt x="1213783" y="1123577"/>
                  </a:lnTo>
                  <a:lnTo>
                    <a:pt x="1214150" y="1123577"/>
                  </a:lnTo>
                  <a:lnTo>
                    <a:pt x="1214518" y="1123754"/>
                  </a:lnTo>
                  <a:lnTo>
                    <a:pt x="1214884" y="1123933"/>
                  </a:lnTo>
                  <a:lnTo>
                    <a:pt x="1215252" y="1123933"/>
                  </a:lnTo>
                  <a:lnTo>
                    <a:pt x="1215621" y="1124110"/>
                  </a:lnTo>
                  <a:lnTo>
                    <a:pt x="1215987" y="1124110"/>
                  </a:lnTo>
                  <a:lnTo>
                    <a:pt x="1216355" y="1124286"/>
                  </a:lnTo>
                  <a:lnTo>
                    <a:pt x="1216722" y="1124462"/>
                  </a:lnTo>
                  <a:lnTo>
                    <a:pt x="1217090" y="1124462"/>
                  </a:lnTo>
                  <a:lnTo>
                    <a:pt x="1217456" y="1124639"/>
                  </a:lnTo>
                  <a:lnTo>
                    <a:pt x="1217824" y="1124639"/>
                  </a:lnTo>
                  <a:lnTo>
                    <a:pt x="1218193" y="1124818"/>
                  </a:lnTo>
                  <a:lnTo>
                    <a:pt x="1218561" y="1124818"/>
                  </a:lnTo>
                  <a:lnTo>
                    <a:pt x="1218927" y="1124995"/>
                  </a:lnTo>
                  <a:lnTo>
                    <a:pt x="1219296" y="1124995"/>
                  </a:lnTo>
                  <a:lnTo>
                    <a:pt x="1219662" y="1125171"/>
                  </a:lnTo>
                  <a:lnTo>
                    <a:pt x="1220030" y="1125171"/>
                  </a:lnTo>
                  <a:lnTo>
                    <a:pt x="1220396" y="1125171"/>
                  </a:lnTo>
                  <a:lnTo>
                    <a:pt x="1220765" y="1125348"/>
                  </a:lnTo>
                  <a:lnTo>
                    <a:pt x="1221133" y="1125348"/>
                  </a:lnTo>
                  <a:lnTo>
                    <a:pt x="1221499" y="1125527"/>
                  </a:lnTo>
                  <a:lnTo>
                    <a:pt x="1221867" y="1125527"/>
                  </a:lnTo>
                  <a:lnTo>
                    <a:pt x="1222236" y="1125527"/>
                  </a:lnTo>
                  <a:lnTo>
                    <a:pt x="1222602" y="1125701"/>
                  </a:lnTo>
                  <a:lnTo>
                    <a:pt x="1222970" y="1125701"/>
                  </a:lnTo>
                  <a:lnTo>
                    <a:pt x="1223337" y="1125701"/>
                  </a:lnTo>
                  <a:lnTo>
                    <a:pt x="1223705" y="1125880"/>
                  </a:lnTo>
                  <a:lnTo>
                    <a:pt x="1224073" y="1125880"/>
                  </a:lnTo>
                  <a:lnTo>
                    <a:pt x="1224439" y="1125880"/>
                  </a:lnTo>
                  <a:lnTo>
                    <a:pt x="1224808" y="1126056"/>
                  </a:lnTo>
                  <a:lnTo>
                    <a:pt x="1225174" y="1126056"/>
                  </a:lnTo>
                </a:path>
                <a:path w="1225550" h="1127125">
                  <a:moveTo>
                    <a:pt x="611852" y="1126765"/>
                  </a:moveTo>
                  <a:lnTo>
                    <a:pt x="610015" y="1122692"/>
                  </a:lnTo>
                  <a:lnTo>
                    <a:pt x="609647" y="1121454"/>
                  </a:lnTo>
                  <a:lnTo>
                    <a:pt x="609281" y="1120213"/>
                  </a:lnTo>
                  <a:lnTo>
                    <a:pt x="608912" y="1118619"/>
                  </a:lnTo>
                  <a:lnTo>
                    <a:pt x="608544" y="1117029"/>
                  </a:lnTo>
                  <a:lnTo>
                    <a:pt x="608178" y="1115082"/>
                  </a:lnTo>
                  <a:lnTo>
                    <a:pt x="607809" y="1113135"/>
                  </a:lnTo>
                  <a:lnTo>
                    <a:pt x="607443" y="1111009"/>
                  </a:lnTo>
                  <a:lnTo>
                    <a:pt x="607075" y="1108530"/>
                  </a:lnTo>
                  <a:lnTo>
                    <a:pt x="606709" y="1106054"/>
                  </a:lnTo>
                  <a:lnTo>
                    <a:pt x="606340" y="1103399"/>
                  </a:lnTo>
                  <a:lnTo>
                    <a:pt x="605972" y="1100743"/>
                  </a:lnTo>
                  <a:lnTo>
                    <a:pt x="605606" y="1097732"/>
                  </a:lnTo>
                  <a:lnTo>
                    <a:pt x="605237" y="1094724"/>
                  </a:lnTo>
                  <a:lnTo>
                    <a:pt x="604871" y="1091536"/>
                  </a:lnTo>
                  <a:lnTo>
                    <a:pt x="604503" y="1088172"/>
                  </a:lnTo>
                  <a:lnTo>
                    <a:pt x="604135" y="1084808"/>
                  </a:lnTo>
                  <a:lnTo>
                    <a:pt x="603768" y="1081091"/>
                  </a:lnTo>
                  <a:lnTo>
                    <a:pt x="603400" y="1077374"/>
                  </a:lnTo>
                  <a:lnTo>
                    <a:pt x="603034" y="1073481"/>
                  </a:lnTo>
                  <a:lnTo>
                    <a:pt x="602666" y="1069585"/>
                  </a:lnTo>
                  <a:lnTo>
                    <a:pt x="602297" y="1065335"/>
                  </a:lnTo>
                  <a:lnTo>
                    <a:pt x="601931" y="1061089"/>
                  </a:lnTo>
                  <a:lnTo>
                    <a:pt x="601563" y="1056664"/>
                  </a:lnTo>
                  <a:lnTo>
                    <a:pt x="601196" y="1052235"/>
                  </a:lnTo>
                  <a:lnTo>
                    <a:pt x="600828" y="1047812"/>
                  </a:lnTo>
                  <a:lnTo>
                    <a:pt x="598991" y="1023735"/>
                  </a:lnTo>
                  <a:lnTo>
                    <a:pt x="598622" y="1018603"/>
                  </a:lnTo>
                  <a:lnTo>
                    <a:pt x="598254" y="1013292"/>
                  </a:lnTo>
                  <a:lnTo>
                    <a:pt x="597888" y="1007805"/>
                  </a:lnTo>
                  <a:lnTo>
                    <a:pt x="597520" y="1002139"/>
                  </a:lnTo>
                  <a:lnTo>
                    <a:pt x="597153" y="996475"/>
                  </a:lnTo>
                  <a:lnTo>
                    <a:pt x="596785" y="990808"/>
                  </a:lnTo>
                  <a:lnTo>
                    <a:pt x="596417" y="984968"/>
                  </a:lnTo>
                  <a:lnTo>
                    <a:pt x="596051" y="979125"/>
                  </a:lnTo>
                  <a:lnTo>
                    <a:pt x="595682" y="973106"/>
                  </a:lnTo>
                  <a:lnTo>
                    <a:pt x="595316" y="967266"/>
                  </a:lnTo>
                  <a:lnTo>
                    <a:pt x="594948" y="961067"/>
                  </a:lnTo>
                  <a:lnTo>
                    <a:pt x="594581" y="954874"/>
                  </a:lnTo>
                  <a:lnTo>
                    <a:pt x="594213" y="948675"/>
                  </a:lnTo>
                  <a:lnTo>
                    <a:pt x="593845" y="942303"/>
                  </a:lnTo>
                  <a:lnTo>
                    <a:pt x="593479" y="935754"/>
                  </a:lnTo>
                  <a:lnTo>
                    <a:pt x="593110" y="929203"/>
                  </a:lnTo>
                  <a:lnTo>
                    <a:pt x="592744" y="922830"/>
                  </a:lnTo>
                  <a:lnTo>
                    <a:pt x="592376" y="916281"/>
                  </a:lnTo>
                  <a:lnTo>
                    <a:pt x="592007" y="909553"/>
                  </a:lnTo>
                  <a:lnTo>
                    <a:pt x="591641" y="902828"/>
                  </a:lnTo>
                  <a:lnTo>
                    <a:pt x="591273" y="896276"/>
                  </a:lnTo>
                  <a:lnTo>
                    <a:pt x="590907" y="889375"/>
                  </a:lnTo>
                  <a:lnTo>
                    <a:pt x="590538" y="882470"/>
                  </a:lnTo>
                  <a:lnTo>
                    <a:pt x="590170" y="875566"/>
                  </a:lnTo>
                  <a:lnTo>
                    <a:pt x="589804" y="868661"/>
                  </a:lnTo>
                  <a:lnTo>
                    <a:pt x="589435" y="861580"/>
                  </a:lnTo>
                  <a:lnTo>
                    <a:pt x="589069" y="854499"/>
                  </a:lnTo>
                  <a:lnTo>
                    <a:pt x="588701" y="847418"/>
                  </a:lnTo>
                  <a:lnTo>
                    <a:pt x="588333" y="840161"/>
                  </a:lnTo>
                  <a:lnTo>
                    <a:pt x="587966" y="833080"/>
                  </a:lnTo>
                  <a:lnTo>
                    <a:pt x="587598" y="825822"/>
                  </a:lnTo>
                  <a:lnTo>
                    <a:pt x="587232" y="818741"/>
                  </a:lnTo>
                  <a:lnTo>
                    <a:pt x="586864" y="811481"/>
                  </a:lnTo>
                  <a:lnTo>
                    <a:pt x="586495" y="804047"/>
                  </a:lnTo>
                  <a:lnTo>
                    <a:pt x="586129" y="796789"/>
                  </a:lnTo>
                  <a:lnTo>
                    <a:pt x="585761" y="789355"/>
                  </a:lnTo>
                  <a:lnTo>
                    <a:pt x="585394" y="781919"/>
                  </a:lnTo>
                  <a:lnTo>
                    <a:pt x="585026" y="774485"/>
                  </a:lnTo>
                  <a:lnTo>
                    <a:pt x="584658" y="766872"/>
                  </a:lnTo>
                  <a:lnTo>
                    <a:pt x="584292" y="759261"/>
                  </a:lnTo>
                  <a:lnTo>
                    <a:pt x="583923" y="751648"/>
                  </a:lnTo>
                  <a:lnTo>
                    <a:pt x="583557" y="744038"/>
                  </a:lnTo>
                  <a:lnTo>
                    <a:pt x="583189" y="736248"/>
                  </a:lnTo>
                  <a:lnTo>
                    <a:pt x="582822" y="728458"/>
                  </a:lnTo>
                  <a:lnTo>
                    <a:pt x="582454" y="720845"/>
                  </a:lnTo>
                  <a:lnTo>
                    <a:pt x="582086" y="713055"/>
                  </a:lnTo>
                  <a:lnTo>
                    <a:pt x="581720" y="705621"/>
                  </a:lnTo>
                  <a:lnTo>
                    <a:pt x="581351" y="698185"/>
                  </a:lnTo>
                  <a:lnTo>
                    <a:pt x="580985" y="690574"/>
                  </a:lnTo>
                  <a:lnTo>
                    <a:pt x="579148" y="653046"/>
                  </a:lnTo>
                  <a:lnTo>
                    <a:pt x="578779" y="645433"/>
                  </a:lnTo>
                  <a:lnTo>
                    <a:pt x="578411" y="637643"/>
                  </a:lnTo>
                  <a:lnTo>
                    <a:pt x="578045" y="630033"/>
                  </a:lnTo>
                  <a:lnTo>
                    <a:pt x="577677" y="622243"/>
                  </a:lnTo>
                  <a:lnTo>
                    <a:pt x="577310" y="614630"/>
                  </a:lnTo>
                  <a:lnTo>
                    <a:pt x="576942" y="607017"/>
                  </a:lnTo>
                  <a:lnTo>
                    <a:pt x="576574" y="599583"/>
                  </a:lnTo>
                  <a:lnTo>
                    <a:pt x="576205" y="591972"/>
                  </a:lnTo>
                  <a:lnTo>
                    <a:pt x="575839" y="584536"/>
                  </a:lnTo>
                  <a:lnTo>
                    <a:pt x="575471" y="576925"/>
                  </a:lnTo>
                  <a:lnTo>
                    <a:pt x="575105" y="569312"/>
                  </a:lnTo>
                  <a:lnTo>
                    <a:pt x="574736" y="561699"/>
                  </a:lnTo>
                  <a:lnTo>
                    <a:pt x="574368" y="554088"/>
                  </a:lnTo>
                  <a:lnTo>
                    <a:pt x="574002" y="546299"/>
                  </a:lnTo>
                  <a:lnTo>
                    <a:pt x="573633" y="538685"/>
                  </a:lnTo>
                  <a:lnTo>
                    <a:pt x="573267" y="531252"/>
                  </a:lnTo>
                  <a:lnTo>
                    <a:pt x="572899" y="523818"/>
                  </a:lnTo>
                  <a:lnTo>
                    <a:pt x="572533" y="516381"/>
                  </a:lnTo>
                  <a:lnTo>
                    <a:pt x="572164" y="509300"/>
                  </a:lnTo>
                  <a:lnTo>
                    <a:pt x="571796" y="502042"/>
                  </a:lnTo>
                  <a:lnTo>
                    <a:pt x="571430" y="494609"/>
                  </a:lnTo>
                  <a:lnTo>
                    <a:pt x="571062" y="487528"/>
                  </a:lnTo>
                  <a:lnTo>
                    <a:pt x="569224" y="451414"/>
                  </a:lnTo>
                  <a:lnTo>
                    <a:pt x="568858" y="444156"/>
                  </a:lnTo>
                  <a:lnTo>
                    <a:pt x="568490" y="436899"/>
                  </a:lnTo>
                  <a:lnTo>
                    <a:pt x="568121" y="429818"/>
                  </a:lnTo>
                  <a:lnTo>
                    <a:pt x="567755" y="422734"/>
                  </a:lnTo>
                  <a:lnTo>
                    <a:pt x="567387" y="415477"/>
                  </a:lnTo>
                  <a:lnTo>
                    <a:pt x="567020" y="408396"/>
                  </a:lnTo>
                  <a:lnTo>
                    <a:pt x="566652" y="401314"/>
                  </a:lnTo>
                  <a:lnTo>
                    <a:pt x="566284" y="394233"/>
                  </a:lnTo>
                  <a:lnTo>
                    <a:pt x="565918" y="387152"/>
                  </a:lnTo>
                  <a:lnTo>
                    <a:pt x="565549" y="380071"/>
                  </a:lnTo>
                  <a:lnTo>
                    <a:pt x="565183" y="372990"/>
                  </a:lnTo>
                  <a:lnTo>
                    <a:pt x="564815" y="365909"/>
                  </a:lnTo>
                  <a:lnTo>
                    <a:pt x="564447" y="359005"/>
                  </a:lnTo>
                  <a:lnTo>
                    <a:pt x="564080" y="351924"/>
                  </a:lnTo>
                  <a:lnTo>
                    <a:pt x="563712" y="345199"/>
                  </a:lnTo>
                  <a:lnTo>
                    <a:pt x="563346" y="338294"/>
                  </a:lnTo>
                  <a:lnTo>
                    <a:pt x="562977" y="331569"/>
                  </a:lnTo>
                  <a:lnTo>
                    <a:pt x="562609" y="324841"/>
                  </a:lnTo>
                  <a:lnTo>
                    <a:pt x="562243" y="318113"/>
                  </a:lnTo>
                  <a:lnTo>
                    <a:pt x="561875" y="311564"/>
                  </a:lnTo>
                  <a:lnTo>
                    <a:pt x="561508" y="305012"/>
                  </a:lnTo>
                  <a:lnTo>
                    <a:pt x="561140" y="298463"/>
                  </a:lnTo>
                  <a:lnTo>
                    <a:pt x="560774" y="291738"/>
                  </a:lnTo>
                  <a:lnTo>
                    <a:pt x="560405" y="285187"/>
                  </a:lnTo>
                  <a:lnTo>
                    <a:pt x="560037" y="278814"/>
                  </a:lnTo>
                  <a:lnTo>
                    <a:pt x="559671" y="272265"/>
                  </a:lnTo>
                  <a:lnTo>
                    <a:pt x="559303" y="265890"/>
                  </a:lnTo>
                  <a:lnTo>
                    <a:pt x="558936" y="259518"/>
                  </a:lnTo>
                  <a:lnTo>
                    <a:pt x="558568" y="253322"/>
                  </a:lnTo>
                  <a:lnTo>
                    <a:pt x="558200" y="247303"/>
                  </a:lnTo>
                  <a:lnTo>
                    <a:pt x="557833" y="241283"/>
                  </a:lnTo>
                  <a:lnTo>
                    <a:pt x="557465" y="235267"/>
                  </a:lnTo>
                  <a:lnTo>
                    <a:pt x="557099" y="229424"/>
                  </a:lnTo>
                  <a:lnTo>
                    <a:pt x="556731" y="223404"/>
                  </a:lnTo>
                  <a:lnTo>
                    <a:pt x="556362" y="217917"/>
                  </a:lnTo>
                  <a:lnTo>
                    <a:pt x="555996" y="212253"/>
                  </a:lnTo>
                  <a:lnTo>
                    <a:pt x="555628" y="206763"/>
                  </a:lnTo>
                  <a:lnTo>
                    <a:pt x="555262" y="201452"/>
                  </a:lnTo>
                  <a:lnTo>
                    <a:pt x="554893" y="196145"/>
                  </a:lnTo>
                  <a:lnTo>
                    <a:pt x="554525" y="190834"/>
                  </a:lnTo>
                  <a:lnTo>
                    <a:pt x="554157" y="185700"/>
                  </a:lnTo>
                  <a:lnTo>
                    <a:pt x="553790" y="180389"/>
                  </a:lnTo>
                  <a:lnTo>
                    <a:pt x="553422" y="175254"/>
                  </a:lnTo>
                  <a:lnTo>
                    <a:pt x="553056" y="170473"/>
                  </a:lnTo>
                  <a:lnTo>
                    <a:pt x="552688" y="165518"/>
                  </a:lnTo>
                  <a:lnTo>
                    <a:pt x="552319" y="160560"/>
                  </a:lnTo>
                  <a:lnTo>
                    <a:pt x="551953" y="155605"/>
                  </a:lnTo>
                  <a:lnTo>
                    <a:pt x="551585" y="150824"/>
                  </a:lnTo>
                  <a:lnTo>
                    <a:pt x="549013" y="118430"/>
                  </a:lnTo>
                  <a:lnTo>
                    <a:pt x="548647" y="114181"/>
                  </a:lnTo>
                  <a:lnTo>
                    <a:pt x="548278" y="109932"/>
                  </a:lnTo>
                  <a:lnTo>
                    <a:pt x="547910" y="105859"/>
                  </a:lnTo>
                  <a:lnTo>
                    <a:pt x="547544" y="101789"/>
                  </a:lnTo>
                  <a:lnTo>
                    <a:pt x="544235" y="69216"/>
                  </a:lnTo>
                  <a:lnTo>
                    <a:pt x="543869" y="66031"/>
                  </a:lnTo>
                  <a:lnTo>
                    <a:pt x="543501" y="62843"/>
                  </a:lnTo>
                  <a:lnTo>
                    <a:pt x="543134" y="59832"/>
                  </a:lnTo>
                  <a:lnTo>
                    <a:pt x="542766" y="56824"/>
                  </a:lnTo>
                  <a:lnTo>
                    <a:pt x="542398" y="53813"/>
                  </a:lnTo>
                  <a:lnTo>
                    <a:pt x="542032" y="51160"/>
                  </a:lnTo>
                  <a:lnTo>
                    <a:pt x="541663" y="48329"/>
                  </a:lnTo>
                  <a:lnTo>
                    <a:pt x="541297" y="45850"/>
                  </a:lnTo>
                  <a:lnTo>
                    <a:pt x="540929" y="43194"/>
                  </a:lnTo>
                  <a:lnTo>
                    <a:pt x="540560" y="40715"/>
                  </a:lnTo>
                  <a:lnTo>
                    <a:pt x="540194" y="38413"/>
                  </a:lnTo>
                  <a:lnTo>
                    <a:pt x="539826" y="36113"/>
                  </a:lnTo>
                  <a:lnTo>
                    <a:pt x="539460" y="33811"/>
                  </a:lnTo>
                  <a:lnTo>
                    <a:pt x="539091" y="31685"/>
                  </a:lnTo>
                  <a:lnTo>
                    <a:pt x="538723" y="29562"/>
                  </a:lnTo>
                  <a:lnTo>
                    <a:pt x="538357" y="27615"/>
                  </a:lnTo>
                  <a:lnTo>
                    <a:pt x="537988" y="25668"/>
                  </a:lnTo>
                  <a:lnTo>
                    <a:pt x="537622" y="23721"/>
                  </a:lnTo>
                  <a:lnTo>
                    <a:pt x="537254" y="21775"/>
                  </a:lnTo>
                  <a:lnTo>
                    <a:pt x="536888" y="20002"/>
                  </a:lnTo>
                  <a:lnTo>
                    <a:pt x="536519" y="18231"/>
                  </a:lnTo>
                  <a:lnTo>
                    <a:pt x="536151" y="16640"/>
                  </a:lnTo>
                  <a:lnTo>
                    <a:pt x="535785" y="15047"/>
                  </a:lnTo>
                  <a:lnTo>
                    <a:pt x="535416" y="13629"/>
                  </a:lnTo>
                  <a:lnTo>
                    <a:pt x="535050" y="12215"/>
                  </a:lnTo>
                  <a:lnTo>
                    <a:pt x="534682" y="10797"/>
                  </a:lnTo>
                  <a:lnTo>
                    <a:pt x="534314" y="9557"/>
                  </a:lnTo>
                  <a:lnTo>
                    <a:pt x="533947" y="8495"/>
                  </a:lnTo>
                  <a:lnTo>
                    <a:pt x="533579" y="7433"/>
                  </a:lnTo>
                  <a:lnTo>
                    <a:pt x="533213" y="6372"/>
                  </a:lnTo>
                  <a:lnTo>
                    <a:pt x="532845" y="5487"/>
                  </a:lnTo>
                  <a:lnTo>
                    <a:pt x="532476" y="4602"/>
                  </a:lnTo>
                  <a:lnTo>
                    <a:pt x="532108" y="3716"/>
                  </a:lnTo>
                  <a:lnTo>
                    <a:pt x="531742" y="3008"/>
                  </a:lnTo>
                  <a:lnTo>
                    <a:pt x="531373" y="2478"/>
                  </a:lnTo>
                  <a:lnTo>
                    <a:pt x="531007" y="1770"/>
                  </a:lnTo>
                  <a:lnTo>
                    <a:pt x="530639" y="1417"/>
                  </a:lnTo>
                  <a:lnTo>
                    <a:pt x="530271" y="885"/>
                  </a:lnTo>
                  <a:lnTo>
                    <a:pt x="529904" y="708"/>
                  </a:lnTo>
                  <a:lnTo>
                    <a:pt x="529536" y="352"/>
                  </a:lnTo>
                  <a:lnTo>
                    <a:pt x="529170" y="176"/>
                  </a:lnTo>
                  <a:lnTo>
                    <a:pt x="528801" y="0"/>
                  </a:lnTo>
                  <a:lnTo>
                    <a:pt x="528433" y="0"/>
                  </a:lnTo>
                  <a:lnTo>
                    <a:pt x="528067" y="0"/>
                  </a:lnTo>
                  <a:lnTo>
                    <a:pt x="527699" y="176"/>
                  </a:lnTo>
                  <a:lnTo>
                    <a:pt x="527332" y="176"/>
                  </a:lnTo>
                  <a:lnTo>
                    <a:pt x="526964" y="529"/>
                  </a:lnTo>
                  <a:lnTo>
                    <a:pt x="526598" y="885"/>
                  </a:lnTo>
                  <a:lnTo>
                    <a:pt x="526230" y="1238"/>
                  </a:lnTo>
                  <a:lnTo>
                    <a:pt x="525861" y="1770"/>
                  </a:lnTo>
                  <a:lnTo>
                    <a:pt x="525495" y="2299"/>
                  </a:lnTo>
                  <a:lnTo>
                    <a:pt x="525127" y="2831"/>
                  </a:lnTo>
                  <a:lnTo>
                    <a:pt x="524760" y="3540"/>
                  </a:lnTo>
                  <a:lnTo>
                    <a:pt x="524392" y="4425"/>
                  </a:lnTo>
                  <a:lnTo>
                    <a:pt x="524024" y="5134"/>
                  </a:lnTo>
                  <a:lnTo>
                    <a:pt x="523658" y="6019"/>
                  </a:lnTo>
                  <a:lnTo>
                    <a:pt x="523289" y="7081"/>
                  </a:lnTo>
                  <a:lnTo>
                    <a:pt x="522923" y="8142"/>
                  </a:lnTo>
                  <a:lnTo>
                    <a:pt x="522555" y="9204"/>
                  </a:lnTo>
                  <a:lnTo>
                    <a:pt x="522186" y="10445"/>
                  </a:lnTo>
                  <a:lnTo>
                    <a:pt x="521820" y="11683"/>
                  </a:lnTo>
                  <a:lnTo>
                    <a:pt x="521452" y="12921"/>
                  </a:lnTo>
                  <a:lnTo>
                    <a:pt x="521086" y="14338"/>
                  </a:lnTo>
                  <a:lnTo>
                    <a:pt x="520717" y="15755"/>
                  </a:lnTo>
                  <a:lnTo>
                    <a:pt x="520349" y="17346"/>
                  </a:lnTo>
                  <a:lnTo>
                    <a:pt x="519983" y="18940"/>
                  </a:lnTo>
                  <a:lnTo>
                    <a:pt x="519614" y="20534"/>
                  </a:lnTo>
                  <a:lnTo>
                    <a:pt x="519248" y="22304"/>
                  </a:lnTo>
                  <a:lnTo>
                    <a:pt x="518880" y="23898"/>
                  </a:lnTo>
                  <a:lnTo>
                    <a:pt x="518512" y="25845"/>
                  </a:lnTo>
                  <a:lnTo>
                    <a:pt x="518145" y="27791"/>
                  </a:lnTo>
                  <a:lnTo>
                    <a:pt x="517777" y="29738"/>
                  </a:lnTo>
                  <a:lnTo>
                    <a:pt x="517411" y="31864"/>
                  </a:lnTo>
                  <a:lnTo>
                    <a:pt x="517043" y="33987"/>
                  </a:lnTo>
                  <a:lnTo>
                    <a:pt x="516674" y="36113"/>
                  </a:lnTo>
                  <a:lnTo>
                    <a:pt x="516308" y="38413"/>
                  </a:lnTo>
                  <a:lnTo>
                    <a:pt x="515940" y="40892"/>
                  </a:lnTo>
                  <a:lnTo>
                    <a:pt x="515573" y="43194"/>
                  </a:lnTo>
                  <a:lnTo>
                    <a:pt x="515205" y="45850"/>
                  </a:lnTo>
                  <a:lnTo>
                    <a:pt x="514839" y="48329"/>
                  </a:lnTo>
                  <a:lnTo>
                    <a:pt x="514471" y="50984"/>
                  </a:lnTo>
                  <a:lnTo>
                    <a:pt x="514102" y="53813"/>
                  </a:lnTo>
                  <a:lnTo>
                    <a:pt x="513736" y="56648"/>
                  </a:lnTo>
                  <a:lnTo>
                    <a:pt x="513368" y="59479"/>
                  </a:lnTo>
                  <a:lnTo>
                    <a:pt x="513001" y="62488"/>
                  </a:lnTo>
                  <a:lnTo>
                    <a:pt x="512633" y="65322"/>
                  </a:lnTo>
                  <a:lnTo>
                    <a:pt x="512265" y="68507"/>
                  </a:lnTo>
                  <a:lnTo>
                    <a:pt x="511899" y="71695"/>
                  </a:lnTo>
                  <a:lnTo>
                    <a:pt x="511530" y="74879"/>
                  </a:lnTo>
                  <a:lnTo>
                    <a:pt x="511164" y="78067"/>
                  </a:lnTo>
                  <a:lnTo>
                    <a:pt x="510796" y="81431"/>
                  </a:lnTo>
                  <a:lnTo>
                    <a:pt x="510428" y="84616"/>
                  </a:lnTo>
                  <a:lnTo>
                    <a:pt x="510061" y="88159"/>
                  </a:lnTo>
                  <a:lnTo>
                    <a:pt x="509693" y="91520"/>
                  </a:lnTo>
                  <a:lnTo>
                    <a:pt x="509327" y="95061"/>
                  </a:lnTo>
                  <a:lnTo>
                    <a:pt x="508958" y="98601"/>
                  </a:lnTo>
                  <a:lnTo>
                    <a:pt x="508590" y="102321"/>
                  </a:lnTo>
                  <a:lnTo>
                    <a:pt x="508224" y="106038"/>
                  </a:lnTo>
                  <a:lnTo>
                    <a:pt x="507856" y="109932"/>
                  </a:lnTo>
                  <a:lnTo>
                    <a:pt x="507487" y="113649"/>
                  </a:lnTo>
                  <a:lnTo>
                    <a:pt x="507121" y="117545"/>
                  </a:lnTo>
                  <a:lnTo>
                    <a:pt x="506753" y="121615"/>
                  </a:lnTo>
                  <a:lnTo>
                    <a:pt x="506384" y="125687"/>
                  </a:lnTo>
                  <a:lnTo>
                    <a:pt x="506018" y="129760"/>
                  </a:lnTo>
                  <a:lnTo>
                    <a:pt x="505650" y="133830"/>
                  </a:lnTo>
                  <a:lnTo>
                    <a:pt x="505284" y="138079"/>
                  </a:lnTo>
                  <a:lnTo>
                    <a:pt x="504915" y="142325"/>
                  </a:lnTo>
                  <a:lnTo>
                    <a:pt x="504547" y="146754"/>
                  </a:lnTo>
                  <a:lnTo>
                    <a:pt x="504181" y="151000"/>
                  </a:lnTo>
                  <a:lnTo>
                    <a:pt x="503812" y="155426"/>
                  </a:lnTo>
                  <a:lnTo>
                    <a:pt x="503446" y="159852"/>
                  </a:lnTo>
                  <a:lnTo>
                    <a:pt x="503078" y="164454"/>
                  </a:lnTo>
                  <a:lnTo>
                    <a:pt x="502712" y="168882"/>
                  </a:lnTo>
                  <a:lnTo>
                    <a:pt x="502343" y="173484"/>
                  </a:lnTo>
                  <a:lnTo>
                    <a:pt x="501975" y="177910"/>
                  </a:lnTo>
                  <a:lnTo>
                    <a:pt x="501609" y="182512"/>
                  </a:lnTo>
                  <a:lnTo>
                    <a:pt x="501241" y="187114"/>
                  </a:lnTo>
                  <a:lnTo>
                    <a:pt x="500874" y="191716"/>
                  </a:lnTo>
                  <a:lnTo>
                    <a:pt x="500506" y="196318"/>
                  </a:lnTo>
                  <a:lnTo>
                    <a:pt x="500138" y="200923"/>
                  </a:lnTo>
                  <a:lnTo>
                    <a:pt x="499771" y="205525"/>
                  </a:lnTo>
                  <a:lnTo>
                    <a:pt x="499403" y="210304"/>
                  </a:lnTo>
                  <a:lnTo>
                    <a:pt x="499037" y="215085"/>
                  </a:lnTo>
                  <a:lnTo>
                    <a:pt x="498669" y="219864"/>
                  </a:lnTo>
                  <a:lnTo>
                    <a:pt x="498300" y="224645"/>
                  </a:lnTo>
                  <a:lnTo>
                    <a:pt x="497934" y="229600"/>
                  </a:lnTo>
                  <a:lnTo>
                    <a:pt x="497566" y="234558"/>
                  </a:lnTo>
                  <a:lnTo>
                    <a:pt x="497199" y="239513"/>
                  </a:lnTo>
                  <a:lnTo>
                    <a:pt x="496831" y="244647"/>
                  </a:lnTo>
                  <a:lnTo>
                    <a:pt x="496463" y="249781"/>
                  </a:lnTo>
                  <a:lnTo>
                    <a:pt x="496097" y="254916"/>
                  </a:lnTo>
                  <a:lnTo>
                    <a:pt x="495728" y="260050"/>
                  </a:lnTo>
                  <a:lnTo>
                    <a:pt x="495362" y="265358"/>
                  </a:lnTo>
                  <a:lnTo>
                    <a:pt x="494994" y="270672"/>
                  </a:lnTo>
                  <a:lnTo>
                    <a:pt x="494626" y="275803"/>
                  </a:lnTo>
                  <a:lnTo>
                    <a:pt x="494259" y="280937"/>
                  </a:lnTo>
                  <a:lnTo>
                    <a:pt x="493891" y="286248"/>
                  </a:lnTo>
                  <a:lnTo>
                    <a:pt x="493525" y="291559"/>
                  </a:lnTo>
                  <a:lnTo>
                    <a:pt x="493156" y="296870"/>
                  </a:lnTo>
                  <a:lnTo>
                    <a:pt x="492788" y="302180"/>
                  </a:lnTo>
                  <a:lnTo>
                    <a:pt x="492422" y="307668"/>
                  </a:lnTo>
                  <a:lnTo>
                    <a:pt x="492054" y="312978"/>
                  </a:lnTo>
                  <a:lnTo>
                    <a:pt x="491687" y="318468"/>
                  </a:lnTo>
                  <a:lnTo>
                    <a:pt x="491319" y="323956"/>
                  </a:lnTo>
                  <a:lnTo>
                    <a:pt x="490953" y="329266"/>
                  </a:lnTo>
                  <a:lnTo>
                    <a:pt x="490584" y="334754"/>
                  </a:lnTo>
                  <a:lnTo>
                    <a:pt x="490216" y="340241"/>
                  </a:lnTo>
                  <a:lnTo>
                    <a:pt x="489850" y="345728"/>
                  </a:lnTo>
                  <a:lnTo>
                    <a:pt x="489482" y="351215"/>
                  </a:lnTo>
                  <a:lnTo>
                    <a:pt x="489115" y="356705"/>
                  </a:lnTo>
                  <a:lnTo>
                    <a:pt x="488747" y="362369"/>
                  </a:lnTo>
                  <a:lnTo>
                    <a:pt x="488379" y="367856"/>
                  </a:lnTo>
                  <a:lnTo>
                    <a:pt x="488013" y="373343"/>
                  </a:lnTo>
                  <a:lnTo>
                    <a:pt x="487644" y="378833"/>
                  </a:lnTo>
                  <a:lnTo>
                    <a:pt x="487278" y="384321"/>
                  </a:lnTo>
                  <a:lnTo>
                    <a:pt x="486910" y="389631"/>
                  </a:lnTo>
                  <a:lnTo>
                    <a:pt x="486541" y="395119"/>
                  </a:lnTo>
                  <a:lnTo>
                    <a:pt x="486175" y="400606"/>
                  </a:lnTo>
                  <a:lnTo>
                    <a:pt x="485807" y="406096"/>
                  </a:lnTo>
                  <a:lnTo>
                    <a:pt x="485439" y="411407"/>
                  </a:lnTo>
                  <a:lnTo>
                    <a:pt x="485072" y="416894"/>
                  </a:lnTo>
                  <a:lnTo>
                    <a:pt x="484704" y="422381"/>
                  </a:lnTo>
                  <a:lnTo>
                    <a:pt x="484336" y="427868"/>
                  </a:lnTo>
                  <a:lnTo>
                    <a:pt x="483969" y="433355"/>
                  </a:lnTo>
                  <a:lnTo>
                    <a:pt x="483601" y="438846"/>
                  </a:lnTo>
                  <a:lnTo>
                    <a:pt x="483235" y="444333"/>
                  </a:lnTo>
                  <a:lnTo>
                    <a:pt x="482867" y="449996"/>
                  </a:lnTo>
                  <a:lnTo>
                    <a:pt x="482498" y="455484"/>
                  </a:lnTo>
                  <a:lnTo>
                    <a:pt x="482132" y="461150"/>
                  </a:lnTo>
                  <a:lnTo>
                    <a:pt x="481764" y="466814"/>
                  </a:lnTo>
                  <a:lnTo>
                    <a:pt x="481397" y="472480"/>
                  </a:lnTo>
                  <a:lnTo>
                    <a:pt x="481029" y="478144"/>
                  </a:lnTo>
                  <a:lnTo>
                    <a:pt x="480663" y="483811"/>
                  </a:lnTo>
                  <a:lnTo>
                    <a:pt x="480295" y="489474"/>
                  </a:lnTo>
                  <a:lnTo>
                    <a:pt x="479926" y="495138"/>
                  </a:lnTo>
                  <a:lnTo>
                    <a:pt x="479560" y="500981"/>
                  </a:lnTo>
                  <a:lnTo>
                    <a:pt x="479192" y="506644"/>
                  </a:lnTo>
                  <a:lnTo>
                    <a:pt x="478826" y="512311"/>
                  </a:lnTo>
                  <a:lnTo>
                    <a:pt x="478457" y="517975"/>
                  </a:lnTo>
                  <a:lnTo>
                    <a:pt x="478089" y="523462"/>
                  </a:lnTo>
                  <a:lnTo>
                    <a:pt x="477723" y="529128"/>
                  </a:lnTo>
                  <a:lnTo>
                    <a:pt x="477354" y="534792"/>
                  </a:lnTo>
                  <a:lnTo>
                    <a:pt x="476988" y="540279"/>
                  </a:lnTo>
                  <a:lnTo>
                    <a:pt x="476620" y="545946"/>
                  </a:lnTo>
                  <a:lnTo>
                    <a:pt x="476252" y="551786"/>
                  </a:lnTo>
                  <a:lnTo>
                    <a:pt x="475885" y="557452"/>
                  </a:lnTo>
                  <a:lnTo>
                    <a:pt x="475517" y="563116"/>
                  </a:lnTo>
                  <a:lnTo>
                    <a:pt x="475151" y="568780"/>
                  </a:lnTo>
                  <a:lnTo>
                    <a:pt x="474782" y="574446"/>
                  </a:lnTo>
                  <a:lnTo>
                    <a:pt x="474414" y="580110"/>
                  </a:lnTo>
                  <a:lnTo>
                    <a:pt x="474048" y="585777"/>
                  </a:lnTo>
                  <a:lnTo>
                    <a:pt x="473680" y="591440"/>
                  </a:lnTo>
                  <a:lnTo>
                    <a:pt x="473313" y="597107"/>
                  </a:lnTo>
                  <a:lnTo>
                    <a:pt x="472945" y="602947"/>
                  </a:lnTo>
                  <a:lnTo>
                    <a:pt x="472577" y="608610"/>
                  </a:lnTo>
                  <a:lnTo>
                    <a:pt x="472211" y="614277"/>
                  </a:lnTo>
                  <a:lnTo>
                    <a:pt x="471842" y="619941"/>
                  </a:lnTo>
                  <a:lnTo>
                    <a:pt x="471476" y="625784"/>
                  </a:lnTo>
                  <a:lnTo>
                    <a:pt x="471108" y="631447"/>
                  </a:lnTo>
                  <a:lnTo>
                    <a:pt x="470739" y="637290"/>
                  </a:lnTo>
                  <a:lnTo>
                    <a:pt x="470373" y="642954"/>
                  </a:lnTo>
                  <a:lnTo>
                    <a:pt x="470005" y="648797"/>
                  </a:lnTo>
                  <a:lnTo>
                    <a:pt x="469639" y="654461"/>
                  </a:lnTo>
                  <a:lnTo>
                    <a:pt x="469270" y="660304"/>
                  </a:lnTo>
                  <a:lnTo>
                    <a:pt x="468904" y="666144"/>
                  </a:lnTo>
                  <a:lnTo>
                    <a:pt x="468536" y="671987"/>
                  </a:lnTo>
                  <a:lnTo>
                    <a:pt x="468167" y="677830"/>
                  </a:lnTo>
                  <a:lnTo>
                    <a:pt x="467801" y="683670"/>
                  </a:lnTo>
                  <a:lnTo>
                    <a:pt x="467433" y="689336"/>
                  </a:lnTo>
                  <a:lnTo>
                    <a:pt x="467067" y="695176"/>
                  </a:lnTo>
                  <a:lnTo>
                    <a:pt x="466698" y="700843"/>
                  </a:lnTo>
                  <a:lnTo>
                    <a:pt x="466330" y="706683"/>
                  </a:lnTo>
                  <a:lnTo>
                    <a:pt x="465964" y="712526"/>
                  </a:lnTo>
                  <a:lnTo>
                    <a:pt x="465595" y="718366"/>
                  </a:lnTo>
                  <a:lnTo>
                    <a:pt x="465229" y="724209"/>
                  </a:lnTo>
                  <a:lnTo>
                    <a:pt x="464861" y="730049"/>
                  </a:lnTo>
                  <a:lnTo>
                    <a:pt x="464493" y="735892"/>
                  </a:lnTo>
                  <a:lnTo>
                    <a:pt x="464126" y="741559"/>
                  </a:lnTo>
                  <a:lnTo>
                    <a:pt x="463758" y="747399"/>
                  </a:lnTo>
                  <a:lnTo>
                    <a:pt x="463390" y="753242"/>
                  </a:lnTo>
                  <a:lnTo>
                    <a:pt x="463024" y="759085"/>
                  </a:lnTo>
                  <a:lnTo>
                    <a:pt x="462655" y="764925"/>
                  </a:lnTo>
                  <a:lnTo>
                    <a:pt x="462287" y="770589"/>
                  </a:lnTo>
                  <a:lnTo>
                    <a:pt x="461921" y="776255"/>
                  </a:lnTo>
                  <a:lnTo>
                    <a:pt x="461552" y="781919"/>
                  </a:lnTo>
                  <a:lnTo>
                    <a:pt x="461186" y="787585"/>
                  </a:lnTo>
                  <a:lnTo>
                    <a:pt x="460818" y="793072"/>
                  </a:lnTo>
                  <a:lnTo>
                    <a:pt x="460450" y="798736"/>
                  </a:lnTo>
                  <a:lnTo>
                    <a:pt x="460083" y="804223"/>
                  </a:lnTo>
                  <a:lnTo>
                    <a:pt x="459715" y="809534"/>
                  </a:lnTo>
                  <a:lnTo>
                    <a:pt x="459349" y="815024"/>
                  </a:lnTo>
                  <a:lnTo>
                    <a:pt x="458980" y="820511"/>
                  </a:lnTo>
                  <a:lnTo>
                    <a:pt x="458612" y="825822"/>
                  </a:lnTo>
                  <a:lnTo>
                    <a:pt x="458246" y="831309"/>
                  </a:lnTo>
                  <a:lnTo>
                    <a:pt x="457878" y="836620"/>
                  </a:lnTo>
                  <a:lnTo>
                    <a:pt x="457511" y="841931"/>
                  </a:lnTo>
                  <a:lnTo>
                    <a:pt x="457143" y="847242"/>
                  </a:lnTo>
                  <a:lnTo>
                    <a:pt x="456777" y="852552"/>
                  </a:lnTo>
                  <a:lnTo>
                    <a:pt x="456409" y="857687"/>
                  </a:lnTo>
                  <a:lnTo>
                    <a:pt x="456040" y="862818"/>
                  </a:lnTo>
                  <a:lnTo>
                    <a:pt x="455674" y="868132"/>
                  </a:lnTo>
                  <a:lnTo>
                    <a:pt x="455306" y="873263"/>
                  </a:lnTo>
                  <a:lnTo>
                    <a:pt x="454939" y="878397"/>
                  </a:lnTo>
                  <a:lnTo>
                    <a:pt x="454571" y="883355"/>
                  </a:lnTo>
                  <a:lnTo>
                    <a:pt x="454203" y="888310"/>
                  </a:lnTo>
                  <a:lnTo>
                    <a:pt x="453837" y="893268"/>
                  </a:lnTo>
                  <a:lnTo>
                    <a:pt x="453468" y="898226"/>
                  </a:lnTo>
                  <a:lnTo>
                    <a:pt x="453102" y="903005"/>
                  </a:lnTo>
                  <a:lnTo>
                    <a:pt x="452734" y="907783"/>
                  </a:lnTo>
                  <a:lnTo>
                    <a:pt x="452365" y="912564"/>
                  </a:lnTo>
                  <a:lnTo>
                    <a:pt x="451999" y="917167"/>
                  </a:lnTo>
                  <a:lnTo>
                    <a:pt x="451631" y="921769"/>
                  </a:lnTo>
                  <a:lnTo>
                    <a:pt x="451265" y="926374"/>
                  </a:lnTo>
                  <a:lnTo>
                    <a:pt x="450896" y="930976"/>
                  </a:lnTo>
                  <a:lnTo>
                    <a:pt x="450528" y="935401"/>
                  </a:lnTo>
                  <a:lnTo>
                    <a:pt x="450162" y="939648"/>
                  </a:lnTo>
                  <a:lnTo>
                    <a:pt x="449793" y="944073"/>
                  </a:lnTo>
                  <a:lnTo>
                    <a:pt x="449427" y="948322"/>
                  </a:lnTo>
                  <a:lnTo>
                    <a:pt x="449059" y="952395"/>
                  </a:lnTo>
                  <a:lnTo>
                    <a:pt x="448691" y="956644"/>
                  </a:lnTo>
                  <a:lnTo>
                    <a:pt x="448324" y="960894"/>
                  </a:lnTo>
                  <a:lnTo>
                    <a:pt x="447956" y="964963"/>
                  </a:lnTo>
                  <a:lnTo>
                    <a:pt x="447590" y="969036"/>
                  </a:lnTo>
                  <a:lnTo>
                    <a:pt x="445384" y="992579"/>
                  </a:lnTo>
                  <a:lnTo>
                    <a:pt x="445018" y="996296"/>
                  </a:lnTo>
                  <a:lnTo>
                    <a:pt x="444650" y="1000016"/>
                  </a:lnTo>
                  <a:lnTo>
                    <a:pt x="444281" y="1003556"/>
                  </a:lnTo>
                  <a:lnTo>
                    <a:pt x="443915" y="1007097"/>
                  </a:lnTo>
                  <a:lnTo>
                    <a:pt x="443547" y="1010637"/>
                  </a:lnTo>
                  <a:lnTo>
                    <a:pt x="443180" y="1013998"/>
                  </a:lnTo>
                  <a:lnTo>
                    <a:pt x="442812" y="1017362"/>
                  </a:lnTo>
                  <a:lnTo>
                    <a:pt x="442444" y="1020550"/>
                  </a:lnTo>
                  <a:lnTo>
                    <a:pt x="442078" y="1023735"/>
                  </a:lnTo>
                  <a:lnTo>
                    <a:pt x="441709" y="1026922"/>
                  </a:lnTo>
                  <a:lnTo>
                    <a:pt x="441343" y="1030107"/>
                  </a:lnTo>
                  <a:lnTo>
                    <a:pt x="440975" y="1033118"/>
                  </a:lnTo>
                  <a:lnTo>
                    <a:pt x="440607" y="1035950"/>
                  </a:lnTo>
                  <a:lnTo>
                    <a:pt x="440240" y="1038961"/>
                  </a:lnTo>
                  <a:lnTo>
                    <a:pt x="439872" y="1041793"/>
                  </a:lnTo>
                  <a:lnTo>
                    <a:pt x="439506" y="1044625"/>
                  </a:lnTo>
                  <a:lnTo>
                    <a:pt x="439137" y="1047457"/>
                  </a:lnTo>
                  <a:lnTo>
                    <a:pt x="438769" y="1050112"/>
                  </a:lnTo>
                  <a:lnTo>
                    <a:pt x="438401" y="1052767"/>
                  </a:lnTo>
                  <a:lnTo>
                    <a:pt x="438035" y="1055423"/>
                  </a:lnTo>
                  <a:lnTo>
                    <a:pt x="437666" y="1057902"/>
                  </a:lnTo>
                  <a:lnTo>
                    <a:pt x="437300" y="1060381"/>
                  </a:lnTo>
                  <a:lnTo>
                    <a:pt x="436932" y="1062859"/>
                  </a:lnTo>
                  <a:lnTo>
                    <a:pt x="436563" y="1065335"/>
                  </a:lnTo>
                  <a:lnTo>
                    <a:pt x="436197" y="1067814"/>
                  </a:lnTo>
                  <a:lnTo>
                    <a:pt x="435829" y="1070117"/>
                  </a:lnTo>
                  <a:lnTo>
                    <a:pt x="433992" y="1080915"/>
                  </a:lnTo>
                  <a:lnTo>
                    <a:pt x="433625" y="1083038"/>
                  </a:lnTo>
                  <a:lnTo>
                    <a:pt x="433257" y="1084988"/>
                  </a:lnTo>
                  <a:lnTo>
                    <a:pt x="432891" y="1086934"/>
                  </a:lnTo>
                  <a:lnTo>
                    <a:pt x="432522" y="1088881"/>
                  </a:lnTo>
                  <a:lnTo>
                    <a:pt x="432154" y="1090651"/>
                  </a:lnTo>
                  <a:lnTo>
                    <a:pt x="431788" y="1092422"/>
                  </a:lnTo>
                  <a:lnTo>
                    <a:pt x="431420" y="1094192"/>
                  </a:lnTo>
                  <a:lnTo>
                    <a:pt x="431053" y="1095786"/>
                  </a:lnTo>
                  <a:lnTo>
                    <a:pt x="430685" y="1097379"/>
                  </a:lnTo>
                  <a:lnTo>
                    <a:pt x="430317" y="1098794"/>
                  </a:lnTo>
                  <a:lnTo>
                    <a:pt x="429950" y="1100388"/>
                  </a:lnTo>
                  <a:lnTo>
                    <a:pt x="429582" y="1101805"/>
                  </a:lnTo>
                  <a:lnTo>
                    <a:pt x="429216" y="1103043"/>
                  </a:lnTo>
                  <a:lnTo>
                    <a:pt x="428848" y="1104281"/>
                  </a:lnTo>
                  <a:lnTo>
                    <a:pt x="428479" y="1105522"/>
                  </a:lnTo>
                  <a:lnTo>
                    <a:pt x="426642" y="1111009"/>
                  </a:lnTo>
                  <a:lnTo>
                    <a:pt x="426276" y="1112071"/>
                  </a:lnTo>
                  <a:lnTo>
                    <a:pt x="425907" y="1112956"/>
                  </a:lnTo>
                  <a:lnTo>
                    <a:pt x="425541" y="1113665"/>
                  </a:lnTo>
                  <a:lnTo>
                    <a:pt x="425173" y="1114550"/>
                  </a:lnTo>
                  <a:lnTo>
                    <a:pt x="424805" y="1115258"/>
                  </a:lnTo>
                  <a:lnTo>
                    <a:pt x="424438" y="1115964"/>
                  </a:lnTo>
                  <a:lnTo>
                    <a:pt x="424070" y="1116673"/>
                  </a:lnTo>
                  <a:lnTo>
                    <a:pt x="423704" y="1117205"/>
                  </a:lnTo>
                  <a:lnTo>
                    <a:pt x="423335" y="1117737"/>
                  </a:lnTo>
                  <a:lnTo>
                    <a:pt x="422969" y="1118267"/>
                  </a:lnTo>
                  <a:lnTo>
                    <a:pt x="422601" y="1118799"/>
                  </a:lnTo>
                  <a:lnTo>
                    <a:pt x="422233" y="1119152"/>
                  </a:lnTo>
                  <a:lnTo>
                    <a:pt x="421866" y="1119508"/>
                  </a:lnTo>
                  <a:lnTo>
                    <a:pt x="421498" y="1119684"/>
                  </a:lnTo>
                  <a:lnTo>
                    <a:pt x="421132" y="1120037"/>
                  </a:lnTo>
                  <a:lnTo>
                    <a:pt x="420763" y="1120213"/>
                  </a:lnTo>
                  <a:lnTo>
                    <a:pt x="420395" y="1120393"/>
                  </a:lnTo>
                  <a:lnTo>
                    <a:pt x="420029" y="1120393"/>
                  </a:lnTo>
                  <a:lnTo>
                    <a:pt x="419661" y="1120569"/>
                  </a:lnTo>
                  <a:lnTo>
                    <a:pt x="419294" y="1120569"/>
                  </a:lnTo>
                  <a:lnTo>
                    <a:pt x="418926" y="1120569"/>
                  </a:lnTo>
                  <a:lnTo>
                    <a:pt x="418558" y="1120393"/>
                  </a:lnTo>
                  <a:lnTo>
                    <a:pt x="418192" y="1120393"/>
                  </a:lnTo>
                  <a:lnTo>
                    <a:pt x="417823" y="1120213"/>
                  </a:lnTo>
                  <a:lnTo>
                    <a:pt x="417457" y="1120037"/>
                  </a:lnTo>
                  <a:lnTo>
                    <a:pt x="417089" y="1119684"/>
                  </a:lnTo>
                  <a:lnTo>
                    <a:pt x="416720" y="1119508"/>
                  </a:lnTo>
                  <a:lnTo>
                    <a:pt x="416352" y="1119152"/>
                  </a:lnTo>
                  <a:lnTo>
                    <a:pt x="415986" y="1118799"/>
                  </a:lnTo>
                  <a:lnTo>
                    <a:pt x="415618" y="1118267"/>
                  </a:lnTo>
                  <a:lnTo>
                    <a:pt x="415251" y="1117914"/>
                  </a:lnTo>
                  <a:lnTo>
                    <a:pt x="414883" y="1117381"/>
                  </a:lnTo>
                  <a:lnTo>
                    <a:pt x="414515" y="1116852"/>
                  </a:lnTo>
                  <a:lnTo>
                    <a:pt x="414148" y="1116143"/>
                  </a:lnTo>
                  <a:lnTo>
                    <a:pt x="413780" y="1115611"/>
                  </a:lnTo>
                  <a:lnTo>
                    <a:pt x="413414" y="1114903"/>
                  </a:lnTo>
                  <a:lnTo>
                    <a:pt x="413046" y="1114373"/>
                  </a:lnTo>
                  <a:lnTo>
                    <a:pt x="412677" y="1113665"/>
                  </a:lnTo>
                  <a:lnTo>
                    <a:pt x="412311" y="1112779"/>
                  </a:lnTo>
                  <a:lnTo>
                    <a:pt x="411943" y="1112071"/>
                  </a:lnTo>
                  <a:lnTo>
                    <a:pt x="411576" y="1111186"/>
                  </a:lnTo>
                  <a:lnTo>
                    <a:pt x="411208" y="1110300"/>
                  </a:lnTo>
                  <a:lnTo>
                    <a:pt x="410842" y="1109415"/>
                  </a:lnTo>
                  <a:lnTo>
                    <a:pt x="410474" y="1108354"/>
                  </a:lnTo>
                  <a:lnTo>
                    <a:pt x="410105" y="1107292"/>
                  </a:lnTo>
                  <a:lnTo>
                    <a:pt x="409739" y="1106407"/>
                  </a:lnTo>
                  <a:lnTo>
                    <a:pt x="409371" y="1105346"/>
                  </a:lnTo>
                  <a:lnTo>
                    <a:pt x="409005" y="1104105"/>
                  </a:lnTo>
                  <a:lnTo>
                    <a:pt x="408636" y="1103043"/>
                  </a:lnTo>
                  <a:lnTo>
                    <a:pt x="408268" y="1101805"/>
                  </a:lnTo>
                  <a:lnTo>
                    <a:pt x="407902" y="1100743"/>
                  </a:lnTo>
                  <a:lnTo>
                    <a:pt x="407533" y="1099503"/>
                  </a:lnTo>
                  <a:lnTo>
                    <a:pt x="407167" y="1098264"/>
                  </a:lnTo>
                  <a:lnTo>
                    <a:pt x="406799" y="1097024"/>
                  </a:lnTo>
                  <a:lnTo>
                    <a:pt x="406431" y="1095609"/>
                  </a:lnTo>
                  <a:lnTo>
                    <a:pt x="406064" y="1094368"/>
                  </a:lnTo>
                  <a:lnTo>
                    <a:pt x="405696" y="1093130"/>
                  </a:lnTo>
                  <a:lnTo>
                    <a:pt x="405330" y="1091889"/>
                  </a:lnTo>
                  <a:lnTo>
                    <a:pt x="404961" y="1090475"/>
                  </a:lnTo>
                  <a:lnTo>
                    <a:pt x="404593" y="1089234"/>
                  </a:lnTo>
                  <a:lnTo>
                    <a:pt x="404227" y="1087819"/>
                  </a:lnTo>
                  <a:lnTo>
                    <a:pt x="403859" y="1086402"/>
                  </a:lnTo>
                  <a:lnTo>
                    <a:pt x="403492" y="1084988"/>
                  </a:lnTo>
                  <a:lnTo>
                    <a:pt x="403124" y="1083570"/>
                  </a:lnTo>
                  <a:lnTo>
                    <a:pt x="402756" y="1081976"/>
                  </a:lnTo>
                  <a:lnTo>
                    <a:pt x="402390" y="1080562"/>
                  </a:lnTo>
                  <a:lnTo>
                    <a:pt x="402021" y="1078968"/>
                  </a:lnTo>
                  <a:lnTo>
                    <a:pt x="401655" y="1077551"/>
                  </a:lnTo>
                  <a:lnTo>
                    <a:pt x="401287" y="1075957"/>
                  </a:lnTo>
                  <a:lnTo>
                    <a:pt x="400918" y="1074363"/>
                  </a:lnTo>
                  <a:lnTo>
                    <a:pt x="400552" y="1072772"/>
                  </a:lnTo>
                  <a:lnTo>
                    <a:pt x="400184" y="1071178"/>
                  </a:lnTo>
                  <a:lnTo>
                    <a:pt x="399818" y="1069761"/>
                  </a:lnTo>
                  <a:lnTo>
                    <a:pt x="399449" y="1068170"/>
                  </a:lnTo>
                  <a:lnTo>
                    <a:pt x="399083" y="1066576"/>
                  </a:lnTo>
                  <a:lnTo>
                    <a:pt x="398715" y="1064806"/>
                  </a:lnTo>
                  <a:lnTo>
                    <a:pt x="398346" y="1063212"/>
                  </a:lnTo>
                  <a:lnTo>
                    <a:pt x="397980" y="1061442"/>
                  </a:lnTo>
                  <a:lnTo>
                    <a:pt x="397612" y="1059672"/>
                  </a:lnTo>
                  <a:lnTo>
                    <a:pt x="397246" y="1058078"/>
                  </a:lnTo>
                  <a:lnTo>
                    <a:pt x="396877" y="1056308"/>
                  </a:lnTo>
                  <a:lnTo>
                    <a:pt x="396509" y="1054361"/>
                  </a:lnTo>
                  <a:lnTo>
                    <a:pt x="396143" y="1052591"/>
                  </a:lnTo>
                  <a:lnTo>
                    <a:pt x="395774" y="1050821"/>
                  </a:lnTo>
                  <a:lnTo>
                    <a:pt x="395408" y="1049050"/>
                  </a:lnTo>
                  <a:lnTo>
                    <a:pt x="395040" y="1047104"/>
                  </a:lnTo>
                  <a:lnTo>
                    <a:pt x="394672" y="1045333"/>
                  </a:lnTo>
                  <a:lnTo>
                    <a:pt x="394305" y="1043387"/>
                  </a:lnTo>
                  <a:lnTo>
                    <a:pt x="393937" y="1041437"/>
                  </a:lnTo>
                  <a:lnTo>
                    <a:pt x="393569" y="1039670"/>
                  </a:lnTo>
                  <a:lnTo>
                    <a:pt x="393203" y="1037720"/>
                  </a:lnTo>
                  <a:lnTo>
                    <a:pt x="392834" y="1035773"/>
                  </a:lnTo>
                  <a:lnTo>
                    <a:pt x="392466" y="1033827"/>
                  </a:lnTo>
                  <a:lnTo>
                    <a:pt x="392100" y="1031880"/>
                  </a:lnTo>
                  <a:lnTo>
                    <a:pt x="391731" y="1029933"/>
                  </a:lnTo>
                  <a:lnTo>
                    <a:pt x="391365" y="1027984"/>
                  </a:lnTo>
                  <a:lnTo>
                    <a:pt x="390997" y="1025861"/>
                  </a:lnTo>
                  <a:lnTo>
                    <a:pt x="390629" y="1023914"/>
                  </a:lnTo>
                  <a:lnTo>
                    <a:pt x="390262" y="1021967"/>
                  </a:lnTo>
                  <a:lnTo>
                    <a:pt x="389894" y="1019841"/>
                  </a:lnTo>
                  <a:lnTo>
                    <a:pt x="389528" y="1017894"/>
                  </a:lnTo>
                  <a:lnTo>
                    <a:pt x="389159" y="1015768"/>
                  </a:lnTo>
                  <a:lnTo>
                    <a:pt x="388793" y="1013645"/>
                  </a:lnTo>
                  <a:lnTo>
                    <a:pt x="388425" y="1011699"/>
                  </a:lnTo>
                  <a:lnTo>
                    <a:pt x="388057" y="1009573"/>
                  </a:lnTo>
                  <a:lnTo>
                    <a:pt x="387690" y="1007449"/>
                  </a:lnTo>
                  <a:lnTo>
                    <a:pt x="387322" y="1005323"/>
                  </a:lnTo>
                  <a:lnTo>
                    <a:pt x="386956" y="1003200"/>
                  </a:lnTo>
                  <a:lnTo>
                    <a:pt x="386588" y="1001254"/>
                  </a:lnTo>
                  <a:lnTo>
                    <a:pt x="386219" y="999130"/>
                  </a:lnTo>
                  <a:lnTo>
                    <a:pt x="385853" y="997004"/>
                  </a:lnTo>
                  <a:lnTo>
                    <a:pt x="385485" y="994881"/>
                  </a:lnTo>
                  <a:lnTo>
                    <a:pt x="385118" y="992579"/>
                  </a:lnTo>
                  <a:lnTo>
                    <a:pt x="384750" y="990456"/>
                  </a:lnTo>
                  <a:lnTo>
                    <a:pt x="384382" y="988330"/>
                  </a:lnTo>
                  <a:lnTo>
                    <a:pt x="384016" y="986030"/>
                  </a:lnTo>
                  <a:lnTo>
                    <a:pt x="383647" y="983727"/>
                  </a:lnTo>
                  <a:lnTo>
                    <a:pt x="383281" y="981604"/>
                  </a:lnTo>
                  <a:lnTo>
                    <a:pt x="382913" y="979478"/>
                  </a:lnTo>
                  <a:lnTo>
                    <a:pt x="382544" y="977179"/>
                  </a:lnTo>
                  <a:lnTo>
                    <a:pt x="382178" y="975053"/>
                  </a:lnTo>
                  <a:lnTo>
                    <a:pt x="381810" y="972929"/>
                  </a:lnTo>
                  <a:lnTo>
                    <a:pt x="381444" y="970983"/>
                  </a:lnTo>
                  <a:lnTo>
                    <a:pt x="381075" y="968857"/>
                  </a:lnTo>
                  <a:lnTo>
                    <a:pt x="380707" y="966734"/>
                  </a:lnTo>
                  <a:lnTo>
                    <a:pt x="380341" y="964787"/>
                  </a:lnTo>
                  <a:lnTo>
                    <a:pt x="379972" y="962661"/>
                  </a:lnTo>
                  <a:lnTo>
                    <a:pt x="379606" y="960538"/>
                  </a:lnTo>
                  <a:lnTo>
                    <a:pt x="379238" y="958591"/>
                  </a:lnTo>
                  <a:lnTo>
                    <a:pt x="378870" y="956465"/>
                  </a:lnTo>
                  <a:lnTo>
                    <a:pt x="378503" y="954342"/>
                  </a:lnTo>
                  <a:lnTo>
                    <a:pt x="378135" y="952395"/>
                  </a:lnTo>
                  <a:lnTo>
                    <a:pt x="377769" y="950269"/>
                  </a:lnTo>
                  <a:lnTo>
                    <a:pt x="377401" y="948146"/>
                  </a:lnTo>
                  <a:lnTo>
                    <a:pt x="377034" y="946023"/>
                  </a:lnTo>
                  <a:lnTo>
                    <a:pt x="376666" y="943897"/>
                  </a:lnTo>
                  <a:lnTo>
                    <a:pt x="376298" y="941950"/>
                  </a:lnTo>
                  <a:lnTo>
                    <a:pt x="375931" y="939827"/>
                  </a:lnTo>
                  <a:lnTo>
                    <a:pt x="375563" y="937701"/>
                  </a:lnTo>
                  <a:lnTo>
                    <a:pt x="375197" y="935578"/>
                  </a:lnTo>
                  <a:lnTo>
                    <a:pt x="374829" y="933455"/>
                  </a:lnTo>
                  <a:lnTo>
                    <a:pt x="374460" y="931329"/>
                  </a:lnTo>
                  <a:lnTo>
                    <a:pt x="374094" y="929203"/>
                  </a:lnTo>
                  <a:lnTo>
                    <a:pt x="373726" y="927079"/>
                  </a:lnTo>
                  <a:lnTo>
                    <a:pt x="373359" y="924956"/>
                  </a:lnTo>
                  <a:lnTo>
                    <a:pt x="372991" y="923010"/>
                  </a:lnTo>
                  <a:lnTo>
                    <a:pt x="372623" y="920883"/>
                  </a:lnTo>
                  <a:lnTo>
                    <a:pt x="372257" y="918760"/>
                  </a:lnTo>
                  <a:lnTo>
                    <a:pt x="371888" y="916811"/>
                  </a:lnTo>
                  <a:lnTo>
                    <a:pt x="371522" y="914688"/>
                  </a:lnTo>
                  <a:lnTo>
                    <a:pt x="371154" y="912741"/>
                  </a:lnTo>
                  <a:lnTo>
                    <a:pt x="370786" y="910618"/>
                  </a:lnTo>
                  <a:lnTo>
                    <a:pt x="370419" y="908492"/>
                  </a:lnTo>
                  <a:lnTo>
                    <a:pt x="370051" y="906545"/>
                  </a:lnTo>
                  <a:lnTo>
                    <a:pt x="369683" y="904419"/>
                  </a:lnTo>
                  <a:lnTo>
                    <a:pt x="369316" y="902296"/>
                  </a:lnTo>
                  <a:lnTo>
                    <a:pt x="368948" y="900349"/>
                  </a:lnTo>
                  <a:lnTo>
                    <a:pt x="368580" y="898402"/>
                  </a:lnTo>
                  <a:lnTo>
                    <a:pt x="368214" y="896276"/>
                  </a:lnTo>
                  <a:lnTo>
                    <a:pt x="367845" y="894330"/>
                  </a:lnTo>
                  <a:lnTo>
                    <a:pt x="367479" y="892383"/>
                  </a:lnTo>
                  <a:lnTo>
                    <a:pt x="367111" y="890436"/>
                  </a:lnTo>
                  <a:lnTo>
                    <a:pt x="366742" y="888490"/>
                  </a:lnTo>
                  <a:lnTo>
                    <a:pt x="366376" y="886540"/>
                  </a:lnTo>
                  <a:lnTo>
                    <a:pt x="366008" y="884773"/>
                  </a:lnTo>
                  <a:lnTo>
                    <a:pt x="365642" y="883000"/>
                  </a:lnTo>
                  <a:lnTo>
                    <a:pt x="365273" y="881053"/>
                  </a:lnTo>
                  <a:lnTo>
                    <a:pt x="364907" y="879462"/>
                  </a:lnTo>
                  <a:lnTo>
                    <a:pt x="364539" y="877689"/>
                  </a:lnTo>
                  <a:lnTo>
                    <a:pt x="364171" y="875919"/>
                  </a:lnTo>
                  <a:lnTo>
                    <a:pt x="363804" y="874148"/>
                  </a:lnTo>
                  <a:lnTo>
                    <a:pt x="363436" y="872381"/>
                  </a:lnTo>
                  <a:lnTo>
                    <a:pt x="363070" y="870608"/>
                  </a:lnTo>
                  <a:lnTo>
                    <a:pt x="362701" y="869017"/>
                  </a:lnTo>
                  <a:lnTo>
                    <a:pt x="362333" y="867247"/>
                  </a:lnTo>
                  <a:lnTo>
                    <a:pt x="361967" y="865473"/>
                  </a:lnTo>
                  <a:lnTo>
                    <a:pt x="361599" y="863883"/>
                  </a:lnTo>
                  <a:lnTo>
                    <a:pt x="361232" y="862112"/>
                  </a:lnTo>
                  <a:lnTo>
                    <a:pt x="360864" y="860518"/>
                  </a:lnTo>
                  <a:lnTo>
                    <a:pt x="360496" y="858925"/>
                  </a:lnTo>
                  <a:lnTo>
                    <a:pt x="360129" y="857154"/>
                  </a:lnTo>
                  <a:lnTo>
                    <a:pt x="359761" y="855561"/>
                  </a:lnTo>
                  <a:lnTo>
                    <a:pt x="359395" y="853970"/>
                  </a:lnTo>
                  <a:lnTo>
                    <a:pt x="359027" y="852376"/>
                  </a:lnTo>
                  <a:lnTo>
                    <a:pt x="358658" y="850782"/>
                  </a:lnTo>
                  <a:lnTo>
                    <a:pt x="358292" y="849365"/>
                  </a:lnTo>
                  <a:lnTo>
                    <a:pt x="357924" y="847774"/>
                  </a:lnTo>
                  <a:lnTo>
                    <a:pt x="357557" y="846180"/>
                  </a:lnTo>
                  <a:lnTo>
                    <a:pt x="357189" y="844586"/>
                  </a:lnTo>
                  <a:lnTo>
                    <a:pt x="356821" y="843169"/>
                  </a:lnTo>
                  <a:lnTo>
                    <a:pt x="356455" y="841754"/>
                  </a:lnTo>
                  <a:lnTo>
                    <a:pt x="356086" y="840337"/>
                  </a:lnTo>
                  <a:lnTo>
                    <a:pt x="355720" y="838923"/>
                  </a:lnTo>
                  <a:lnTo>
                    <a:pt x="355352" y="837682"/>
                  </a:lnTo>
                  <a:lnTo>
                    <a:pt x="354984" y="836267"/>
                  </a:lnTo>
                  <a:lnTo>
                    <a:pt x="354617" y="835026"/>
                  </a:lnTo>
                  <a:lnTo>
                    <a:pt x="354249" y="833788"/>
                  </a:lnTo>
                  <a:lnTo>
                    <a:pt x="353883" y="832547"/>
                  </a:lnTo>
                  <a:lnTo>
                    <a:pt x="353514" y="831309"/>
                  </a:lnTo>
                  <a:lnTo>
                    <a:pt x="353148" y="830248"/>
                  </a:lnTo>
                  <a:lnTo>
                    <a:pt x="352780" y="829007"/>
                  </a:lnTo>
                  <a:lnTo>
                    <a:pt x="352412" y="827945"/>
                  </a:lnTo>
                  <a:lnTo>
                    <a:pt x="352045" y="826884"/>
                  </a:lnTo>
                  <a:lnTo>
                    <a:pt x="351677" y="825999"/>
                  </a:lnTo>
                  <a:lnTo>
                    <a:pt x="351311" y="824937"/>
                  </a:lnTo>
                  <a:lnTo>
                    <a:pt x="350942" y="823875"/>
                  </a:lnTo>
                  <a:lnTo>
                    <a:pt x="350574" y="822990"/>
                  </a:lnTo>
                  <a:lnTo>
                    <a:pt x="350208" y="821926"/>
                  </a:lnTo>
                  <a:lnTo>
                    <a:pt x="349840" y="821041"/>
                  </a:lnTo>
                  <a:lnTo>
                    <a:pt x="349473" y="819979"/>
                  </a:lnTo>
                  <a:lnTo>
                    <a:pt x="349105" y="819094"/>
                  </a:lnTo>
                  <a:lnTo>
                    <a:pt x="348737" y="818388"/>
                  </a:lnTo>
                  <a:lnTo>
                    <a:pt x="348371" y="817500"/>
                  </a:lnTo>
                  <a:lnTo>
                    <a:pt x="348002" y="816615"/>
                  </a:lnTo>
                  <a:lnTo>
                    <a:pt x="347634" y="815906"/>
                  </a:lnTo>
                  <a:lnTo>
                    <a:pt x="347268" y="815201"/>
                  </a:lnTo>
                  <a:lnTo>
                    <a:pt x="346899" y="814492"/>
                  </a:lnTo>
                  <a:lnTo>
                    <a:pt x="346531" y="813783"/>
                  </a:lnTo>
                  <a:lnTo>
                    <a:pt x="346165" y="813077"/>
                  </a:lnTo>
                  <a:lnTo>
                    <a:pt x="345797" y="812545"/>
                  </a:lnTo>
                  <a:lnTo>
                    <a:pt x="345430" y="812013"/>
                  </a:lnTo>
                  <a:lnTo>
                    <a:pt x="345062" y="811304"/>
                  </a:lnTo>
                  <a:lnTo>
                    <a:pt x="344694" y="810775"/>
                  </a:lnTo>
                  <a:lnTo>
                    <a:pt x="344327" y="810419"/>
                  </a:lnTo>
                  <a:lnTo>
                    <a:pt x="343959" y="809890"/>
                  </a:lnTo>
                  <a:lnTo>
                    <a:pt x="343593" y="809534"/>
                  </a:lnTo>
                  <a:lnTo>
                    <a:pt x="343225" y="809005"/>
                  </a:lnTo>
                  <a:lnTo>
                    <a:pt x="342858" y="808652"/>
                  </a:lnTo>
                  <a:lnTo>
                    <a:pt x="342490" y="808296"/>
                  </a:lnTo>
                  <a:lnTo>
                    <a:pt x="342122" y="807943"/>
                  </a:lnTo>
                  <a:lnTo>
                    <a:pt x="341755" y="807587"/>
                  </a:lnTo>
                  <a:lnTo>
                    <a:pt x="341387" y="807411"/>
                  </a:lnTo>
                  <a:lnTo>
                    <a:pt x="341021" y="807058"/>
                  </a:lnTo>
                  <a:lnTo>
                    <a:pt x="340653" y="806879"/>
                  </a:lnTo>
                  <a:lnTo>
                    <a:pt x="340284" y="806702"/>
                  </a:lnTo>
                  <a:lnTo>
                    <a:pt x="339918" y="806526"/>
                  </a:lnTo>
                  <a:lnTo>
                    <a:pt x="339550" y="806349"/>
                  </a:lnTo>
                  <a:lnTo>
                    <a:pt x="339184" y="806349"/>
                  </a:lnTo>
                  <a:lnTo>
                    <a:pt x="338815" y="806170"/>
                  </a:lnTo>
                  <a:lnTo>
                    <a:pt x="338447" y="806170"/>
                  </a:lnTo>
                  <a:lnTo>
                    <a:pt x="338081" y="805996"/>
                  </a:lnTo>
                  <a:lnTo>
                    <a:pt x="337712" y="805996"/>
                  </a:lnTo>
                  <a:lnTo>
                    <a:pt x="337346" y="805996"/>
                  </a:lnTo>
                  <a:lnTo>
                    <a:pt x="336978" y="805996"/>
                  </a:lnTo>
                  <a:lnTo>
                    <a:pt x="336610" y="806170"/>
                  </a:lnTo>
                  <a:lnTo>
                    <a:pt x="336243" y="806170"/>
                  </a:lnTo>
                  <a:lnTo>
                    <a:pt x="335875" y="806349"/>
                  </a:lnTo>
                  <a:lnTo>
                    <a:pt x="335509" y="806349"/>
                  </a:lnTo>
                  <a:lnTo>
                    <a:pt x="335140" y="806526"/>
                  </a:lnTo>
                  <a:lnTo>
                    <a:pt x="334772" y="806702"/>
                  </a:lnTo>
                  <a:lnTo>
                    <a:pt x="334406" y="806879"/>
                  </a:lnTo>
                  <a:lnTo>
                    <a:pt x="334038" y="807058"/>
                  </a:lnTo>
                  <a:lnTo>
                    <a:pt x="333671" y="807411"/>
                  </a:lnTo>
                  <a:lnTo>
                    <a:pt x="333303" y="807587"/>
                  </a:lnTo>
                  <a:lnTo>
                    <a:pt x="332935" y="807764"/>
                  </a:lnTo>
                  <a:lnTo>
                    <a:pt x="332569" y="808120"/>
                  </a:lnTo>
                  <a:lnTo>
                    <a:pt x="332200" y="808472"/>
                  </a:lnTo>
                  <a:lnTo>
                    <a:pt x="331834" y="808825"/>
                  </a:lnTo>
                  <a:lnTo>
                    <a:pt x="331466" y="809181"/>
                  </a:lnTo>
                  <a:lnTo>
                    <a:pt x="331099" y="809534"/>
                  </a:lnTo>
                  <a:lnTo>
                    <a:pt x="330731" y="809890"/>
                  </a:lnTo>
                  <a:lnTo>
                    <a:pt x="330363" y="810419"/>
                  </a:lnTo>
                  <a:lnTo>
                    <a:pt x="329997" y="810775"/>
                  </a:lnTo>
                  <a:lnTo>
                    <a:pt x="329628" y="811304"/>
                  </a:lnTo>
                  <a:lnTo>
                    <a:pt x="329262" y="811837"/>
                  </a:lnTo>
                  <a:lnTo>
                    <a:pt x="328894" y="812189"/>
                  </a:lnTo>
                  <a:lnTo>
                    <a:pt x="328525" y="812722"/>
                  </a:lnTo>
                  <a:lnTo>
                    <a:pt x="328159" y="813254"/>
                  </a:lnTo>
                  <a:lnTo>
                    <a:pt x="327791" y="813960"/>
                  </a:lnTo>
                  <a:lnTo>
                    <a:pt x="327425" y="814492"/>
                  </a:lnTo>
                  <a:lnTo>
                    <a:pt x="327056" y="815024"/>
                  </a:lnTo>
                  <a:lnTo>
                    <a:pt x="326688" y="815733"/>
                  </a:lnTo>
                  <a:lnTo>
                    <a:pt x="326322" y="816262"/>
                  </a:lnTo>
                  <a:lnTo>
                    <a:pt x="325953" y="816971"/>
                  </a:lnTo>
                  <a:lnTo>
                    <a:pt x="325587" y="817680"/>
                  </a:lnTo>
                  <a:lnTo>
                    <a:pt x="325219" y="818388"/>
                  </a:lnTo>
                  <a:lnTo>
                    <a:pt x="324851" y="819094"/>
                  </a:lnTo>
                  <a:lnTo>
                    <a:pt x="324482" y="819803"/>
                  </a:lnTo>
                  <a:lnTo>
                    <a:pt x="324116" y="820511"/>
                  </a:lnTo>
                  <a:lnTo>
                    <a:pt x="323748" y="821217"/>
                  </a:lnTo>
                  <a:lnTo>
                    <a:pt x="323382" y="821926"/>
                  </a:lnTo>
                  <a:lnTo>
                    <a:pt x="323013" y="822814"/>
                  </a:lnTo>
                  <a:lnTo>
                    <a:pt x="322645" y="823520"/>
                  </a:lnTo>
                  <a:lnTo>
                    <a:pt x="322279" y="824405"/>
                  </a:lnTo>
                  <a:lnTo>
                    <a:pt x="321910" y="825290"/>
                  </a:lnTo>
                  <a:lnTo>
                    <a:pt x="321544" y="825999"/>
                  </a:lnTo>
                  <a:lnTo>
                    <a:pt x="321176" y="826884"/>
                  </a:lnTo>
                  <a:lnTo>
                    <a:pt x="320808" y="827769"/>
                  </a:lnTo>
                  <a:lnTo>
                    <a:pt x="320441" y="828654"/>
                  </a:lnTo>
                  <a:lnTo>
                    <a:pt x="320073" y="829539"/>
                  </a:lnTo>
                  <a:lnTo>
                    <a:pt x="319707" y="830424"/>
                  </a:lnTo>
                  <a:lnTo>
                    <a:pt x="319338" y="831309"/>
                  </a:lnTo>
                  <a:lnTo>
                    <a:pt x="318972" y="832371"/>
                  </a:lnTo>
                  <a:lnTo>
                    <a:pt x="318604" y="833256"/>
                  </a:lnTo>
                  <a:lnTo>
                    <a:pt x="318236" y="834141"/>
                  </a:lnTo>
                  <a:lnTo>
                    <a:pt x="317869" y="835206"/>
                  </a:lnTo>
                  <a:lnTo>
                    <a:pt x="317501" y="836088"/>
                  </a:lnTo>
                  <a:lnTo>
                    <a:pt x="317135" y="837152"/>
                  </a:lnTo>
                  <a:lnTo>
                    <a:pt x="316767" y="838214"/>
                  </a:lnTo>
                  <a:lnTo>
                    <a:pt x="316398" y="839275"/>
                  </a:lnTo>
                  <a:lnTo>
                    <a:pt x="316032" y="840337"/>
                  </a:lnTo>
                  <a:lnTo>
                    <a:pt x="315664" y="841399"/>
                  </a:lnTo>
                  <a:lnTo>
                    <a:pt x="315297" y="842463"/>
                  </a:lnTo>
                  <a:lnTo>
                    <a:pt x="314929" y="843525"/>
                  </a:lnTo>
                  <a:lnTo>
                    <a:pt x="314561" y="844763"/>
                  </a:lnTo>
                  <a:lnTo>
                    <a:pt x="314195" y="845824"/>
                  </a:lnTo>
                  <a:lnTo>
                    <a:pt x="313826" y="847065"/>
                  </a:lnTo>
                  <a:lnTo>
                    <a:pt x="313460" y="848303"/>
                  </a:lnTo>
                  <a:lnTo>
                    <a:pt x="313092" y="849544"/>
                  </a:lnTo>
                  <a:lnTo>
                    <a:pt x="312723" y="850782"/>
                  </a:lnTo>
                  <a:lnTo>
                    <a:pt x="312357" y="852020"/>
                  </a:lnTo>
                  <a:lnTo>
                    <a:pt x="311989" y="853261"/>
                  </a:lnTo>
                  <a:lnTo>
                    <a:pt x="311623" y="854499"/>
                  </a:lnTo>
                  <a:lnTo>
                    <a:pt x="311254" y="855740"/>
                  </a:lnTo>
                  <a:lnTo>
                    <a:pt x="310886" y="857154"/>
                  </a:lnTo>
                  <a:lnTo>
                    <a:pt x="310520" y="858395"/>
                  </a:lnTo>
                  <a:lnTo>
                    <a:pt x="310152" y="859633"/>
                  </a:lnTo>
                  <a:lnTo>
                    <a:pt x="309785" y="861051"/>
                  </a:lnTo>
                  <a:lnTo>
                    <a:pt x="309417" y="862289"/>
                  </a:lnTo>
                  <a:lnTo>
                    <a:pt x="309049" y="863706"/>
                  </a:lnTo>
                  <a:lnTo>
                    <a:pt x="308682" y="865121"/>
                  </a:lnTo>
                  <a:lnTo>
                    <a:pt x="308314" y="866361"/>
                  </a:lnTo>
                  <a:lnTo>
                    <a:pt x="307948" y="867776"/>
                  </a:lnTo>
                  <a:lnTo>
                    <a:pt x="307580" y="869193"/>
                  </a:lnTo>
                  <a:lnTo>
                    <a:pt x="307213" y="870608"/>
                  </a:lnTo>
                  <a:lnTo>
                    <a:pt x="306845" y="872025"/>
                  </a:lnTo>
                  <a:lnTo>
                    <a:pt x="306477" y="873442"/>
                  </a:lnTo>
                  <a:lnTo>
                    <a:pt x="306110" y="875036"/>
                  </a:lnTo>
                  <a:lnTo>
                    <a:pt x="305742" y="876451"/>
                  </a:lnTo>
                  <a:lnTo>
                    <a:pt x="305376" y="877868"/>
                  </a:lnTo>
                  <a:lnTo>
                    <a:pt x="305008" y="879283"/>
                  </a:lnTo>
                  <a:lnTo>
                    <a:pt x="304639" y="880700"/>
                  </a:lnTo>
                  <a:lnTo>
                    <a:pt x="304273" y="882117"/>
                  </a:lnTo>
                  <a:lnTo>
                    <a:pt x="303905" y="883532"/>
                  </a:lnTo>
                  <a:lnTo>
                    <a:pt x="303538" y="885126"/>
                  </a:lnTo>
                  <a:lnTo>
                    <a:pt x="303170" y="886540"/>
                  </a:lnTo>
                  <a:lnTo>
                    <a:pt x="302802" y="888134"/>
                  </a:lnTo>
                  <a:lnTo>
                    <a:pt x="302436" y="889551"/>
                  </a:lnTo>
                  <a:lnTo>
                    <a:pt x="302067" y="891145"/>
                  </a:lnTo>
                  <a:lnTo>
                    <a:pt x="301699" y="892736"/>
                  </a:lnTo>
                  <a:lnTo>
                    <a:pt x="301333" y="894153"/>
                  </a:lnTo>
                  <a:lnTo>
                    <a:pt x="300965" y="895747"/>
                  </a:lnTo>
                  <a:lnTo>
                    <a:pt x="300596" y="897164"/>
                  </a:lnTo>
                  <a:lnTo>
                    <a:pt x="300230" y="898755"/>
                  </a:lnTo>
                  <a:lnTo>
                    <a:pt x="299862" y="900349"/>
                  </a:lnTo>
                  <a:lnTo>
                    <a:pt x="299495" y="901943"/>
                  </a:lnTo>
                  <a:lnTo>
                    <a:pt x="299127" y="903357"/>
                  </a:lnTo>
                  <a:lnTo>
                    <a:pt x="298759" y="904951"/>
                  </a:lnTo>
                  <a:lnTo>
                    <a:pt x="298393" y="906545"/>
                  </a:lnTo>
                  <a:lnTo>
                    <a:pt x="298024" y="908139"/>
                  </a:lnTo>
                  <a:lnTo>
                    <a:pt x="297658" y="909553"/>
                  </a:lnTo>
                  <a:lnTo>
                    <a:pt x="297290" y="911147"/>
                  </a:lnTo>
                  <a:lnTo>
                    <a:pt x="296923" y="912741"/>
                  </a:lnTo>
                  <a:lnTo>
                    <a:pt x="296555" y="914335"/>
                  </a:lnTo>
                  <a:lnTo>
                    <a:pt x="296187" y="915929"/>
                  </a:lnTo>
                  <a:lnTo>
                    <a:pt x="295821" y="917519"/>
                  </a:lnTo>
                  <a:lnTo>
                    <a:pt x="295452" y="919113"/>
                  </a:lnTo>
                  <a:lnTo>
                    <a:pt x="295086" y="920707"/>
                  </a:lnTo>
                  <a:lnTo>
                    <a:pt x="294718" y="922122"/>
                  </a:lnTo>
                  <a:lnTo>
                    <a:pt x="294350" y="923718"/>
                  </a:lnTo>
                  <a:lnTo>
                    <a:pt x="293983" y="925309"/>
                  </a:lnTo>
                  <a:lnTo>
                    <a:pt x="293615" y="926903"/>
                  </a:lnTo>
                  <a:lnTo>
                    <a:pt x="293249" y="928497"/>
                  </a:lnTo>
                  <a:lnTo>
                    <a:pt x="292880" y="930091"/>
                  </a:lnTo>
                  <a:lnTo>
                    <a:pt x="292512" y="931681"/>
                  </a:lnTo>
                  <a:lnTo>
                    <a:pt x="292146" y="933275"/>
                  </a:lnTo>
                  <a:lnTo>
                    <a:pt x="291778" y="934869"/>
                  </a:lnTo>
                  <a:lnTo>
                    <a:pt x="291411" y="936463"/>
                  </a:lnTo>
                  <a:lnTo>
                    <a:pt x="291043" y="938057"/>
                  </a:lnTo>
                  <a:lnTo>
                    <a:pt x="290675" y="939648"/>
                  </a:lnTo>
                  <a:lnTo>
                    <a:pt x="290308" y="941241"/>
                  </a:lnTo>
                  <a:lnTo>
                    <a:pt x="289940" y="942659"/>
                  </a:lnTo>
                  <a:lnTo>
                    <a:pt x="289574" y="944253"/>
                  </a:lnTo>
                  <a:lnTo>
                    <a:pt x="289206" y="945846"/>
                  </a:lnTo>
                  <a:lnTo>
                    <a:pt x="288837" y="947437"/>
                  </a:lnTo>
                  <a:lnTo>
                    <a:pt x="288471" y="949031"/>
                  </a:lnTo>
                  <a:lnTo>
                    <a:pt x="288103" y="950625"/>
                  </a:lnTo>
                  <a:lnTo>
                    <a:pt x="287736" y="952219"/>
                  </a:lnTo>
                  <a:lnTo>
                    <a:pt x="287368" y="953810"/>
                  </a:lnTo>
                  <a:lnTo>
                    <a:pt x="287000" y="955403"/>
                  </a:lnTo>
                  <a:lnTo>
                    <a:pt x="286634" y="956997"/>
                  </a:lnTo>
                  <a:lnTo>
                    <a:pt x="286265" y="958591"/>
                  </a:lnTo>
                  <a:lnTo>
                    <a:pt x="285899" y="960185"/>
                  </a:lnTo>
                  <a:lnTo>
                    <a:pt x="285531" y="961599"/>
                  </a:lnTo>
                  <a:lnTo>
                    <a:pt x="285165" y="963193"/>
                  </a:lnTo>
                  <a:lnTo>
                    <a:pt x="284796" y="964787"/>
                  </a:lnTo>
                  <a:lnTo>
                    <a:pt x="284428" y="966381"/>
                  </a:lnTo>
                  <a:lnTo>
                    <a:pt x="284062" y="967795"/>
                  </a:lnTo>
                  <a:lnTo>
                    <a:pt x="283693" y="969389"/>
                  </a:lnTo>
                  <a:lnTo>
                    <a:pt x="283327" y="970983"/>
                  </a:lnTo>
                  <a:lnTo>
                    <a:pt x="282959" y="972397"/>
                  </a:lnTo>
                  <a:lnTo>
                    <a:pt x="282591" y="973991"/>
                  </a:lnTo>
                  <a:lnTo>
                    <a:pt x="282224" y="975408"/>
                  </a:lnTo>
                  <a:lnTo>
                    <a:pt x="281856" y="977002"/>
                  </a:lnTo>
                  <a:lnTo>
                    <a:pt x="281490" y="978417"/>
                  </a:lnTo>
                  <a:lnTo>
                    <a:pt x="281121" y="980010"/>
                  </a:lnTo>
                  <a:lnTo>
                    <a:pt x="280753" y="981428"/>
                  </a:lnTo>
                  <a:lnTo>
                    <a:pt x="280387" y="982842"/>
                  </a:lnTo>
                  <a:lnTo>
                    <a:pt x="280019" y="984436"/>
                  </a:lnTo>
                  <a:lnTo>
                    <a:pt x="279652" y="985851"/>
                  </a:lnTo>
                  <a:lnTo>
                    <a:pt x="279284" y="987268"/>
                  </a:lnTo>
                  <a:lnTo>
                    <a:pt x="278916" y="988685"/>
                  </a:lnTo>
                  <a:lnTo>
                    <a:pt x="278548" y="990103"/>
                  </a:lnTo>
                  <a:lnTo>
                    <a:pt x="278181" y="991517"/>
                  </a:lnTo>
                  <a:lnTo>
                    <a:pt x="277813" y="992932"/>
                  </a:lnTo>
                  <a:lnTo>
                    <a:pt x="277447" y="994349"/>
                  </a:lnTo>
                  <a:lnTo>
                    <a:pt x="277078" y="995587"/>
                  </a:lnTo>
                  <a:lnTo>
                    <a:pt x="276710" y="997004"/>
                  </a:lnTo>
                  <a:lnTo>
                    <a:pt x="276344" y="998422"/>
                  </a:lnTo>
                  <a:lnTo>
                    <a:pt x="275976" y="999660"/>
                  </a:lnTo>
                  <a:lnTo>
                    <a:pt x="275609" y="1001077"/>
                  </a:lnTo>
                  <a:lnTo>
                    <a:pt x="275241" y="1002494"/>
                  </a:lnTo>
                  <a:lnTo>
                    <a:pt x="274873" y="1003732"/>
                  </a:lnTo>
                  <a:lnTo>
                    <a:pt x="274506" y="1004970"/>
                  </a:lnTo>
                  <a:lnTo>
                    <a:pt x="274138" y="1006388"/>
                  </a:lnTo>
                  <a:lnTo>
                    <a:pt x="273772" y="1007626"/>
                  </a:lnTo>
                  <a:lnTo>
                    <a:pt x="273404" y="1009043"/>
                  </a:lnTo>
                  <a:lnTo>
                    <a:pt x="273037" y="1010281"/>
                  </a:lnTo>
                  <a:lnTo>
                    <a:pt x="272669" y="1011522"/>
                  </a:lnTo>
                  <a:lnTo>
                    <a:pt x="272301" y="1012760"/>
                  </a:lnTo>
                  <a:lnTo>
                    <a:pt x="271934" y="1014178"/>
                  </a:lnTo>
                  <a:lnTo>
                    <a:pt x="271566" y="1015416"/>
                  </a:lnTo>
                  <a:lnTo>
                    <a:pt x="271200" y="1016654"/>
                  </a:lnTo>
                  <a:lnTo>
                    <a:pt x="270832" y="1018071"/>
                  </a:lnTo>
                  <a:lnTo>
                    <a:pt x="270463" y="1019309"/>
                  </a:lnTo>
                  <a:lnTo>
                    <a:pt x="270097" y="1020550"/>
                  </a:lnTo>
                  <a:lnTo>
                    <a:pt x="269729" y="1021788"/>
                  </a:lnTo>
                  <a:lnTo>
                    <a:pt x="269363" y="1023029"/>
                  </a:lnTo>
                  <a:lnTo>
                    <a:pt x="268994" y="1024443"/>
                  </a:lnTo>
                  <a:lnTo>
                    <a:pt x="268626" y="1025684"/>
                  </a:lnTo>
                  <a:lnTo>
                    <a:pt x="268260" y="1026922"/>
                  </a:lnTo>
                  <a:lnTo>
                    <a:pt x="267891" y="1028160"/>
                  </a:lnTo>
                  <a:lnTo>
                    <a:pt x="267525" y="1029225"/>
                  </a:lnTo>
                  <a:lnTo>
                    <a:pt x="267157" y="1030463"/>
                  </a:lnTo>
                  <a:lnTo>
                    <a:pt x="266789" y="1031701"/>
                  </a:lnTo>
                  <a:lnTo>
                    <a:pt x="266422" y="1032942"/>
                  </a:lnTo>
                  <a:lnTo>
                    <a:pt x="266054" y="1034180"/>
                  </a:lnTo>
                  <a:lnTo>
                    <a:pt x="265688" y="1035241"/>
                  </a:lnTo>
                  <a:lnTo>
                    <a:pt x="265319" y="1036482"/>
                  </a:lnTo>
                  <a:lnTo>
                    <a:pt x="264951" y="1037720"/>
                  </a:lnTo>
                  <a:lnTo>
                    <a:pt x="264585" y="1038961"/>
                  </a:lnTo>
                  <a:lnTo>
                    <a:pt x="264217" y="1040023"/>
                  </a:lnTo>
                  <a:lnTo>
                    <a:pt x="263850" y="1041261"/>
                  </a:lnTo>
                  <a:lnTo>
                    <a:pt x="263482" y="1042322"/>
                  </a:lnTo>
                  <a:lnTo>
                    <a:pt x="263114" y="1043563"/>
                  </a:lnTo>
                  <a:lnTo>
                    <a:pt x="262748" y="1044625"/>
                  </a:lnTo>
                  <a:lnTo>
                    <a:pt x="262379" y="1045863"/>
                  </a:lnTo>
                  <a:lnTo>
                    <a:pt x="262013" y="1046927"/>
                  </a:lnTo>
                  <a:lnTo>
                    <a:pt x="261645" y="1048165"/>
                  </a:lnTo>
                  <a:lnTo>
                    <a:pt x="261278" y="1049227"/>
                  </a:lnTo>
                  <a:lnTo>
                    <a:pt x="260910" y="1050288"/>
                  </a:lnTo>
                  <a:lnTo>
                    <a:pt x="260542" y="1051353"/>
                  </a:lnTo>
                  <a:lnTo>
                    <a:pt x="260176" y="1052591"/>
                  </a:lnTo>
                  <a:lnTo>
                    <a:pt x="259807" y="1053652"/>
                  </a:lnTo>
                  <a:lnTo>
                    <a:pt x="259441" y="1054714"/>
                  </a:lnTo>
                  <a:lnTo>
                    <a:pt x="259073" y="1055778"/>
                  </a:lnTo>
                  <a:lnTo>
                    <a:pt x="258704" y="1056840"/>
                  </a:lnTo>
                  <a:lnTo>
                    <a:pt x="258338" y="1057902"/>
                  </a:lnTo>
                  <a:lnTo>
                    <a:pt x="257970" y="1058963"/>
                  </a:lnTo>
                  <a:lnTo>
                    <a:pt x="257604" y="1060025"/>
                  </a:lnTo>
                  <a:lnTo>
                    <a:pt x="257235" y="1061089"/>
                  </a:lnTo>
                  <a:lnTo>
                    <a:pt x="256867" y="1062151"/>
                  </a:lnTo>
                  <a:lnTo>
                    <a:pt x="256501" y="1063036"/>
                  </a:lnTo>
                  <a:lnTo>
                    <a:pt x="256133" y="1064097"/>
                  </a:lnTo>
                  <a:lnTo>
                    <a:pt x="255766" y="1065159"/>
                  </a:lnTo>
                  <a:lnTo>
                    <a:pt x="255398" y="1066044"/>
                  </a:lnTo>
                  <a:lnTo>
                    <a:pt x="255030" y="1067106"/>
                  </a:lnTo>
                  <a:lnTo>
                    <a:pt x="254661" y="1067991"/>
                  </a:lnTo>
                  <a:lnTo>
                    <a:pt x="254295" y="1069055"/>
                  </a:lnTo>
                  <a:lnTo>
                    <a:pt x="253927" y="1069940"/>
                  </a:lnTo>
                  <a:lnTo>
                    <a:pt x="253561" y="1071002"/>
                  </a:lnTo>
                  <a:lnTo>
                    <a:pt x="253192" y="1071887"/>
                  </a:lnTo>
                  <a:lnTo>
                    <a:pt x="252824" y="1072949"/>
                  </a:lnTo>
                  <a:lnTo>
                    <a:pt x="252458" y="1073834"/>
                  </a:lnTo>
                  <a:lnTo>
                    <a:pt x="252089" y="1074719"/>
                  </a:lnTo>
                  <a:lnTo>
                    <a:pt x="251723" y="1075781"/>
                  </a:lnTo>
                  <a:lnTo>
                    <a:pt x="251355" y="1076666"/>
                  </a:lnTo>
                  <a:lnTo>
                    <a:pt x="250989" y="1077551"/>
                  </a:lnTo>
                  <a:lnTo>
                    <a:pt x="250620" y="1078615"/>
                  </a:lnTo>
                  <a:lnTo>
                    <a:pt x="250252" y="1079498"/>
                  </a:lnTo>
                  <a:lnTo>
                    <a:pt x="249886" y="1080383"/>
                  </a:lnTo>
                  <a:lnTo>
                    <a:pt x="249517" y="1081271"/>
                  </a:lnTo>
                  <a:lnTo>
                    <a:pt x="249151" y="1082153"/>
                  </a:lnTo>
                  <a:lnTo>
                    <a:pt x="248783" y="1083038"/>
                  </a:lnTo>
                  <a:lnTo>
                    <a:pt x="248415" y="1084100"/>
                  </a:lnTo>
                  <a:lnTo>
                    <a:pt x="248048" y="1084808"/>
                  </a:lnTo>
                  <a:lnTo>
                    <a:pt x="247680" y="1085693"/>
                  </a:lnTo>
                  <a:lnTo>
                    <a:pt x="247314" y="1086579"/>
                  </a:lnTo>
                  <a:lnTo>
                    <a:pt x="246946" y="1087464"/>
                  </a:lnTo>
                  <a:lnTo>
                    <a:pt x="246577" y="1088352"/>
                  </a:lnTo>
                  <a:lnTo>
                    <a:pt x="246211" y="1089234"/>
                  </a:lnTo>
                  <a:lnTo>
                    <a:pt x="245843" y="1089943"/>
                  </a:lnTo>
                  <a:lnTo>
                    <a:pt x="245476" y="1090828"/>
                  </a:lnTo>
                  <a:lnTo>
                    <a:pt x="245108" y="1091536"/>
                  </a:lnTo>
                  <a:lnTo>
                    <a:pt x="244740" y="1092422"/>
                  </a:lnTo>
                  <a:lnTo>
                    <a:pt x="244374" y="1093130"/>
                  </a:lnTo>
                  <a:lnTo>
                    <a:pt x="244005" y="1094015"/>
                  </a:lnTo>
                  <a:lnTo>
                    <a:pt x="243639" y="1094724"/>
                  </a:lnTo>
                  <a:lnTo>
                    <a:pt x="243271" y="1095609"/>
                  </a:lnTo>
                  <a:lnTo>
                    <a:pt x="242902" y="1096318"/>
                  </a:lnTo>
                  <a:lnTo>
                    <a:pt x="242536" y="1097024"/>
                  </a:lnTo>
                  <a:lnTo>
                    <a:pt x="242168" y="1097732"/>
                  </a:lnTo>
                  <a:lnTo>
                    <a:pt x="241802" y="1098441"/>
                  </a:lnTo>
                  <a:lnTo>
                    <a:pt x="241433" y="1099147"/>
                  </a:lnTo>
                  <a:lnTo>
                    <a:pt x="241065" y="1099855"/>
                  </a:lnTo>
                  <a:lnTo>
                    <a:pt x="240699" y="1100564"/>
                  </a:lnTo>
                  <a:lnTo>
                    <a:pt x="240331" y="1101273"/>
                  </a:lnTo>
                  <a:lnTo>
                    <a:pt x="239964" y="1101981"/>
                  </a:lnTo>
                  <a:lnTo>
                    <a:pt x="239596" y="1102511"/>
                  </a:lnTo>
                  <a:lnTo>
                    <a:pt x="239230" y="1103219"/>
                  </a:lnTo>
                  <a:lnTo>
                    <a:pt x="238861" y="1103752"/>
                  </a:lnTo>
                  <a:lnTo>
                    <a:pt x="238493" y="1104460"/>
                  </a:lnTo>
                  <a:lnTo>
                    <a:pt x="238127" y="1104990"/>
                  </a:lnTo>
                  <a:lnTo>
                    <a:pt x="237759" y="1105698"/>
                  </a:lnTo>
                  <a:lnTo>
                    <a:pt x="237392" y="1106228"/>
                  </a:lnTo>
                  <a:lnTo>
                    <a:pt x="237024" y="1106760"/>
                  </a:lnTo>
                  <a:lnTo>
                    <a:pt x="236656" y="1107292"/>
                  </a:lnTo>
                  <a:lnTo>
                    <a:pt x="236289" y="1107822"/>
                  </a:lnTo>
                  <a:lnTo>
                    <a:pt x="235921" y="1108354"/>
                  </a:lnTo>
                  <a:lnTo>
                    <a:pt x="235555" y="1108883"/>
                  </a:lnTo>
                  <a:lnTo>
                    <a:pt x="235187" y="1109415"/>
                  </a:lnTo>
                  <a:lnTo>
                    <a:pt x="234818" y="1109948"/>
                  </a:lnTo>
                  <a:lnTo>
                    <a:pt x="234452" y="1110300"/>
                  </a:lnTo>
                  <a:lnTo>
                    <a:pt x="234084" y="1110833"/>
                  </a:lnTo>
                  <a:lnTo>
                    <a:pt x="233717" y="1111362"/>
                  </a:lnTo>
                  <a:lnTo>
                    <a:pt x="233349" y="1111718"/>
                  </a:lnTo>
                  <a:lnTo>
                    <a:pt x="232981" y="1112247"/>
                  </a:lnTo>
                  <a:lnTo>
                    <a:pt x="232613" y="1112603"/>
                  </a:lnTo>
                  <a:lnTo>
                    <a:pt x="232246" y="1112956"/>
                  </a:lnTo>
                  <a:lnTo>
                    <a:pt x="231878" y="1113488"/>
                  </a:lnTo>
                  <a:lnTo>
                    <a:pt x="231512" y="1113841"/>
                  </a:lnTo>
                  <a:lnTo>
                    <a:pt x="231144" y="1114197"/>
                  </a:lnTo>
                  <a:lnTo>
                    <a:pt x="230775" y="1114550"/>
                  </a:lnTo>
                  <a:lnTo>
                    <a:pt x="230409" y="1114903"/>
                  </a:lnTo>
                  <a:lnTo>
                    <a:pt x="230041" y="1115258"/>
                  </a:lnTo>
                  <a:lnTo>
                    <a:pt x="229674" y="1115611"/>
                  </a:lnTo>
                  <a:lnTo>
                    <a:pt x="229306" y="1115964"/>
                  </a:lnTo>
                  <a:lnTo>
                    <a:pt x="228938" y="1116320"/>
                  </a:lnTo>
                  <a:lnTo>
                    <a:pt x="228572" y="1116496"/>
                  </a:lnTo>
                  <a:lnTo>
                    <a:pt x="228203" y="1116852"/>
                  </a:lnTo>
                  <a:lnTo>
                    <a:pt x="227837" y="1117205"/>
                  </a:lnTo>
                  <a:lnTo>
                    <a:pt x="227469" y="1117381"/>
                  </a:lnTo>
                  <a:lnTo>
                    <a:pt x="227102" y="1117737"/>
                  </a:lnTo>
                  <a:lnTo>
                    <a:pt x="226734" y="1117914"/>
                  </a:lnTo>
                  <a:lnTo>
                    <a:pt x="226366" y="1118267"/>
                  </a:lnTo>
                  <a:lnTo>
                    <a:pt x="226000" y="1118446"/>
                  </a:lnTo>
                  <a:lnTo>
                    <a:pt x="225631" y="1118619"/>
                  </a:lnTo>
                  <a:lnTo>
                    <a:pt x="225265" y="1118799"/>
                  </a:lnTo>
                  <a:lnTo>
                    <a:pt x="224897" y="1118975"/>
                  </a:lnTo>
                  <a:lnTo>
                    <a:pt x="224529" y="1119328"/>
                  </a:lnTo>
                  <a:lnTo>
                    <a:pt x="224162" y="1119508"/>
                  </a:lnTo>
                  <a:lnTo>
                    <a:pt x="223794" y="1119684"/>
                  </a:lnTo>
                  <a:lnTo>
                    <a:pt x="223428" y="1119860"/>
                  </a:lnTo>
                  <a:lnTo>
                    <a:pt x="223059" y="1119860"/>
                  </a:lnTo>
                  <a:lnTo>
                    <a:pt x="222691" y="1120037"/>
                  </a:lnTo>
                  <a:lnTo>
                    <a:pt x="222325" y="1120213"/>
                  </a:lnTo>
                  <a:lnTo>
                    <a:pt x="221957" y="1120393"/>
                  </a:lnTo>
                  <a:lnTo>
                    <a:pt x="221590" y="1120393"/>
                  </a:lnTo>
                  <a:lnTo>
                    <a:pt x="221222" y="1120569"/>
                  </a:lnTo>
                  <a:lnTo>
                    <a:pt x="220854" y="1120746"/>
                  </a:lnTo>
                  <a:lnTo>
                    <a:pt x="220487" y="1120746"/>
                  </a:lnTo>
                  <a:lnTo>
                    <a:pt x="220119" y="1120746"/>
                  </a:lnTo>
                  <a:lnTo>
                    <a:pt x="219753" y="1120922"/>
                  </a:lnTo>
                  <a:lnTo>
                    <a:pt x="219385" y="1120922"/>
                  </a:lnTo>
                  <a:lnTo>
                    <a:pt x="219016" y="1120922"/>
                  </a:lnTo>
                  <a:lnTo>
                    <a:pt x="218650" y="1121098"/>
                  </a:lnTo>
                  <a:lnTo>
                    <a:pt x="218282" y="1121098"/>
                  </a:lnTo>
                  <a:lnTo>
                    <a:pt x="217915" y="1121098"/>
                  </a:lnTo>
                  <a:lnTo>
                    <a:pt x="217547" y="1121098"/>
                  </a:lnTo>
                  <a:lnTo>
                    <a:pt x="217179" y="1121098"/>
                  </a:lnTo>
                  <a:lnTo>
                    <a:pt x="216813" y="1121098"/>
                  </a:lnTo>
                  <a:lnTo>
                    <a:pt x="216444" y="1121098"/>
                  </a:lnTo>
                  <a:lnTo>
                    <a:pt x="216078" y="1120922"/>
                  </a:lnTo>
                  <a:lnTo>
                    <a:pt x="215710" y="1120922"/>
                  </a:lnTo>
                  <a:lnTo>
                    <a:pt x="215344" y="1120922"/>
                  </a:lnTo>
                  <a:lnTo>
                    <a:pt x="214975" y="1120922"/>
                  </a:lnTo>
                  <a:lnTo>
                    <a:pt x="214607" y="1120922"/>
                  </a:lnTo>
                  <a:lnTo>
                    <a:pt x="214241" y="1120746"/>
                  </a:lnTo>
                  <a:lnTo>
                    <a:pt x="213872" y="1120746"/>
                  </a:lnTo>
                  <a:lnTo>
                    <a:pt x="213506" y="1120569"/>
                  </a:lnTo>
                  <a:lnTo>
                    <a:pt x="213138" y="1120569"/>
                  </a:lnTo>
                  <a:lnTo>
                    <a:pt x="212770" y="1120393"/>
                  </a:lnTo>
                  <a:lnTo>
                    <a:pt x="212403" y="1120213"/>
                  </a:lnTo>
                  <a:lnTo>
                    <a:pt x="212035" y="1120213"/>
                  </a:lnTo>
                  <a:lnTo>
                    <a:pt x="211669" y="1120037"/>
                  </a:lnTo>
                  <a:lnTo>
                    <a:pt x="211300" y="1119860"/>
                  </a:lnTo>
                  <a:lnTo>
                    <a:pt x="210932" y="1119860"/>
                  </a:lnTo>
                  <a:lnTo>
                    <a:pt x="210566" y="1119684"/>
                  </a:lnTo>
                  <a:lnTo>
                    <a:pt x="210198" y="1119508"/>
                  </a:lnTo>
                  <a:lnTo>
                    <a:pt x="209831" y="1119328"/>
                  </a:lnTo>
                  <a:lnTo>
                    <a:pt x="209463" y="1119152"/>
                  </a:lnTo>
                  <a:lnTo>
                    <a:pt x="209095" y="1118975"/>
                  </a:lnTo>
                  <a:lnTo>
                    <a:pt x="208727" y="1118799"/>
                  </a:lnTo>
                  <a:lnTo>
                    <a:pt x="208360" y="1118619"/>
                  </a:lnTo>
                  <a:lnTo>
                    <a:pt x="207992" y="1118446"/>
                  </a:lnTo>
                  <a:lnTo>
                    <a:pt x="207626" y="1118267"/>
                  </a:lnTo>
                  <a:lnTo>
                    <a:pt x="207257" y="1118090"/>
                  </a:lnTo>
                  <a:lnTo>
                    <a:pt x="206889" y="1117914"/>
                  </a:lnTo>
                  <a:lnTo>
                    <a:pt x="206523" y="1117737"/>
                  </a:lnTo>
                  <a:lnTo>
                    <a:pt x="206155" y="1117381"/>
                  </a:lnTo>
                  <a:lnTo>
                    <a:pt x="205788" y="1117205"/>
                  </a:lnTo>
                  <a:lnTo>
                    <a:pt x="205420" y="1117029"/>
                  </a:lnTo>
                  <a:lnTo>
                    <a:pt x="205054" y="1116852"/>
                  </a:lnTo>
                  <a:lnTo>
                    <a:pt x="204685" y="1116496"/>
                  </a:lnTo>
                  <a:lnTo>
                    <a:pt x="204317" y="1116320"/>
                  </a:lnTo>
                  <a:lnTo>
                    <a:pt x="203951" y="1116143"/>
                  </a:lnTo>
                  <a:lnTo>
                    <a:pt x="203583" y="1115791"/>
                  </a:lnTo>
                  <a:lnTo>
                    <a:pt x="203216" y="1115611"/>
                  </a:lnTo>
                  <a:lnTo>
                    <a:pt x="202848" y="1115258"/>
                  </a:lnTo>
                  <a:lnTo>
                    <a:pt x="202480" y="1115082"/>
                  </a:lnTo>
                  <a:lnTo>
                    <a:pt x="202114" y="1114726"/>
                  </a:lnTo>
                  <a:lnTo>
                    <a:pt x="201745" y="1114550"/>
                  </a:lnTo>
                  <a:lnTo>
                    <a:pt x="201379" y="1114197"/>
                  </a:lnTo>
                  <a:lnTo>
                    <a:pt x="201011" y="1114017"/>
                  </a:lnTo>
                  <a:lnTo>
                    <a:pt x="200642" y="1113665"/>
                  </a:lnTo>
                  <a:lnTo>
                    <a:pt x="200276" y="1113312"/>
                  </a:lnTo>
                  <a:lnTo>
                    <a:pt x="199908" y="1113135"/>
                  </a:lnTo>
                  <a:lnTo>
                    <a:pt x="199542" y="1112779"/>
                  </a:lnTo>
                  <a:lnTo>
                    <a:pt x="199173" y="1112427"/>
                  </a:lnTo>
                  <a:lnTo>
                    <a:pt x="198805" y="1112247"/>
                  </a:lnTo>
                  <a:lnTo>
                    <a:pt x="198439" y="1111894"/>
                  </a:lnTo>
                  <a:lnTo>
                    <a:pt x="198070" y="1111541"/>
                  </a:lnTo>
                  <a:lnTo>
                    <a:pt x="197704" y="1111362"/>
                  </a:lnTo>
                  <a:lnTo>
                    <a:pt x="197336" y="1111009"/>
                  </a:lnTo>
                  <a:lnTo>
                    <a:pt x="196968" y="1110656"/>
                  </a:lnTo>
                  <a:lnTo>
                    <a:pt x="196601" y="1110480"/>
                  </a:lnTo>
                  <a:lnTo>
                    <a:pt x="196233" y="1110124"/>
                  </a:lnTo>
                  <a:lnTo>
                    <a:pt x="195867" y="1109771"/>
                  </a:lnTo>
                  <a:lnTo>
                    <a:pt x="195498" y="1109592"/>
                  </a:lnTo>
                  <a:lnTo>
                    <a:pt x="195130" y="1109239"/>
                  </a:lnTo>
                  <a:lnTo>
                    <a:pt x="194764" y="1108883"/>
                  </a:lnTo>
                  <a:lnTo>
                    <a:pt x="194396" y="1108707"/>
                  </a:lnTo>
                  <a:lnTo>
                    <a:pt x="194029" y="1108354"/>
                  </a:lnTo>
                  <a:lnTo>
                    <a:pt x="193661" y="1108001"/>
                  </a:lnTo>
                  <a:lnTo>
                    <a:pt x="193295" y="1107645"/>
                  </a:lnTo>
                  <a:lnTo>
                    <a:pt x="192927" y="1107469"/>
                  </a:lnTo>
                  <a:lnTo>
                    <a:pt x="192558" y="1107116"/>
                  </a:lnTo>
                  <a:lnTo>
                    <a:pt x="192192" y="1106760"/>
                  </a:lnTo>
                  <a:lnTo>
                    <a:pt x="191824" y="1106407"/>
                  </a:lnTo>
                  <a:lnTo>
                    <a:pt x="191457" y="1106054"/>
                  </a:lnTo>
                  <a:lnTo>
                    <a:pt x="191089" y="1105698"/>
                  </a:lnTo>
                  <a:lnTo>
                    <a:pt x="190721" y="1105346"/>
                  </a:lnTo>
                  <a:lnTo>
                    <a:pt x="190355" y="1104990"/>
                  </a:lnTo>
                  <a:lnTo>
                    <a:pt x="189986" y="1104637"/>
                  </a:lnTo>
                  <a:lnTo>
                    <a:pt x="189620" y="1104281"/>
                  </a:lnTo>
                  <a:lnTo>
                    <a:pt x="189252" y="1103928"/>
                  </a:lnTo>
                  <a:lnTo>
                    <a:pt x="188883" y="1103572"/>
                  </a:lnTo>
                  <a:lnTo>
                    <a:pt x="188517" y="1103219"/>
                  </a:lnTo>
                  <a:lnTo>
                    <a:pt x="188149" y="1102867"/>
                  </a:lnTo>
                  <a:lnTo>
                    <a:pt x="187783" y="1102511"/>
                  </a:lnTo>
                  <a:lnTo>
                    <a:pt x="187414" y="1101981"/>
                  </a:lnTo>
                  <a:lnTo>
                    <a:pt x="187046" y="1101626"/>
                  </a:lnTo>
                  <a:lnTo>
                    <a:pt x="186678" y="1101273"/>
                  </a:lnTo>
                  <a:lnTo>
                    <a:pt x="186312" y="1100920"/>
                  </a:lnTo>
                  <a:lnTo>
                    <a:pt x="185943" y="1100564"/>
                  </a:lnTo>
                  <a:lnTo>
                    <a:pt x="185577" y="1100211"/>
                  </a:lnTo>
                  <a:lnTo>
                    <a:pt x="185209" y="1099855"/>
                  </a:lnTo>
                  <a:lnTo>
                    <a:pt x="184840" y="1099326"/>
                  </a:lnTo>
                  <a:lnTo>
                    <a:pt x="184474" y="1098970"/>
                  </a:lnTo>
                  <a:lnTo>
                    <a:pt x="184106" y="1098617"/>
                  </a:lnTo>
                  <a:lnTo>
                    <a:pt x="183740" y="1098264"/>
                  </a:lnTo>
                  <a:lnTo>
                    <a:pt x="183371" y="1097909"/>
                  </a:lnTo>
                  <a:lnTo>
                    <a:pt x="183003" y="1097379"/>
                  </a:lnTo>
                  <a:lnTo>
                    <a:pt x="182637" y="1097024"/>
                  </a:lnTo>
                  <a:lnTo>
                    <a:pt x="182268" y="1096671"/>
                  </a:lnTo>
                  <a:lnTo>
                    <a:pt x="181902" y="1096318"/>
                  </a:lnTo>
                  <a:lnTo>
                    <a:pt x="181534" y="1095962"/>
                  </a:lnTo>
                  <a:lnTo>
                    <a:pt x="181168" y="1095430"/>
                  </a:lnTo>
                  <a:lnTo>
                    <a:pt x="180799" y="1095077"/>
                  </a:lnTo>
                  <a:lnTo>
                    <a:pt x="180431" y="1094724"/>
                  </a:lnTo>
                  <a:lnTo>
                    <a:pt x="180065" y="1094368"/>
                  </a:lnTo>
                  <a:lnTo>
                    <a:pt x="179696" y="1094015"/>
                  </a:lnTo>
                  <a:lnTo>
                    <a:pt x="179330" y="1093662"/>
                  </a:lnTo>
                  <a:lnTo>
                    <a:pt x="178962" y="1093130"/>
                  </a:lnTo>
                  <a:lnTo>
                    <a:pt x="178594" y="1092774"/>
                  </a:lnTo>
                  <a:lnTo>
                    <a:pt x="178227" y="1092422"/>
                  </a:lnTo>
                  <a:lnTo>
                    <a:pt x="177859" y="1092069"/>
                  </a:lnTo>
                  <a:lnTo>
                    <a:pt x="177493" y="1091713"/>
                  </a:lnTo>
                  <a:lnTo>
                    <a:pt x="177125" y="1091360"/>
                  </a:lnTo>
                  <a:lnTo>
                    <a:pt x="176756" y="1090828"/>
                  </a:lnTo>
                  <a:lnTo>
                    <a:pt x="176390" y="1090475"/>
                  </a:lnTo>
                  <a:lnTo>
                    <a:pt x="176022" y="1090119"/>
                  </a:lnTo>
                  <a:lnTo>
                    <a:pt x="175655" y="1089766"/>
                  </a:lnTo>
                  <a:lnTo>
                    <a:pt x="175287" y="1089413"/>
                  </a:lnTo>
                  <a:lnTo>
                    <a:pt x="174919" y="1089057"/>
                  </a:lnTo>
                  <a:lnTo>
                    <a:pt x="174553" y="1088705"/>
                  </a:lnTo>
                  <a:lnTo>
                    <a:pt x="174184" y="1088352"/>
                  </a:lnTo>
                  <a:lnTo>
                    <a:pt x="173818" y="1087819"/>
                  </a:lnTo>
                  <a:lnTo>
                    <a:pt x="173450" y="1087464"/>
                  </a:lnTo>
                  <a:lnTo>
                    <a:pt x="173081" y="1087111"/>
                  </a:lnTo>
                  <a:lnTo>
                    <a:pt x="172715" y="1086755"/>
                  </a:lnTo>
                  <a:lnTo>
                    <a:pt x="172347" y="1086402"/>
                  </a:lnTo>
                  <a:lnTo>
                    <a:pt x="171981" y="1086049"/>
                  </a:lnTo>
                  <a:lnTo>
                    <a:pt x="171612" y="1085517"/>
                  </a:lnTo>
                  <a:lnTo>
                    <a:pt x="171244" y="1085164"/>
                  </a:lnTo>
                  <a:lnTo>
                    <a:pt x="170878" y="1084808"/>
                  </a:lnTo>
                  <a:lnTo>
                    <a:pt x="170510" y="1084455"/>
                  </a:lnTo>
                  <a:lnTo>
                    <a:pt x="170143" y="1083926"/>
                  </a:lnTo>
                  <a:lnTo>
                    <a:pt x="169775" y="1083570"/>
                  </a:lnTo>
                  <a:lnTo>
                    <a:pt x="169409" y="1083217"/>
                  </a:lnTo>
                  <a:lnTo>
                    <a:pt x="169040" y="1082862"/>
                  </a:lnTo>
                  <a:lnTo>
                    <a:pt x="168672" y="1082509"/>
                  </a:lnTo>
                  <a:lnTo>
                    <a:pt x="168306" y="1082153"/>
                  </a:lnTo>
                  <a:lnTo>
                    <a:pt x="167938" y="1081800"/>
                  </a:lnTo>
                  <a:lnTo>
                    <a:pt x="167571" y="1081444"/>
                  </a:lnTo>
                  <a:lnTo>
                    <a:pt x="167203" y="1080915"/>
                  </a:lnTo>
                  <a:lnTo>
                    <a:pt x="166835" y="1080562"/>
                  </a:lnTo>
                  <a:lnTo>
                    <a:pt x="166468" y="1080206"/>
                  </a:lnTo>
                  <a:lnTo>
                    <a:pt x="166100" y="1079853"/>
                  </a:lnTo>
                  <a:lnTo>
                    <a:pt x="165734" y="1079498"/>
                  </a:lnTo>
                  <a:lnTo>
                    <a:pt x="165366" y="1079145"/>
                  </a:lnTo>
                  <a:lnTo>
                    <a:pt x="164997" y="1078792"/>
                  </a:lnTo>
                  <a:lnTo>
                    <a:pt x="164631" y="1078436"/>
                  </a:lnTo>
                  <a:lnTo>
                    <a:pt x="164263" y="1078083"/>
                  </a:lnTo>
                  <a:lnTo>
                    <a:pt x="163894" y="1077727"/>
                  </a:lnTo>
                  <a:lnTo>
                    <a:pt x="163528" y="1077374"/>
                  </a:lnTo>
                  <a:lnTo>
                    <a:pt x="163160" y="1077198"/>
                  </a:lnTo>
                  <a:lnTo>
                    <a:pt x="162792" y="1076842"/>
                  </a:lnTo>
                  <a:lnTo>
                    <a:pt x="162425" y="1076489"/>
                  </a:lnTo>
                  <a:lnTo>
                    <a:pt x="162057" y="1076136"/>
                  </a:lnTo>
                  <a:lnTo>
                    <a:pt x="161691" y="1075781"/>
                  </a:lnTo>
                  <a:lnTo>
                    <a:pt x="161323" y="1075428"/>
                  </a:lnTo>
                  <a:lnTo>
                    <a:pt x="160954" y="1075072"/>
                  </a:lnTo>
                  <a:lnTo>
                    <a:pt x="160588" y="1074895"/>
                  </a:lnTo>
                  <a:lnTo>
                    <a:pt x="160220" y="1074543"/>
                  </a:lnTo>
                  <a:lnTo>
                    <a:pt x="159853" y="1074190"/>
                  </a:lnTo>
                  <a:lnTo>
                    <a:pt x="159485" y="1073834"/>
                  </a:lnTo>
                  <a:lnTo>
                    <a:pt x="159119" y="1073481"/>
                  </a:lnTo>
                  <a:lnTo>
                    <a:pt x="158751" y="1073302"/>
                  </a:lnTo>
                  <a:lnTo>
                    <a:pt x="158382" y="1072949"/>
                  </a:lnTo>
                  <a:lnTo>
                    <a:pt x="158016" y="1072596"/>
                  </a:lnTo>
                  <a:lnTo>
                    <a:pt x="157648" y="1072240"/>
                  </a:lnTo>
                  <a:lnTo>
                    <a:pt x="157281" y="1072064"/>
                  </a:lnTo>
                  <a:lnTo>
                    <a:pt x="156913" y="1071708"/>
                  </a:lnTo>
                  <a:lnTo>
                    <a:pt x="156545" y="1071534"/>
                  </a:lnTo>
                  <a:lnTo>
                    <a:pt x="156179" y="1071178"/>
                  </a:lnTo>
                  <a:lnTo>
                    <a:pt x="155810" y="1070826"/>
                  </a:lnTo>
                  <a:lnTo>
                    <a:pt x="155444" y="1070646"/>
                  </a:lnTo>
                  <a:lnTo>
                    <a:pt x="155076" y="1070293"/>
                  </a:lnTo>
                  <a:lnTo>
                    <a:pt x="154708" y="1070117"/>
                  </a:lnTo>
                  <a:lnTo>
                    <a:pt x="154341" y="1069761"/>
                  </a:lnTo>
                  <a:lnTo>
                    <a:pt x="153973" y="1069408"/>
                  </a:lnTo>
                  <a:lnTo>
                    <a:pt x="153607" y="1069232"/>
                  </a:lnTo>
                  <a:lnTo>
                    <a:pt x="153238" y="1068879"/>
                  </a:lnTo>
                  <a:lnTo>
                    <a:pt x="152870" y="1068700"/>
                  </a:lnTo>
                  <a:lnTo>
                    <a:pt x="152504" y="1068347"/>
                  </a:lnTo>
                  <a:lnTo>
                    <a:pt x="152136" y="1068170"/>
                  </a:lnTo>
                  <a:lnTo>
                    <a:pt x="151769" y="1067814"/>
                  </a:lnTo>
                  <a:lnTo>
                    <a:pt x="151401" y="1067638"/>
                  </a:lnTo>
                  <a:lnTo>
                    <a:pt x="151033" y="1067285"/>
                  </a:lnTo>
                  <a:lnTo>
                    <a:pt x="150666" y="1067106"/>
                  </a:lnTo>
                  <a:lnTo>
                    <a:pt x="150298" y="1066753"/>
                  </a:lnTo>
                  <a:lnTo>
                    <a:pt x="149932" y="1066576"/>
                  </a:lnTo>
                  <a:lnTo>
                    <a:pt x="149564" y="1066400"/>
                  </a:lnTo>
                  <a:lnTo>
                    <a:pt x="149195" y="1066044"/>
                  </a:lnTo>
                  <a:lnTo>
                    <a:pt x="148829" y="1065868"/>
                  </a:lnTo>
                  <a:lnTo>
                    <a:pt x="148461" y="1065515"/>
                  </a:lnTo>
                  <a:lnTo>
                    <a:pt x="148095" y="1065335"/>
                  </a:lnTo>
                  <a:lnTo>
                    <a:pt x="147726" y="1065159"/>
                  </a:lnTo>
                  <a:lnTo>
                    <a:pt x="147360" y="1064806"/>
                  </a:lnTo>
                  <a:lnTo>
                    <a:pt x="146992" y="1064627"/>
                  </a:lnTo>
                  <a:lnTo>
                    <a:pt x="146623" y="1064274"/>
                  </a:lnTo>
                  <a:lnTo>
                    <a:pt x="146257" y="1064097"/>
                  </a:lnTo>
                  <a:lnTo>
                    <a:pt x="145889" y="1063921"/>
                  </a:lnTo>
                  <a:lnTo>
                    <a:pt x="145523" y="1063565"/>
                  </a:lnTo>
                  <a:lnTo>
                    <a:pt x="145154" y="1063389"/>
                  </a:lnTo>
                  <a:lnTo>
                    <a:pt x="144786" y="1063212"/>
                  </a:lnTo>
                  <a:lnTo>
                    <a:pt x="144420" y="1062859"/>
                  </a:lnTo>
                  <a:lnTo>
                    <a:pt x="144051" y="1062680"/>
                  </a:lnTo>
                  <a:lnTo>
                    <a:pt x="143685" y="1062504"/>
                  </a:lnTo>
                  <a:lnTo>
                    <a:pt x="143317" y="1062151"/>
                  </a:lnTo>
                  <a:lnTo>
                    <a:pt x="142949" y="1061971"/>
                  </a:lnTo>
                  <a:lnTo>
                    <a:pt x="142582" y="1061798"/>
                  </a:lnTo>
                  <a:lnTo>
                    <a:pt x="142214" y="1061619"/>
                  </a:lnTo>
                  <a:lnTo>
                    <a:pt x="141848" y="1061266"/>
                  </a:lnTo>
                  <a:lnTo>
                    <a:pt x="141479" y="1061089"/>
                  </a:lnTo>
                  <a:lnTo>
                    <a:pt x="141111" y="1060910"/>
                  </a:lnTo>
                  <a:lnTo>
                    <a:pt x="140743" y="1060733"/>
                  </a:lnTo>
                  <a:lnTo>
                    <a:pt x="140377" y="1060381"/>
                  </a:lnTo>
                  <a:lnTo>
                    <a:pt x="140008" y="1060204"/>
                  </a:lnTo>
                  <a:lnTo>
                    <a:pt x="139642" y="1060025"/>
                  </a:lnTo>
                  <a:lnTo>
                    <a:pt x="139274" y="1059848"/>
                  </a:lnTo>
                  <a:lnTo>
                    <a:pt x="138906" y="1059495"/>
                  </a:lnTo>
                  <a:lnTo>
                    <a:pt x="138539" y="1059316"/>
                  </a:lnTo>
                  <a:lnTo>
                    <a:pt x="138171" y="1059142"/>
                  </a:lnTo>
                  <a:lnTo>
                    <a:pt x="137805" y="1058963"/>
                  </a:lnTo>
                  <a:lnTo>
                    <a:pt x="135967" y="1057902"/>
                  </a:lnTo>
                  <a:lnTo>
                    <a:pt x="135599" y="1057725"/>
                  </a:lnTo>
                  <a:lnTo>
                    <a:pt x="135233" y="1057549"/>
                  </a:lnTo>
                  <a:lnTo>
                    <a:pt x="134864" y="1057369"/>
                  </a:lnTo>
                  <a:lnTo>
                    <a:pt x="134496" y="1057193"/>
                  </a:lnTo>
                  <a:lnTo>
                    <a:pt x="134130" y="1057016"/>
                  </a:lnTo>
                  <a:lnTo>
                    <a:pt x="133762" y="1056840"/>
                  </a:lnTo>
                  <a:lnTo>
                    <a:pt x="133395" y="1056664"/>
                  </a:lnTo>
                  <a:lnTo>
                    <a:pt x="133027" y="1056487"/>
                  </a:lnTo>
                  <a:lnTo>
                    <a:pt x="132659" y="1056487"/>
                  </a:lnTo>
                  <a:lnTo>
                    <a:pt x="132293" y="1056308"/>
                  </a:lnTo>
                  <a:lnTo>
                    <a:pt x="131924" y="1056131"/>
                  </a:lnTo>
                  <a:lnTo>
                    <a:pt x="131558" y="1055955"/>
                  </a:lnTo>
                  <a:lnTo>
                    <a:pt x="131190" y="1055778"/>
                  </a:lnTo>
                  <a:lnTo>
                    <a:pt x="130821" y="1055599"/>
                  </a:lnTo>
                  <a:lnTo>
                    <a:pt x="130455" y="1055423"/>
                  </a:lnTo>
                  <a:lnTo>
                    <a:pt x="130087" y="1055246"/>
                  </a:lnTo>
                  <a:lnTo>
                    <a:pt x="129721" y="1055246"/>
                  </a:lnTo>
                  <a:lnTo>
                    <a:pt x="129352" y="1055070"/>
                  </a:lnTo>
                  <a:lnTo>
                    <a:pt x="128984" y="1054893"/>
                  </a:lnTo>
                  <a:lnTo>
                    <a:pt x="128618" y="1054714"/>
                  </a:lnTo>
                  <a:lnTo>
                    <a:pt x="128249" y="1054714"/>
                  </a:lnTo>
                  <a:lnTo>
                    <a:pt x="127883" y="1054538"/>
                  </a:lnTo>
                  <a:lnTo>
                    <a:pt x="127515" y="1054361"/>
                  </a:lnTo>
                  <a:lnTo>
                    <a:pt x="127147" y="1054185"/>
                  </a:lnTo>
                  <a:lnTo>
                    <a:pt x="126780" y="1054185"/>
                  </a:lnTo>
                  <a:lnTo>
                    <a:pt x="126412" y="1054008"/>
                  </a:lnTo>
                  <a:lnTo>
                    <a:pt x="126046" y="1054008"/>
                  </a:lnTo>
                  <a:lnTo>
                    <a:pt x="125677" y="1053829"/>
                  </a:lnTo>
                  <a:lnTo>
                    <a:pt x="125309" y="1053652"/>
                  </a:lnTo>
                  <a:lnTo>
                    <a:pt x="124943" y="1053652"/>
                  </a:lnTo>
                  <a:lnTo>
                    <a:pt x="124575" y="1053476"/>
                  </a:lnTo>
                  <a:lnTo>
                    <a:pt x="124208" y="1053476"/>
                  </a:lnTo>
                  <a:lnTo>
                    <a:pt x="123840" y="1053300"/>
                  </a:lnTo>
                  <a:lnTo>
                    <a:pt x="123474" y="1053300"/>
                  </a:lnTo>
                  <a:lnTo>
                    <a:pt x="123106" y="1053123"/>
                  </a:lnTo>
                  <a:lnTo>
                    <a:pt x="122737" y="1053123"/>
                  </a:lnTo>
                  <a:lnTo>
                    <a:pt x="122371" y="1052944"/>
                  </a:lnTo>
                  <a:lnTo>
                    <a:pt x="122003" y="1052944"/>
                  </a:lnTo>
                  <a:lnTo>
                    <a:pt x="121636" y="1052944"/>
                  </a:lnTo>
                  <a:lnTo>
                    <a:pt x="121268" y="1052767"/>
                  </a:lnTo>
                  <a:lnTo>
                    <a:pt x="120900" y="1052767"/>
                  </a:lnTo>
                  <a:lnTo>
                    <a:pt x="120534" y="1052767"/>
                  </a:lnTo>
                  <a:lnTo>
                    <a:pt x="120165" y="1052591"/>
                  </a:lnTo>
                  <a:lnTo>
                    <a:pt x="119799" y="1052591"/>
                  </a:lnTo>
                  <a:lnTo>
                    <a:pt x="119431" y="1052591"/>
                  </a:lnTo>
                  <a:lnTo>
                    <a:pt x="119062" y="1052591"/>
                  </a:lnTo>
                  <a:lnTo>
                    <a:pt x="118696" y="1052414"/>
                  </a:lnTo>
                  <a:lnTo>
                    <a:pt x="112081" y="1052414"/>
                  </a:lnTo>
                  <a:lnTo>
                    <a:pt x="111713" y="1052591"/>
                  </a:lnTo>
                  <a:lnTo>
                    <a:pt x="111347" y="1052591"/>
                  </a:lnTo>
                  <a:lnTo>
                    <a:pt x="110978" y="1052591"/>
                  </a:lnTo>
                  <a:lnTo>
                    <a:pt x="110610" y="1052591"/>
                  </a:lnTo>
                  <a:lnTo>
                    <a:pt x="110244" y="1052767"/>
                  </a:lnTo>
                  <a:lnTo>
                    <a:pt x="109875" y="1052767"/>
                  </a:lnTo>
                  <a:lnTo>
                    <a:pt x="109509" y="1052767"/>
                  </a:lnTo>
                  <a:lnTo>
                    <a:pt x="109141" y="1052944"/>
                  </a:lnTo>
                  <a:lnTo>
                    <a:pt x="108773" y="1052944"/>
                  </a:lnTo>
                  <a:lnTo>
                    <a:pt x="108406" y="1052944"/>
                  </a:lnTo>
                  <a:lnTo>
                    <a:pt x="108038" y="1053123"/>
                  </a:lnTo>
                  <a:lnTo>
                    <a:pt x="107672" y="1053123"/>
                  </a:lnTo>
                  <a:lnTo>
                    <a:pt x="107304" y="1053300"/>
                  </a:lnTo>
                  <a:lnTo>
                    <a:pt x="106935" y="1053300"/>
                  </a:lnTo>
                  <a:lnTo>
                    <a:pt x="106569" y="1053476"/>
                  </a:lnTo>
                  <a:lnTo>
                    <a:pt x="106201" y="1053476"/>
                  </a:lnTo>
                  <a:lnTo>
                    <a:pt x="105834" y="1053652"/>
                  </a:lnTo>
                  <a:lnTo>
                    <a:pt x="105466" y="1053652"/>
                  </a:lnTo>
                  <a:lnTo>
                    <a:pt x="105098" y="1053829"/>
                  </a:lnTo>
                  <a:lnTo>
                    <a:pt x="104732" y="1054008"/>
                  </a:lnTo>
                  <a:lnTo>
                    <a:pt x="104363" y="1054008"/>
                  </a:lnTo>
                  <a:lnTo>
                    <a:pt x="103997" y="1054185"/>
                  </a:lnTo>
                  <a:lnTo>
                    <a:pt x="103629" y="1054361"/>
                  </a:lnTo>
                  <a:lnTo>
                    <a:pt x="103260" y="1054361"/>
                  </a:lnTo>
                  <a:lnTo>
                    <a:pt x="102894" y="1054538"/>
                  </a:lnTo>
                  <a:lnTo>
                    <a:pt x="102526" y="1054714"/>
                  </a:lnTo>
                  <a:lnTo>
                    <a:pt x="102160" y="1054893"/>
                  </a:lnTo>
                  <a:lnTo>
                    <a:pt x="101791" y="1054893"/>
                  </a:lnTo>
                  <a:lnTo>
                    <a:pt x="101425" y="1055070"/>
                  </a:lnTo>
                  <a:lnTo>
                    <a:pt x="101057" y="1055246"/>
                  </a:lnTo>
                  <a:lnTo>
                    <a:pt x="100689" y="1055423"/>
                  </a:lnTo>
                  <a:lnTo>
                    <a:pt x="100322" y="1055599"/>
                  </a:lnTo>
                  <a:lnTo>
                    <a:pt x="99954" y="1055778"/>
                  </a:lnTo>
                  <a:lnTo>
                    <a:pt x="99588" y="1055955"/>
                  </a:lnTo>
                  <a:lnTo>
                    <a:pt x="99219" y="1056131"/>
                  </a:lnTo>
                  <a:lnTo>
                    <a:pt x="98851" y="1056308"/>
                  </a:lnTo>
                  <a:lnTo>
                    <a:pt x="98485" y="1056487"/>
                  </a:lnTo>
                  <a:lnTo>
                    <a:pt x="98117" y="1056664"/>
                  </a:lnTo>
                  <a:lnTo>
                    <a:pt x="97750" y="1056840"/>
                  </a:lnTo>
                  <a:lnTo>
                    <a:pt x="97382" y="1057016"/>
                  </a:lnTo>
                  <a:lnTo>
                    <a:pt x="97014" y="1057193"/>
                  </a:lnTo>
                  <a:lnTo>
                    <a:pt x="96647" y="1057369"/>
                  </a:lnTo>
                  <a:lnTo>
                    <a:pt x="96279" y="1057549"/>
                  </a:lnTo>
                  <a:lnTo>
                    <a:pt x="95913" y="1057725"/>
                  </a:lnTo>
                  <a:lnTo>
                    <a:pt x="95545" y="1057902"/>
                  </a:lnTo>
                  <a:lnTo>
                    <a:pt x="95176" y="1058078"/>
                  </a:lnTo>
                  <a:lnTo>
                    <a:pt x="94808" y="1058254"/>
                  </a:lnTo>
                  <a:lnTo>
                    <a:pt x="94442" y="1058434"/>
                  </a:lnTo>
                  <a:lnTo>
                    <a:pt x="94074" y="1058610"/>
                  </a:lnTo>
                  <a:lnTo>
                    <a:pt x="93707" y="1058963"/>
                  </a:lnTo>
                  <a:lnTo>
                    <a:pt x="93339" y="1059142"/>
                  </a:lnTo>
                  <a:lnTo>
                    <a:pt x="92971" y="1059316"/>
                  </a:lnTo>
                  <a:lnTo>
                    <a:pt x="92604" y="1059495"/>
                  </a:lnTo>
                  <a:lnTo>
                    <a:pt x="92236" y="1059672"/>
                  </a:lnTo>
                  <a:lnTo>
                    <a:pt x="91870" y="1060025"/>
                  </a:lnTo>
                  <a:lnTo>
                    <a:pt x="91502" y="1060204"/>
                  </a:lnTo>
                  <a:lnTo>
                    <a:pt x="91133" y="1060381"/>
                  </a:lnTo>
                  <a:lnTo>
                    <a:pt x="90767" y="1060733"/>
                  </a:lnTo>
                  <a:lnTo>
                    <a:pt x="90399" y="1060910"/>
                  </a:lnTo>
                  <a:lnTo>
                    <a:pt x="90032" y="1061089"/>
                  </a:lnTo>
                  <a:lnTo>
                    <a:pt x="89664" y="1061442"/>
                  </a:lnTo>
                  <a:lnTo>
                    <a:pt x="89298" y="1061619"/>
                  </a:lnTo>
                  <a:lnTo>
                    <a:pt x="88930" y="1061798"/>
                  </a:lnTo>
                  <a:lnTo>
                    <a:pt x="88561" y="1062151"/>
                  </a:lnTo>
                  <a:lnTo>
                    <a:pt x="88195" y="1062327"/>
                  </a:lnTo>
                  <a:lnTo>
                    <a:pt x="87827" y="1062680"/>
                  </a:lnTo>
                  <a:lnTo>
                    <a:pt x="87460" y="1062859"/>
                  </a:lnTo>
                  <a:lnTo>
                    <a:pt x="87092" y="1063212"/>
                  </a:lnTo>
                  <a:lnTo>
                    <a:pt x="86724" y="1063389"/>
                  </a:lnTo>
                  <a:lnTo>
                    <a:pt x="86358" y="1063745"/>
                  </a:lnTo>
                  <a:lnTo>
                    <a:pt x="85989" y="1063921"/>
                  </a:lnTo>
                  <a:lnTo>
                    <a:pt x="85623" y="1064274"/>
                  </a:lnTo>
                  <a:lnTo>
                    <a:pt x="85255" y="1064450"/>
                  </a:lnTo>
                  <a:lnTo>
                    <a:pt x="84887" y="1064806"/>
                  </a:lnTo>
                  <a:lnTo>
                    <a:pt x="84520" y="1064983"/>
                  </a:lnTo>
                  <a:lnTo>
                    <a:pt x="84152" y="1065335"/>
                  </a:lnTo>
                  <a:lnTo>
                    <a:pt x="83786" y="1065515"/>
                  </a:lnTo>
                  <a:lnTo>
                    <a:pt x="83417" y="1065868"/>
                  </a:lnTo>
                  <a:lnTo>
                    <a:pt x="83049" y="1066224"/>
                  </a:lnTo>
                  <a:lnTo>
                    <a:pt x="82683" y="1066400"/>
                  </a:lnTo>
                  <a:lnTo>
                    <a:pt x="82315" y="1066753"/>
                  </a:lnTo>
                  <a:lnTo>
                    <a:pt x="81948" y="1067106"/>
                  </a:lnTo>
                  <a:lnTo>
                    <a:pt x="81580" y="1067285"/>
                  </a:lnTo>
                  <a:lnTo>
                    <a:pt x="81212" y="1067638"/>
                  </a:lnTo>
                  <a:lnTo>
                    <a:pt x="80845" y="1067991"/>
                  </a:lnTo>
                  <a:lnTo>
                    <a:pt x="80477" y="1068170"/>
                  </a:lnTo>
                  <a:lnTo>
                    <a:pt x="80111" y="1068523"/>
                  </a:lnTo>
                  <a:lnTo>
                    <a:pt x="79743" y="1068879"/>
                  </a:lnTo>
                  <a:lnTo>
                    <a:pt x="79374" y="1069232"/>
                  </a:lnTo>
                  <a:lnTo>
                    <a:pt x="79008" y="1069408"/>
                  </a:lnTo>
                  <a:lnTo>
                    <a:pt x="78640" y="1069761"/>
                  </a:lnTo>
                  <a:lnTo>
                    <a:pt x="78274" y="1070117"/>
                  </a:lnTo>
                  <a:lnTo>
                    <a:pt x="77905" y="1070470"/>
                  </a:lnTo>
                  <a:lnTo>
                    <a:pt x="77539" y="1070826"/>
                  </a:lnTo>
                  <a:lnTo>
                    <a:pt x="77171" y="1071178"/>
                  </a:lnTo>
                  <a:lnTo>
                    <a:pt x="76802" y="1071534"/>
                  </a:lnTo>
                  <a:lnTo>
                    <a:pt x="76436" y="1071887"/>
                  </a:lnTo>
                  <a:lnTo>
                    <a:pt x="76068" y="1072240"/>
                  </a:lnTo>
                  <a:lnTo>
                    <a:pt x="75702" y="1072596"/>
                  </a:lnTo>
                  <a:lnTo>
                    <a:pt x="75333" y="1072949"/>
                  </a:lnTo>
                  <a:lnTo>
                    <a:pt x="74965" y="1073302"/>
                  </a:lnTo>
                  <a:lnTo>
                    <a:pt x="74599" y="1073657"/>
                  </a:lnTo>
                  <a:lnTo>
                    <a:pt x="74230" y="1074010"/>
                  </a:lnTo>
                  <a:lnTo>
                    <a:pt x="73864" y="1074363"/>
                  </a:lnTo>
                  <a:lnTo>
                    <a:pt x="73496" y="1074719"/>
                  </a:lnTo>
                  <a:lnTo>
                    <a:pt x="73128" y="1075072"/>
                  </a:lnTo>
                  <a:lnTo>
                    <a:pt x="72761" y="1075428"/>
                  </a:lnTo>
                  <a:lnTo>
                    <a:pt x="72393" y="1075781"/>
                  </a:lnTo>
                  <a:lnTo>
                    <a:pt x="72025" y="1076136"/>
                  </a:lnTo>
                  <a:lnTo>
                    <a:pt x="71658" y="1076489"/>
                  </a:lnTo>
                  <a:lnTo>
                    <a:pt x="71290" y="1076842"/>
                  </a:lnTo>
                  <a:lnTo>
                    <a:pt x="70922" y="1077198"/>
                  </a:lnTo>
                  <a:lnTo>
                    <a:pt x="70556" y="1077551"/>
                  </a:lnTo>
                  <a:lnTo>
                    <a:pt x="70187" y="1077907"/>
                  </a:lnTo>
                  <a:lnTo>
                    <a:pt x="69821" y="1078259"/>
                  </a:lnTo>
                  <a:lnTo>
                    <a:pt x="69453" y="1078792"/>
                  </a:lnTo>
                  <a:lnTo>
                    <a:pt x="69085" y="1079145"/>
                  </a:lnTo>
                  <a:lnTo>
                    <a:pt x="68718" y="1079498"/>
                  </a:lnTo>
                  <a:lnTo>
                    <a:pt x="68350" y="1079853"/>
                  </a:lnTo>
                  <a:lnTo>
                    <a:pt x="67984" y="1080206"/>
                  </a:lnTo>
                  <a:lnTo>
                    <a:pt x="67615" y="1080562"/>
                  </a:lnTo>
                  <a:lnTo>
                    <a:pt x="67249" y="1080915"/>
                  </a:lnTo>
                  <a:lnTo>
                    <a:pt x="66881" y="1081271"/>
                  </a:lnTo>
                  <a:lnTo>
                    <a:pt x="66513" y="1081624"/>
                  </a:lnTo>
                  <a:lnTo>
                    <a:pt x="66146" y="1081976"/>
                  </a:lnTo>
                  <a:lnTo>
                    <a:pt x="65778" y="1082332"/>
                  </a:lnTo>
                  <a:lnTo>
                    <a:pt x="65412" y="1082862"/>
                  </a:lnTo>
                  <a:lnTo>
                    <a:pt x="65043" y="1083217"/>
                  </a:lnTo>
                  <a:lnTo>
                    <a:pt x="64675" y="1083570"/>
                  </a:lnTo>
                  <a:lnTo>
                    <a:pt x="64309" y="1083926"/>
                  </a:lnTo>
                  <a:lnTo>
                    <a:pt x="63941" y="1084279"/>
                  </a:lnTo>
                  <a:lnTo>
                    <a:pt x="63574" y="1084632"/>
                  </a:lnTo>
                  <a:lnTo>
                    <a:pt x="63206" y="1084988"/>
                  </a:lnTo>
                  <a:lnTo>
                    <a:pt x="62838" y="1085340"/>
                  </a:lnTo>
                  <a:lnTo>
                    <a:pt x="62472" y="1085693"/>
                  </a:lnTo>
                  <a:lnTo>
                    <a:pt x="62103" y="1086226"/>
                  </a:lnTo>
                  <a:lnTo>
                    <a:pt x="61737" y="1086579"/>
                  </a:lnTo>
                  <a:lnTo>
                    <a:pt x="61369" y="1086934"/>
                  </a:lnTo>
                  <a:lnTo>
                    <a:pt x="61000" y="1087287"/>
                  </a:lnTo>
                  <a:lnTo>
                    <a:pt x="60634" y="1087643"/>
                  </a:lnTo>
                  <a:lnTo>
                    <a:pt x="60266" y="1087996"/>
                  </a:lnTo>
                  <a:lnTo>
                    <a:pt x="59900" y="1088352"/>
                  </a:lnTo>
                  <a:lnTo>
                    <a:pt x="59531" y="1088881"/>
                  </a:lnTo>
                  <a:lnTo>
                    <a:pt x="59163" y="1089234"/>
                  </a:lnTo>
                  <a:lnTo>
                    <a:pt x="58797" y="1089590"/>
                  </a:lnTo>
                  <a:lnTo>
                    <a:pt x="58428" y="1089943"/>
                  </a:lnTo>
                  <a:lnTo>
                    <a:pt x="58062" y="1090298"/>
                  </a:lnTo>
                  <a:lnTo>
                    <a:pt x="57694" y="1090651"/>
                  </a:lnTo>
                  <a:lnTo>
                    <a:pt x="57326" y="1091007"/>
                  </a:lnTo>
                  <a:lnTo>
                    <a:pt x="56959" y="1091536"/>
                  </a:lnTo>
                  <a:lnTo>
                    <a:pt x="56591" y="1091889"/>
                  </a:lnTo>
                  <a:lnTo>
                    <a:pt x="56225" y="1092245"/>
                  </a:lnTo>
                  <a:lnTo>
                    <a:pt x="55856" y="1092598"/>
                  </a:lnTo>
                  <a:lnTo>
                    <a:pt x="55490" y="1092954"/>
                  </a:lnTo>
                  <a:lnTo>
                    <a:pt x="55122" y="1093307"/>
                  </a:lnTo>
                  <a:lnTo>
                    <a:pt x="54754" y="1093662"/>
                  </a:lnTo>
                  <a:lnTo>
                    <a:pt x="54387" y="1094015"/>
                  </a:lnTo>
                  <a:lnTo>
                    <a:pt x="54019" y="1094368"/>
                  </a:lnTo>
                  <a:lnTo>
                    <a:pt x="53653" y="1094724"/>
                  </a:lnTo>
                  <a:lnTo>
                    <a:pt x="53285" y="1095077"/>
                  </a:lnTo>
                  <a:lnTo>
                    <a:pt x="52916" y="1095609"/>
                  </a:lnTo>
                  <a:lnTo>
                    <a:pt x="52550" y="1095962"/>
                  </a:lnTo>
                  <a:lnTo>
                    <a:pt x="52182" y="1096318"/>
                  </a:lnTo>
                  <a:lnTo>
                    <a:pt x="51815" y="1096671"/>
                  </a:lnTo>
                  <a:lnTo>
                    <a:pt x="51447" y="1097024"/>
                  </a:lnTo>
                  <a:lnTo>
                    <a:pt x="51079" y="1097379"/>
                  </a:lnTo>
                  <a:lnTo>
                    <a:pt x="50713" y="1097732"/>
                  </a:lnTo>
                  <a:lnTo>
                    <a:pt x="50344" y="1098085"/>
                  </a:lnTo>
                  <a:lnTo>
                    <a:pt x="49978" y="1098441"/>
                  </a:lnTo>
                  <a:lnTo>
                    <a:pt x="49610" y="1098794"/>
                  </a:lnTo>
                  <a:lnTo>
                    <a:pt x="49241" y="1098970"/>
                  </a:lnTo>
                  <a:lnTo>
                    <a:pt x="48873" y="1099326"/>
                  </a:lnTo>
                  <a:lnTo>
                    <a:pt x="48507" y="1099679"/>
                  </a:lnTo>
                  <a:lnTo>
                    <a:pt x="48139" y="1100035"/>
                  </a:lnTo>
                  <a:lnTo>
                    <a:pt x="47772" y="1100388"/>
                  </a:lnTo>
                  <a:lnTo>
                    <a:pt x="47404" y="1100743"/>
                  </a:lnTo>
                  <a:lnTo>
                    <a:pt x="47036" y="1101096"/>
                  </a:lnTo>
                  <a:lnTo>
                    <a:pt x="46670" y="1101449"/>
                  </a:lnTo>
                  <a:lnTo>
                    <a:pt x="46301" y="1101805"/>
                  </a:lnTo>
                  <a:lnTo>
                    <a:pt x="45935" y="1101981"/>
                  </a:lnTo>
                  <a:lnTo>
                    <a:pt x="45567" y="1102334"/>
                  </a:lnTo>
                  <a:lnTo>
                    <a:pt x="45198" y="1102690"/>
                  </a:lnTo>
                  <a:lnTo>
                    <a:pt x="44832" y="1103043"/>
                  </a:lnTo>
                  <a:lnTo>
                    <a:pt x="44464" y="1103399"/>
                  </a:lnTo>
                  <a:lnTo>
                    <a:pt x="44098" y="1103572"/>
                  </a:lnTo>
                  <a:lnTo>
                    <a:pt x="43729" y="1103928"/>
                  </a:lnTo>
                  <a:lnTo>
                    <a:pt x="43363" y="1104281"/>
                  </a:lnTo>
                  <a:lnTo>
                    <a:pt x="42995" y="1104637"/>
                  </a:lnTo>
                  <a:lnTo>
                    <a:pt x="42626" y="1104813"/>
                  </a:lnTo>
                  <a:lnTo>
                    <a:pt x="42260" y="1105166"/>
                  </a:lnTo>
                  <a:lnTo>
                    <a:pt x="41892" y="1105522"/>
                  </a:lnTo>
                  <a:lnTo>
                    <a:pt x="41526" y="1105875"/>
                  </a:lnTo>
                  <a:lnTo>
                    <a:pt x="41157" y="1106054"/>
                  </a:lnTo>
                  <a:lnTo>
                    <a:pt x="40789" y="1106407"/>
                  </a:lnTo>
                  <a:lnTo>
                    <a:pt x="40423" y="1106760"/>
                  </a:lnTo>
                  <a:lnTo>
                    <a:pt x="40055" y="1106936"/>
                  </a:lnTo>
                  <a:lnTo>
                    <a:pt x="39688" y="1107292"/>
                  </a:lnTo>
                  <a:lnTo>
                    <a:pt x="39320" y="1107645"/>
                  </a:lnTo>
                  <a:lnTo>
                    <a:pt x="38952" y="1107822"/>
                  </a:lnTo>
                  <a:lnTo>
                    <a:pt x="38585" y="1108177"/>
                  </a:lnTo>
                  <a:lnTo>
                    <a:pt x="38217" y="1108354"/>
                  </a:lnTo>
                  <a:lnTo>
                    <a:pt x="37851" y="1108707"/>
                  </a:lnTo>
                  <a:lnTo>
                    <a:pt x="37483" y="1109062"/>
                  </a:lnTo>
                  <a:lnTo>
                    <a:pt x="37114" y="1109239"/>
                  </a:lnTo>
                  <a:lnTo>
                    <a:pt x="36748" y="1109592"/>
                  </a:lnTo>
                  <a:lnTo>
                    <a:pt x="36380" y="1109771"/>
                  </a:lnTo>
                  <a:lnTo>
                    <a:pt x="36013" y="1110124"/>
                  </a:lnTo>
                  <a:lnTo>
                    <a:pt x="35645" y="1110300"/>
                  </a:lnTo>
                  <a:lnTo>
                    <a:pt x="35277" y="1110656"/>
                  </a:lnTo>
                  <a:lnTo>
                    <a:pt x="34911" y="1110833"/>
                  </a:lnTo>
                  <a:lnTo>
                    <a:pt x="34542" y="1111186"/>
                  </a:lnTo>
                  <a:lnTo>
                    <a:pt x="34176" y="1111362"/>
                  </a:lnTo>
                  <a:lnTo>
                    <a:pt x="33808" y="1111718"/>
                  </a:lnTo>
                  <a:lnTo>
                    <a:pt x="33439" y="1111894"/>
                  </a:lnTo>
                  <a:lnTo>
                    <a:pt x="33073" y="1112247"/>
                  </a:lnTo>
                  <a:lnTo>
                    <a:pt x="32705" y="1112427"/>
                  </a:lnTo>
                  <a:lnTo>
                    <a:pt x="32339" y="1112603"/>
                  </a:lnTo>
                  <a:lnTo>
                    <a:pt x="31970" y="1112956"/>
                  </a:lnTo>
                  <a:lnTo>
                    <a:pt x="31604" y="1113135"/>
                  </a:lnTo>
                  <a:lnTo>
                    <a:pt x="31236" y="1113488"/>
                  </a:lnTo>
                  <a:lnTo>
                    <a:pt x="30868" y="1113665"/>
                  </a:lnTo>
                  <a:lnTo>
                    <a:pt x="30501" y="1113841"/>
                  </a:lnTo>
                  <a:lnTo>
                    <a:pt x="30133" y="1114197"/>
                  </a:lnTo>
                  <a:lnTo>
                    <a:pt x="29767" y="1114373"/>
                  </a:lnTo>
                  <a:lnTo>
                    <a:pt x="29398" y="1114726"/>
                  </a:lnTo>
                  <a:lnTo>
                    <a:pt x="29030" y="1114903"/>
                  </a:lnTo>
                  <a:lnTo>
                    <a:pt x="28664" y="1115082"/>
                  </a:lnTo>
                  <a:lnTo>
                    <a:pt x="28296" y="1115258"/>
                  </a:lnTo>
                  <a:lnTo>
                    <a:pt x="27929" y="1115611"/>
                  </a:lnTo>
                  <a:lnTo>
                    <a:pt x="27561" y="1115791"/>
                  </a:lnTo>
                  <a:lnTo>
                    <a:pt x="27193" y="1115964"/>
                  </a:lnTo>
                  <a:lnTo>
                    <a:pt x="26826" y="1116320"/>
                  </a:lnTo>
                  <a:lnTo>
                    <a:pt x="26458" y="1116496"/>
                  </a:lnTo>
                  <a:lnTo>
                    <a:pt x="26090" y="1116673"/>
                  </a:lnTo>
                  <a:lnTo>
                    <a:pt x="25724" y="1116852"/>
                  </a:lnTo>
                  <a:lnTo>
                    <a:pt x="25355" y="1117205"/>
                  </a:lnTo>
                  <a:lnTo>
                    <a:pt x="24987" y="1117381"/>
                  </a:lnTo>
                  <a:lnTo>
                    <a:pt x="24621" y="1117558"/>
                  </a:lnTo>
                  <a:lnTo>
                    <a:pt x="24253" y="1117737"/>
                  </a:lnTo>
                  <a:lnTo>
                    <a:pt x="23886" y="1117914"/>
                  </a:lnTo>
                  <a:lnTo>
                    <a:pt x="23518" y="1118090"/>
                  </a:lnTo>
                  <a:lnTo>
                    <a:pt x="23150" y="1118446"/>
                  </a:lnTo>
                  <a:lnTo>
                    <a:pt x="22783" y="1118619"/>
                  </a:lnTo>
                  <a:lnTo>
                    <a:pt x="22415" y="1118799"/>
                  </a:lnTo>
                  <a:lnTo>
                    <a:pt x="22049" y="1118975"/>
                  </a:lnTo>
                  <a:lnTo>
                    <a:pt x="21681" y="1119152"/>
                  </a:lnTo>
                  <a:lnTo>
                    <a:pt x="21314" y="1119328"/>
                  </a:lnTo>
                  <a:lnTo>
                    <a:pt x="20946" y="1119508"/>
                  </a:lnTo>
                  <a:lnTo>
                    <a:pt x="20578" y="1119684"/>
                  </a:lnTo>
                  <a:lnTo>
                    <a:pt x="20211" y="1119860"/>
                  </a:lnTo>
                  <a:lnTo>
                    <a:pt x="19843" y="1120037"/>
                  </a:lnTo>
                  <a:lnTo>
                    <a:pt x="19477" y="1120213"/>
                  </a:lnTo>
                  <a:lnTo>
                    <a:pt x="19109" y="1120393"/>
                  </a:lnTo>
                  <a:lnTo>
                    <a:pt x="18740" y="1120569"/>
                  </a:lnTo>
                  <a:lnTo>
                    <a:pt x="18374" y="1120746"/>
                  </a:lnTo>
                  <a:lnTo>
                    <a:pt x="18006" y="1120922"/>
                  </a:lnTo>
                  <a:lnTo>
                    <a:pt x="17639" y="1121098"/>
                  </a:lnTo>
                  <a:lnTo>
                    <a:pt x="17271" y="1121278"/>
                  </a:lnTo>
                  <a:lnTo>
                    <a:pt x="16903" y="1121454"/>
                  </a:lnTo>
                  <a:lnTo>
                    <a:pt x="16537" y="1121631"/>
                  </a:lnTo>
                  <a:lnTo>
                    <a:pt x="16169" y="1121807"/>
                  </a:lnTo>
                  <a:lnTo>
                    <a:pt x="15801" y="1121984"/>
                  </a:lnTo>
                  <a:lnTo>
                    <a:pt x="15434" y="1121984"/>
                  </a:lnTo>
                  <a:lnTo>
                    <a:pt x="15066" y="1122163"/>
                  </a:lnTo>
                  <a:lnTo>
                    <a:pt x="14699" y="1122339"/>
                  </a:lnTo>
                  <a:lnTo>
                    <a:pt x="14331" y="1122516"/>
                  </a:lnTo>
                  <a:lnTo>
                    <a:pt x="13964" y="1122692"/>
                  </a:lnTo>
                  <a:lnTo>
                    <a:pt x="13596" y="1122692"/>
                  </a:lnTo>
                  <a:lnTo>
                    <a:pt x="13229" y="1122872"/>
                  </a:lnTo>
                  <a:lnTo>
                    <a:pt x="12861" y="1123048"/>
                  </a:lnTo>
                  <a:lnTo>
                    <a:pt x="12494" y="1123224"/>
                  </a:lnTo>
                  <a:lnTo>
                    <a:pt x="12127" y="1123224"/>
                  </a:lnTo>
                  <a:lnTo>
                    <a:pt x="11759" y="1123401"/>
                  </a:lnTo>
                  <a:lnTo>
                    <a:pt x="11392" y="1123577"/>
                  </a:lnTo>
                  <a:lnTo>
                    <a:pt x="11024" y="1123577"/>
                  </a:lnTo>
                  <a:lnTo>
                    <a:pt x="10657" y="1123754"/>
                  </a:lnTo>
                  <a:lnTo>
                    <a:pt x="10289" y="1123933"/>
                  </a:lnTo>
                  <a:lnTo>
                    <a:pt x="9922" y="1123933"/>
                  </a:lnTo>
                  <a:lnTo>
                    <a:pt x="9554" y="1124110"/>
                  </a:lnTo>
                  <a:lnTo>
                    <a:pt x="9187" y="1124110"/>
                  </a:lnTo>
                  <a:lnTo>
                    <a:pt x="8819" y="1124286"/>
                  </a:lnTo>
                  <a:lnTo>
                    <a:pt x="8452" y="1124462"/>
                  </a:lnTo>
                  <a:lnTo>
                    <a:pt x="8084" y="1124462"/>
                  </a:lnTo>
                  <a:lnTo>
                    <a:pt x="7717" y="1124639"/>
                  </a:lnTo>
                  <a:lnTo>
                    <a:pt x="7349" y="1124639"/>
                  </a:lnTo>
                  <a:lnTo>
                    <a:pt x="6982" y="1124818"/>
                  </a:lnTo>
                  <a:lnTo>
                    <a:pt x="6615" y="1124818"/>
                  </a:lnTo>
                  <a:lnTo>
                    <a:pt x="6247" y="1124995"/>
                  </a:lnTo>
                  <a:lnTo>
                    <a:pt x="5880" y="1124995"/>
                  </a:lnTo>
                  <a:lnTo>
                    <a:pt x="5512" y="1125171"/>
                  </a:lnTo>
                  <a:lnTo>
                    <a:pt x="5145" y="1125171"/>
                  </a:lnTo>
                  <a:lnTo>
                    <a:pt x="4777" y="1125171"/>
                  </a:lnTo>
                  <a:lnTo>
                    <a:pt x="4410" y="1125348"/>
                  </a:lnTo>
                  <a:lnTo>
                    <a:pt x="4042" y="1125348"/>
                  </a:lnTo>
                  <a:lnTo>
                    <a:pt x="3674" y="1125527"/>
                  </a:lnTo>
                  <a:lnTo>
                    <a:pt x="3307" y="1125527"/>
                  </a:lnTo>
                  <a:lnTo>
                    <a:pt x="2939" y="1125527"/>
                  </a:lnTo>
                  <a:lnTo>
                    <a:pt x="2572" y="1125701"/>
                  </a:lnTo>
                  <a:lnTo>
                    <a:pt x="2204" y="1125701"/>
                  </a:lnTo>
                  <a:lnTo>
                    <a:pt x="1837" y="1125701"/>
                  </a:lnTo>
                  <a:lnTo>
                    <a:pt x="1469" y="1125880"/>
                  </a:lnTo>
                  <a:lnTo>
                    <a:pt x="1102" y="1125880"/>
                  </a:lnTo>
                  <a:lnTo>
                    <a:pt x="734" y="1125880"/>
                  </a:lnTo>
                  <a:lnTo>
                    <a:pt x="367" y="1126056"/>
                  </a:lnTo>
                  <a:lnTo>
                    <a:pt x="0" y="1126056"/>
                  </a:lnTo>
                </a:path>
              </a:pathLst>
            </a:custGeom>
            <a:ln w="5541">
              <a:solidFill>
                <a:srgbClr val="008A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980496" y="1467819"/>
              <a:ext cx="1225550" cy="1239520"/>
            </a:xfrm>
            <a:custGeom>
              <a:avLst/>
              <a:gdLst/>
              <a:ahLst/>
              <a:cxnLst/>
              <a:rect l="l" t="t" r="r" b="b"/>
              <a:pathLst>
                <a:path w="1225550" h="1239520">
                  <a:moveTo>
                    <a:pt x="0" y="1239176"/>
                  </a:moveTo>
                  <a:lnTo>
                    <a:pt x="1224929" y="1239176"/>
                  </a:lnTo>
                </a:path>
                <a:path w="1225550" h="1239520">
                  <a:moveTo>
                    <a:pt x="0" y="0"/>
                  </a:moveTo>
                  <a:lnTo>
                    <a:pt x="1224929" y="0"/>
                  </a:lnTo>
                </a:path>
                <a:path w="1225550" h="1239520">
                  <a:moveTo>
                    <a:pt x="153116" y="1239176"/>
                  </a:moveTo>
                  <a:lnTo>
                    <a:pt x="153116" y="1230325"/>
                  </a:lnTo>
                </a:path>
                <a:path w="1225550" h="1239520">
                  <a:moveTo>
                    <a:pt x="153116" y="0"/>
                  </a:moveTo>
                  <a:lnTo>
                    <a:pt x="153116" y="8851"/>
                  </a:lnTo>
                </a:path>
                <a:path w="1225550" h="1239520">
                  <a:moveTo>
                    <a:pt x="459348" y="1239176"/>
                  </a:moveTo>
                  <a:lnTo>
                    <a:pt x="459348" y="1230325"/>
                  </a:lnTo>
                </a:path>
                <a:path w="1225550" h="1239520">
                  <a:moveTo>
                    <a:pt x="459348" y="0"/>
                  </a:moveTo>
                  <a:lnTo>
                    <a:pt x="459348" y="8851"/>
                  </a:lnTo>
                </a:path>
                <a:path w="1225550" h="1239520">
                  <a:moveTo>
                    <a:pt x="765581" y="1239176"/>
                  </a:moveTo>
                  <a:lnTo>
                    <a:pt x="765581" y="1230325"/>
                  </a:lnTo>
                </a:path>
                <a:path w="1225550" h="1239520">
                  <a:moveTo>
                    <a:pt x="765581" y="0"/>
                  </a:moveTo>
                  <a:lnTo>
                    <a:pt x="765581" y="8851"/>
                  </a:lnTo>
                </a:path>
                <a:path w="1225550" h="1239520">
                  <a:moveTo>
                    <a:pt x="1071813" y="1239176"/>
                  </a:moveTo>
                  <a:lnTo>
                    <a:pt x="1071813" y="1230325"/>
                  </a:lnTo>
                </a:path>
                <a:path w="1225550" h="1239520">
                  <a:moveTo>
                    <a:pt x="1071813" y="0"/>
                  </a:moveTo>
                  <a:lnTo>
                    <a:pt x="1071813" y="8851"/>
                  </a:lnTo>
                </a:path>
                <a:path w="1225550" h="1239520">
                  <a:moveTo>
                    <a:pt x="0" y="1239176"/>
                  </a:moveTo>
                  <a:lnTo>
                    <a:pt x="0" y="1221473"/>
                  </a:lnTo>
                </a:path>
                <a:path w="1225550" h="1239520">
                  <a:moveTo>
                    <a:pt x="0" y="0"/>
                  </a:moveTo>
                  <a:lnTo>
                    <a:pt x="0" y="17702"/>
                  </a:lnTo>
                </a:path>
                <a:path w="1225550" h="1239520">
                  <a:moveTo>
                    <a:pt x="306232" y="1239176"/>
                  </a:moveTo>
                  <a:lnTo>
                    <a:pt x="306232" y="1221473"/>
                  </a:lnTo>
                </a:path>
                <a:path w="1225550" h="1239520">
                  <a:moveTo>
                    <a:pt x="306232" y="0"/>
                  </a:moveTo>
                  <a:lnTo>
                    <a:pt x="306232" y="17702"/>
                  </a:lnTo>
                </a:path>
                <a:path w="1225550" h="1239520">
                  <a:moveTo>
                    <a:pt x="612464" y="1239176"/>
                  </a:moveTo>
                  <a:lnTo>
                    <a:pt x="612464" y="1221473"/>
                  </a:lnTo>
                </a:path>
                <a:path w="1225550" h="1239520">
                  <a:moveTo>
                    <a:pt x="612464" y="0"/>
                  </a:moveTo>
                  <a:lnTo>
                    <a:pt x="612464" y="17702"/>
                  </a:lnTo>
                </a:path>
                <a:path w="1225550" h="1239520">
                  <a:moveTo>
                    <a:pt x="918697" y="1239176"/>
                  </a:moveTo>
                  <a:lnTo>
                    <a:pt x="918697" y="1221473"/>
                  </a:lnTo>
                </a:path>
                <a:path w="1225550" h="1239520">
                  <a:moveTo>
                    <a:pt x="918697" y="0"/>
                  </a:moveTo>
                  <a:lnTo>
                    <a:pt x="918697" y="17702"/>
                  </a:lnTo>
                </a:path>
                <a:path w="1225550" h="1239520">
                  <a:moveTo>
                    <a:pt x="1224929" y="1239176"/>
                  </a:moveTo>
                  <a:lnTo>
                    <a:pt x="1224929" y="1221473"/>
                  </a:lnTo>
                </a:path>
                <a:path w="1225550" h="1239520">
                  <a:moveTo>
                    <a:pt x="1224929" y="0"/>
                  </a:moveTo>
                  <a:lnTo>
                    <a:pt x="1224929" y="1770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946850" y="2688276"/>
            <a:ext cx="981075" cy="1149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20675" algn="l"/>
                <a:tab pos="941705" algn="l"/>
              </a:tabLst>
            </a:pPr>
            <a:r>
              <a:rPr dirty="0" sz="550" spc="-60">
                <a:latin typeface="Times New Roman"/>
                <a:cs typeface="Times New Roman"/>
              </a:rPr>
              <a:t>-2</a:t>
            </a:r>
            <a:r>
              <a:rPr dirty="0" sz="550">
                <a:latin typeface="Times New Roman"/>
                <a:cs typeface="Times New Roman"/>
              </a:rPr>
              <a:t>	</a:t>
            </a:r>
            <a:r>
              <a:rPr dirty="0" sz="550" spc="-60">
                <a:latin typeface="Times New Roman"/>
                <a:cs typeface="Times New Roman"/>
              </a:rPr>
              <a:t>-</a:t>
            </a:r>
            <a:r>
              <a:rPr dirty="0" sz="550" spc="-50">
                <a:latin typeface="Times New Roman"/>
                <a:cs typeface="Times New Roman"/>
              </a:rPr>
              <a:t>1</a:t>
            </a:r>
            <a:r>
              <a:rPr dirty="0" sz="550">
                <a:latin typeface="Times New Roman"/>
                <a:cs typeface="Times New Roman"/>
              </a:rPr>
              <a:t>	</a:t>
            </a:r>
            <a:r>
              <a:rPr dirty="0" sz="550" spc="-50">
                <a:latin typeface="Times New Roman"/>
                <a:cs typeface="Times New Roman"/>
              </a:rPr>
              <a:t>1</a:t>
            </a:r>
            <a:endParaRPr sz="550">
              <a:latin typeface="Times New Roman"/>
              <a:cs typeface="Times New Roman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978908" y="1466867"/>
            <a:ext cx="1228725" cy="1242060"/>
            <a:chOff x="978908" y="1466867"/>
            <a:chExt cx="1228725" cy="1242060"/>
          </a:xfrm>
        </p:grpSpPr>
        <p:sp>
          <p:nvSpPr>
            <p:cNvPr id="10" name="object 10" descr=""/>
            <p:cNvSpPr/>
            <p:nvPr/>
          </p:nvSpPr>
          <p:spPr>
            <a:xfrm>
              <a:off x="980496" y="1467819"/>
              <a:ext cx="1225550" cy="1239520"/>
            </a:xfrm>
            <a:custGeom>
              <a:avLst/>
              <a:gdLst/>
              <a:ahLst/>
              <a:cxnLst/>
              <a:rect l="l" t="t" r="r" b="b"/>
              <a:pathLst>
                <a:path w="1225550" h="1239520">
                  <a:moveTo>
                    <a:pt x="0" y="1239176"/>
                  </a:moveTo>
                  <a:lnTo>
                    <a:pt x="0" y="0"/>
                  </a:lnTo>
                </a:path>
                <a:path w="1225550" h="1239520">
                  <a:moveTo>
                    <a:pt x="1224929" y="1239176"/>
                  </a:moveTo>
                  <a:lnTo>
                    <a:pt x="1224929" y="0"/>
                  </a:lnTo>
                </a:path>
                <a:path w="1225550" h="1239520">
                  <a:moveTo>
                    <a:pt x="0" y="1135969"/>
                  </a:moveTo>
                  <a:lnTo>
                    <a:pt x="6125" y="1135969"/>
                  </a:lnTo>
                </a:path>
                <a:path w="1225550" h="1239520">
                  <a:moveTo>
                    <a:pt x="1224929" y="1135969"/>
                  </a:moveTo>
                  <a:lnTo>
                    <a:pt x="1218805" y="1135969"/>
                  </a:lnTo>
                </a:path>
                <a:path w="1225550" h="1239520">
                  <a:moveTo>
                    <a:pt x="0" y="929382"/>
                  </a:moveTo>
                  <a:lnTo>
                    <a:pt x="6125" y="929382"/>
                  </a:lnTo>
                </a:path>
                <a:path w="1225550" h="1239520">
                  <a:moveTo>
                    <a:pt x="1224929" y="929382"/>
                  </a:moveTo>
                  <a:lnTo>
                    <a:pt x="1218805" y="929382"/>
                  </a:lnTo>
                </a:path>
                <a:path w="1225550" h="1239520">
                  <a:moveTo>
                    <a:pt x="0" y="722795"/>
                  </a:moveTo>
                  <a:lnTo>
                    <a:pt x="6125" y="722795"/>
                  </a:lnTo>
                </a:path>
                <a:path w="1225550" h="1239520">
                  <a:moveTo>
                    <a:pt x="1224929" y="722795"/>
                  </a:moveTo>
                  <a:lnTo>
                    <a:pt x="1218805" y="722795"/>
                  </a:lnTo>
                </a:path>
                <a:path w="1225550" h="1239520">
                  <a:moveTo>
                    <a:pt x="0" y="516381"/>
                  </a:moveTo>
                  <a:lnTo>
                    <a:pt x="6125" y="516381"/>
                  </a:lnTo>
                </a:path>
                <a:path w="1225550" h="1239520">
                  <a:moveTo>
                    <a:pt x="1224929" y="516381"/>
                  </a:moveTo>
                  <a:lnTo>
                    <a:pt x="1218805" y="516381"/>
                  </a:lnTo>
                </a:path>
                <a:path w="1225550" h="1239520">
                  <a:moveTo>
                    <a:pt x="0" y="309794"/>
                  </a:moveTo>
                  <a:lnTo>
                    <a:pt x="6125" y="3097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201138" y="1777614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4" h="0">
                  <a:moveTo>
                    <a:pt x="0" y="0"/>
                  </a:moveTo>
                  <a:lnTo>
                    <a:pt x="42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980496" y="1571026"/>
              <a:ext cx="1225550" cy="1136015"/>
            </a:xfrm>
            <a:custGeom>
              <a:avLst/>
              <a:gdLst/>
              <a:ahLst/>
              <a:cxnLst/>
              <a:rect l="l" t="t" r="r" b="b"/>
              <a:pathLst>
                <a:path w="1225550" h="1136014">
                  <a:moveTo>
                    <a:pt x="0" y="0"/>
                  </a:moveTo>
                  <a:lnTo>
                    <a:pt x="6125" y="0"/>
                  </a:lnTo>
                </a:path>
                <a:path w="1225550" h="1136014">
                  <a:moveTo>
                    <a:pt x="1224929" y="0"/>
                  </a:moveTo>
                  <a:lnTo>
                    <a:pt x="1218805" y="0"/>
                  </a:lnTo>
                </a:path>
                <a:path w="1225550" h="1136014">
                  <a:moveTo>
                    <a:pt x="0" y="1135969"/>
                  </a:moveTo>
                  <a:lnTo>
                    <a:pt x="12249" y="1135969"/>
                  </a:lnTo>
                </a:path>
                <a:path w="1225550" h="1136014">
                  <a:moveTo>
                    <a:pt x="1224929" y="1135969"/>
                  </a:moveTo>
                  <a:lnTo>
                    <a:pt x="1212680" y="1135969"/>
                  </a:lnTo>
                </a:path>
                <a:path w="1225550" h="1136014">
                  <a:moveTo>
                    <a:pt x="0" y="929382"/>
                  </a:moveTo>
                  <a:lnTo>
                    <a:pt x="12249" y="929382"/>
                  </a:lnTo>
                </a:path>
                <a:path w="1225550" h="1136014">
                  <a:moveTo>
                    <a:pt x="1224929" y="929382"/>
                  </a:moveTo>
                  <a:lnTo>
                    <a:pt x="1212680" y="929382"/>
                  </a:lnTo>
                </a:path>
                <a:path w="1225550" h="1136014">
                  <a:moveTo>
                    <a:pt x="0" y="722968"/>
                  </a:moveTo>
                  <a:lnTo>
                    <a:pt x="12249" y="722968"/>
                  </a:lnTo>
                </a:path>
                <a:path w="1225550" h="1136014">
                  <a:moveTo>
                    <a:pt x="1224929" y="722968"/>
                  </a:moveTo>
                  <a:lnTo>
                    <a:pt x="1212680" y="722968"/>
                  </a:lnTo>
                </a:path>
                <a:path w="1225550" h="1136014">
                  <a:moveTo>
                    <a:pt x="0" y="516381"/>
                  </a:moveTo>
                  <a:lnTo>
                    <a:pt x="12249" y="516381"/>
                  </a:lnTo>
                </a:path>
                <a:path w="1225550" h="1136014">
                  <a:moveTo>
                    <a:pt x="1224929" y="516381"/>
                  </a:moveTo>
                  <a:lnTo>
                    <a:pt x="1212680" y="516381"/>
                  </a:lnTo>
                </a:path>
                <a:path w="1225550" h="1136014">
                  <a:moveTo>
                    <a:pt x="0" y="309794"/>
                  </a:moveTo>
                  <a:lnTo>
                    <a:pt x="12249" y="3097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2201138" y="1880820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4" h="0">
                  <a:moveTo>
                    <a:pt x="0" y="0"/>
                  </a:moveTo>
                  <a:lnTo>
                    <a:pt x="42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980496" y="1674407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 h="0">
                  <a:moveTo>
                    <a:pt x="0" y="0"/>
                  </a:moveTo>
                  <a:lnTo>
                    <a:pt x="122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2201138" y="1674407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4" h="0">
                  <a:moveTo>
                    <a:pt x="0" y="0"/>
                  </a:moveTo>
                  <a:lnTo>
                    <a:pt x="42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931048" y="2644905"/>
            <a:ext cx="51435" cy="1149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50" spc="-50">
                <a:latin typeface="Times New Roman"/>
                <a:cs typeface="Times New Roman"/>
              </a:rPr>
              <a:t>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896995" y="2438493"/>
            <a:ext cx="90170" cy="1149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50" spc="-50">
                <a:latin typeface="Times New Roman"/>
                <a:cs typeface="Times New Roman"/>
              </a:rPr>
              <a:t>0.1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892585" y="2231905"/>
            <a:ext cx="90170" cy="1149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50" spc="-50">
                <a:latin typeface="Times New Roman"/>
                <a:cs typeface="Times New Roman"/>
              </a:rPr>
              <a:t>0.2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895035" y="2025317"/>
            <a:ext cx="90170" cy="1149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50" spc="-50">
                <a:latin typeface="Times New Roman"/>
                <a:cs typeface="Times New Roman"/>
              </a:rPr>
              <a:t>0.3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892585" y="1818905"/>
            <a:ext cx="90170" cy="1149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50" spc="-50">
                <a:latin typeface="Times New Roman"/>
                <a:cs typeface="Times New Roman"/>
              </a:rPr>
              <a:t>0.4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894545" y="1612671"/>
            <a:ext cx="90170" cy="1149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50" spc="-50">
                <a:latin typeface="Times New Roman"/>
                <a:cs typeface="Times New Roman"/>
              </a:rPr>
              <a:t>0.5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87640" y="1933410"/>
            <a:ext cx="128270" cy="304165"/>
          </a:xfrm>
          <a:prstGeom prst="rect">
            <a:avLst/>
          </a:prstGeom>
        </p:spPr>
        <p:txBody>
          <a:bodyPr wrap="square" lIns="0" tIns="6350" rIns="0" bIns="0" rtlCol="0" vert="vert270">
            <a:spAutoFit/>
          </a:bodyPr>
          <a:lstStyle/>
          <a:p>
            <a:pPr marL="55244">
              <a:lnSpc>
                <a:spcPts val="245"/>
              </a:lnSpc>
              <a:spcBef>
                <a:spcPts val="50"/>
              </a:spcBef>
            </a:pPr>
            <a:r>
              <a:rPr dirty="0" sz="300" spc="45">
                <a:latin typeface="Times New Roman"/>
                <a:cs typeface="Times New Roman"/>
              </a:rPr>
              <a:t>(2)</a:t>
            </a:r>
            <a:endParaRPr sz="300">
              <a:latin typeface="Times New Roman"/>
              <a:cs typeface="Times New Roman"/>
            </a:endParaRPr>
          </a:p>
          <a:p>
            <a:pPr marL="12700">
              <a:lnSpc>
                <a:spcPts val="425"/>
              </a:lnSpc>
            </a:pPr>
            <a:r>
              <a:rPr dirty="0" sz="450" spc="110">
                <a:latin typeface="Times New Roman"/>
                <a:cs typeface="Times New Roman"/>
              </a:rPr>
              <a:t>g</a:t>
            </a:r>
            <a:r>
              <a:rPr dirty="0" sz="450" spc="445">
                <a:latin typeface="Times New Roman"/>
                <a:cs typeface="Times New Roman"/>
              </a:rPr>
              <a:t> </a:t>
            </a:r>
            <a:r>
              <a:rPr dirty="0" baseline="-37037" sz="450" spc="112">
                <a:latin typeface="Times New Roman"/>
                <a:cs typeface="Times New Roman"/>
              </a:rPr>
              <a:t>34</a:t>
            </a:r>
            <a:r>
              <a:rPr dirty="0" sz="450" spc="75">
                <a:latin typeface="Times New Roman"/>
                <a:cs typeface="Times New Roman"/>
              </a:rPr>
              <a:t>(</a:t>
            </a:r>
            <a:r>
              <a:rPr dirty="0" sz="450" spc="75">
                <a:latin typeface="Symbol"/>
                <a:cs typeface="Symbol"/>
              </a:rPr>
              <a:t></a:t>
            </a:r>
            <a:r>
              <a:rPr dirty="0" sz="450" spc="75">
                <a:latin typeface="Times New Roman"/>
                <a:cs typeface="Times New Roman"/>
              </a:rPr>
              <a:t>)</a:t>
            </a:r>
            <a:endParaRPr sz="450">
              <a:latin typeface="Times New Roman"/>
              <a:cs typeface="Times New Roman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979226" y="1466549"/>
            <a:ext cx="1228090" cy="1242060"/>
            <a:chOff x="979226" y="1466549"/>
            <a:chExt cx="1228090" cy="1242060"/>
          </a:xfrm>
        </p:grpSpPr>
        <p:sp>
          <p:nvSpPr>
            <p:cNvPr id="24" name="object 24" descr=""/>
            <p:cNvSpPr/>
            <p:nvPr/>
          </p:nvSpPr>
          <p:spPr>
            <a:xfrm>
              <a:off x="980496" y="1467819"/>
              <a:ext cx="1225550" cy="1239520"/>
            </a:xfrm>
            <a:custGeom>
              <a:avLst/>
              <a:gdLst/>
              <a:ahLst/>
              <a:cxnLst/>
              <a:rect l="l" t="t" r="r" b="b"/>
              <a:pathLst>
                <a:path w="1225550" h="1239520">
                  <a:moveTo>
                    <a:pt x="0" y="1239176"/>
                  </a:moveTo>
                  <a:lnTo>
                    <a:pt x="0" y="0"/>
                  </a:lnTo>
                  <a:lnTo>
                    <a:pt x="1224929" y="0"/>
                  </a:lnTo>
                  <a:lnTo>
                    <a:pt x="1224929" y="1239176"/>
                  </a:lnTo>
                  <a:lnTo>
                    <a:pt x="0" y="123917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752202" y="1627142"/>
              <a:ext cx="448945" cy="274320"/>
            </a:xfrm>
            <a:custGeom>
              <a:avLst/>
              <a:gdLst/>
              <a:ahLst/>
              <a:cxnLst/>
              <a:rect l="l" t="t" r="r" b="b"/>
              <a:pathLst>
                <a:path w="448944" h="274319">
                  <a:moveTo>
                    <a:pt x="448936" y="274212"/>
                  </a:moveTo>
                  <a:lnTo>
                    <a:pt x="448936" y="0"/>
                  </a:lnTo>
                  <a:lnTo>
                    <a:pt x="0" y="0"/>
                  </a:lnTo>
                  <a:lnTo>
                    <a:pt x="0" y="274212"/>
                  </a:lnTo>
                  <a:lnTo>
                    <a:pt x="448936" y="2742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752202" y="1627142"/>
              <a:ext cx="448945" cy="274320"/>
            </a:xfrm>
            <a:custGeom>
              <a:avLst/>
              <a:gdLst/>
              <a:ahLst/>
              <a:cxnLst/>
              <a:rect l="l" t="t" r="r" b="b"/>
              <a:pathLst>
                <a:path w="448944" h="274319">
                  <a:moveTo>
                    <a:pt x="0" y="0"/>
                  </a:moveTo>
                  <a:lnTo>
                    <a:pt x="0" y="274212"/>
                  </a:lnTo>
                  <a:lnTo>
                    <a:pt x="448936" y="274212"/>
                  </a:lnTo>
                  <a:lnTo>
                    <a:pt x="44893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767635" y="1678832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30" h="0">
                  <a:moveTo>
                    <a:pt x="0" y="0"/>
                  </a:moveTo>
                  <a:lnTo>
                    <a:pt x="48997" y="0"/>
                  </a:lnTo>
                </a:path>
              </a:pathLst>
            </a:custGeom>
            <a:ln w="453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767635" y="1764337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30" h="0">
                  <a:moveTo>
                    <a:pt x="0" y="0"/>
                  </a:moveTo>
                  <a:lnTo>
                    <a:pt x="48997" y="0"/>
                  </a:lnTo>
                </a:path>
              </a:pathLst>
            </a:custGeom>
            <a:ln w="6492">
              <a:solidFill>
                <a:srgbClr val="FF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 txBox="1"/>
          <p:nvPr/>
        </p:nvSpPr>
        <p:spPr>
          <a:xfrm>
            <a:off x="1803031" y="1601345"/>
            <a:ext cx="425450" cy="281940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25"/>
              </a:spcBef>
            </a:pPr>
            <a:r>
              <a:rPr dirty="0" sz="450" spc="-70">
                <a:latin typeface="Symbol"/>
                <a:cs typeface="Symbol"/>
              </a:rPr>
              <a:t></a:t>
            </a:r>
            <a:r>
              <a:rPr dirty="0" baseline="-31746" sz="525" spc="-104">
                <a:latin typeface="Symbol"/>
                <a:cs typeface="Symbol"/>
              </a:rPr>
              <a:t></a:t>
            </a:r>
            <a:r>
              <a:rPr dirty="0" baseline="-31746" sz="525" spc="15">
                <a:latin typeface="Times New Roman"/>
                <a:cs typeface="Times New Roman"/>
              </a:rPr>
              <a:t> </a:t>
            </a:r>
            <a:r>
              <a:rPr dirty="0" sz="450" spc="-60">
                <a:latin typeface="Times New Roman"/>
                <a:cs typeface="Times New Roman"/>
              </a:rPr>
              <a:t>=</a:t>
            </a:r>
            <a:r>
              <a:rPr dirty="0" sz="450" spc="-10">
                <a:latin typeface="Times New Roman"/>
                <a:cs typeface="Times New Roman"/>
              </a:rPr>
              <a:t> </a:t>
            </a:r>
            <a:r>
              <a:rPr dirty="0" sz="450" spc="-50">
                <a:latin typeface="Times New Roman"/>
                <a:cs typeface="Times New Roman"/>
              </a:rPr>
              <a:t>4.0;</a:t>
            </a:r>
            <a:r>
              <a:rPr dirty="0" sz="450" spc="-10">
                <a:latin typeface="Times New Roman"/>
                <a:cs typeface="Times New Roman"/>
              </a:rPr>
              <a:t> </a:t>
            </a:r>
            <a:r>
              <a:rPr dirty="0" sz="450" spc="-70">
                <a:latin typeface="Symbol"/>
                <a:cs typeface="Symbol"/>
              </a:rPr>
              <a:t></a:t>
            </a:r>
            <a:r>
              <a:rPr dirty="0" baseline="-31746" sz="525" spc="-104">
                <a:latin typeface="Symbol"/>
                <a:cs typeface="Symbol"/>
              </a:rPr>
              <a:t></a:t>
            </a:r>
            <a:r>
              <a:rPr dirty="0" baseline="-31746" sz="525" spc="22">
                <a:latin typeface="Times New Roman"/>
                <a:cs typeface="Times New Roman"/>
              </a:rPr>
              <a:t> </a:t>
            </a:r>
            <a:r>
              <a:rPr dirty="0" sz="450" spc="-60">
                <a:latin typeface="Times New Roman"/>
                <a:cs typeface="Times New Roman"/>
              </a:rPr>
              <a:t>=</a:t>
            </a:r>
            <a:r>
              <a:rPr dirty="0" sz="450" spc="-15">
                <a:latin typeface="Times New Roman"/>
                <a:cs typeface="Times New Roman"/>
              </a:rPr>
              <a:t> </a:t>
            </a:r>
            <a:r>
              <a:rPr dirty="0" sz="450" spc="-45">
                <a:latin typeface="Times New Roman"/>
                <a:cs typeface="Times New Roman"/>
              </a:rPr>
              <a:t>-</a:t>
            </a:r>
            <a:r>
              <a:rPr dirty="0" sz="450" spc="-25">
                <a:latin typeface="Times New Roman"/>
                <a:cs typeface="Times New Roman"/>
              </a:rPr>
              <a:t>3.0</a:t>
            </a:r>
            <a:endParaRPr sz="45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sz="450" spc="-70">
                <a:latin typeface="Symbol"/>
                <a:cs typeface="Symbol"/>
              </a:rPr>
              <a:t></a:t>
            </a:r>
            <a:r>
              <a:rPr dirty="0" baseline="-31746" sz="525" spc="-104">
                <a:latin typeface="Symbol"/>
                <a:cs typeface="Symbol"/>
              </a:rPr>
              <a:t></a:t>
            </a:r>
            <a:r>
              <a:rPr dirty="0" baseline="-31746" sz="525" spc="15">
                <a:latin typeface="Times New Roman"/>
                <a:cs typeface="Times New Roman"/>
              </a:rPr>
              <a:t> </a:t>
            </a:r>
            <a:r>
              <a:rPr dirty="0" sz="450" spc="-60">
                <a:latin typeface="Times New Roman"/>
                <a:cs typeface="Times New Roman"/>
              </a:rPr>
              <a:t>=</a:t>
            </a:r>
            <a:r>
              <a:rPr dirty="0" sz="450" spc="-10">
                <a:latin typeface="Times New Roman"/>
                <a:cs typeface="Times New Roman"/>
              </a:rPr>
              <a:t> </a:t>
            </a:r>
            <a:r>
              <a:rPr dirty="0" sz="450" spc="-50">
                <a:latin typeface="Times New Roman"/>
                <a:cs typeface="Times New Roman"/>
              </a:rPr>
              <a:t>4.0;</a:t>
            </a:r>
            <a:r>
              <a:rPr dirty="0" sz="450" spc="-10">
                <a:latin typeface="Times New Roman"/>
                <a:cs typeface="Times New Roman"/>
              </a:rPr>
              <a:t> </a:t>
            </a:r>
            <a:r>
              <a:rPr dirty="0" sz="450" spc="-70">
                <a:latin typeface="Symbol"/>
                <a:cs typeface="Symbol"/>
              </a:rPr>
              <a:t></a:t>
            </a:r>
            <a:r>
              <a:rPr dirty="0" baseline="-31746" sz="525" spc="-104">
                <a:latin typeface="Symbol"/>
                <a:cs typeface="Symbol"/>
              </a:rPr>
              <a:t></a:t>
            </a:r>
            <a:r>
              <a:rPr dirty="0" baseline="-31746" sz="525" spc="22">
                <a:latin typeface="Times New Roman"/>
                <a:cs typeface="Times New Roman"/>
              </a:rPr>
              <a:t> </a:t>
            </a:r>
            <a:r>
              <a:rPr dirty="0" sz="450" spc="-60">
                <a:latin typeface="Times New Roman"/>
                <a:cs typeface="Times New Roman"/>
              </a:rPr>
              <a:t>=</a:t>
            </a:r>
            <a:r>
              <a:rPr dirty="0" sz="450" spc="-15">
                <a:latin typeface="Times New Roman"/>
                <a:cs typeface="Times New Roman"/>
              </a:rPr>
              <a:t> </a:t>
            </a:r>
            <a:r>
              <a:rPr dirty="0" sz="450" spc="-45">
                <a:latin typeface="Times New Roman"/>
                <a:cs typeface="Times New Roman"/>
              </a:rPr>
              <a:t>-</a:t>
            </a:r>
            <a:r>
              <a:rPr dirty="0" sz="450" spc="-25">
                <a:latin typeface="Times New Roman"/>
                <a:cs typeface="Times New Roman"/>
              </a:rPr>
              <a:t>4.0</a:t>
            </a:r>
            <a:endParaRPr sz="45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sz="450" spc="-70">
                <a:latin typeface="Symbol"/>
                <a:cs typeface="Symbol"/>
              </a:rPr>
              <a:t></a:t>
            </a:r>
            <a:r>
              <a:rPr dirty="0" baseline="-31746" sz="525" spc="-104">
                <a:latin typeface="Symbol"/>
                <a:cs typeface="Symbol"/>
              </a:rPr>
              <a:t></a:t>
            </a:r>
            <a:r>
              <a:rPr dirty="0" baseline="-31746" sz="525" spc="15">
                <a:latin typeface="Times New Roman"/>
                <a:cs typeface="Times New Roman"/>
              </a:rPr>
              <a:t> </a:t>
            </a:r>
            <a:r>
              <a:rPr dirty="0" sz="450" spc="-60">
                <a:latin typeface="Times New Roman"/>
                <a:cs typeface="Times New Roman"/>
              </a:rPr>
              <a:t>=</a:t>
            </a:r>
            <a:r>
              <a:rPr dirty="0" sz="450" spc="-10">
                <a:latin typeface="Times New Roman"/>
                <a:cs typeface="Times New Roman"/>
              </a:rPr>
              <a:t> </a:t>
            </a:r>
            <a:r>
              <a:rPr dirty="0" sz="450" spc="-50">
                <a:latin typeface="Times New Roman"/>
                <a:cs typeface="Times New Roman"/>
              </a:rPr>
              <a:t>5.0;</a:t>
            </a:r>
            <a:r>
              <a:rPr dirty="0" sz="450" spc="-10">
                <a:latin typeface="Times New Roman"/>
                <a:cs typeface="Times New Roman"/>
              </a:rPr>
              <a:t> </a:t>
            </a:r>
            <a:r>
              <a:rPr dirty="0" sz="450" spc="-70">
                <a:latin typeface="Symbol"/>
                <a:cs typeface="Symbol"/>
              </a:rPr>
              <a:t></a:t>
            </a:r>
            <a:r>
              <a:rPr dirty="0" baseline="-31746" sz="525" spc="-104">
                <a:latin typeface="Symbol"/>
                <a:cs typeface="Symbol"/>
              </a:rPr>
              <a:t></a:t>
            </a:r>
            <a:r>
              <a:rPr dirty="0" baseline="-31746" sz="525" spc="22">
                <a:latin typeface="Times New Roman"/>
                <a:cs typeface="Times New Roman"/>
              </a:rPr>
              <a:t> </a:t>
            </a:r>
            <a:r>
              <a:rPr dirty="0" sz="450" spc="-60">
                <a:latin typeface="Times New Roman"/>
                <a:cs typeface="Times New Roman"/>
              </a:rPr>
              <a:t>=</a:t>
            </a:r>
            <a:r>
              <a:rPr dirty="0" sz="450" spc="-15">
                <a:latin typeface="Times New Roman"/>
                <a:cs typeface="Times New Roman"/>
              </a:rPr>
              <a:t> </a:t>
            </a:r>
            <a:r>
              <a:rPr dirty="0" sz="450" spc="-45">
                <a:latin typeface="Times New Roman"/>
                <a:cs typeface="Times New Roman"/>
              </a:rPr>
              <a:t>-</a:t>
            </a:r>
            <a:r>
              <a:rPr dirty="0" sz="450" spc="-25">
                <a:latin typeface="Times New Roman"/>
                <a:cs typeface="Times New Roman"/>
              </a:rPr>
              <a:t>4.0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30" name="object 30" descr=""/>
          <p:cNvSpPr/>
          <p:nvPr/>
        </p:nvSpPr>
        <p:spPr>
          <a:xfrm>
            <a:off x="1767635" y="1849841"/>
            <a:ext cx="49530" cy="0"/>
          </a:xfrm>
          <a:custGeom>
            <a:avLst/>
            <a:gdLst/>
            <a:ahLst/>
            <a:cxnLst/>
            <a:rect l="l" t="t" r="r" b="b"/>
            <a:pathLst>
              <a:path w="49530" h="0">
                <a:moveTo>
                  <a:pt x="0" y="0"/>
                </a:moveTo>
                <a:lnTo>
                  <a:pt x="48997" y="0"/>
                </a:lnTo>
              </a:path>
            </a:pathLst>
          </a:custGeom>
          <a:ln w="4532">
            <a:solidFill>
              <a:srgbClr val="008A0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 txBox="1"/>
          <p:nvPr/>
        </p:nvSpPr>
        <p:spPr>
          <a:xfrm>
            <a:off x="989722" y="1463618"/>
            <a:ext cx="336550" cy="1447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50" spc="-135">
                <a:solidFill>
                  <a:srgbClr val="FF00FF"/>
                </a:solidFill>
                <a:latin typeface="Times New Roman"/>
                <a:cs typeface="Times New Roman"/>
              </a:rPr>
              <a:t>No</a:t>
            </a:r>
            <a:r>
              <a:rPr dirty="0" sz="750" spc="-4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750" spc="-90">
                <a:solidFill>
                  <a:srgbClr val="FF00FF"/>
                </a:solidFill>
                <a:latin typeface="Times New Roman"/>
                <a:cs typeface="Times New Roman"/>
              </a:rPr>
              <a:t>Control</a:t>
            </a:r>
            <a:endParaRPr sz="750">
              <a:latin typeface="Times New Roman"/>
              <a:cs typeface="Times New Roman"/>
            </a:endParaRPr>
          </a:p>
        </p:txBody>
      </p:sp>
      <p:grpSp>
        <p:nvGrpSpPr>
          <p:cNvPr id="32" name="object 32" descr=""/>
          <p:cNvGrpSpPr/>
          <p:nvPr/>
        </p:nvGrpSpPr>
        <p:grpSpPr>
          <a:xfrm>
            <a:off x="2413495" y="1466232"/>
            <a:ext cx="1247775" cy="1242695"/>
            <a:chOff x="2413495" y="1466232"/>
            <a:chExt cx="1247775" cy="1242695"/>
          </a:xfrm>
        </p:grpSpPr>
        <p:sp>
          <p:nvSpPr>
            <p:cNvPr id="33" name="object 33" descr=""/>
            <p:cNvSpPr/>
            <p:nvPr/>
          </p:nvSpPr>
          <p:spPr>
            <a:xfrm>
              <a:off x="2417622" y="1597224"/>
              <a:ext cx="1239520" cy="1097915"/>
            </a:xfrm>
            <a:custGeom>
              <a:avLst/>
              <a:gdLst/>
              <a:ahLst/>
              <a:cxnLst/>
              <a:rect l="l" t="t" r="r" b="b"/>
              <a:pathLst>
                <a:path w="1239520" h="1097914">
                  <a:moveTo>
                    <a:pt x="621419" y="1097912"/>
                  </a:moveTo>
                  <a:lnTo>
                    <a:pt x="621915" y="1085873"/>
                  </a:lnTo>
                  <a:lnTo>
                    <a:pt x="622409" y="1072772"/>
                  </a:lnTo>
                  <a:lnTo>
                    <a:pt x="622781" y="1058257"/>
                  </a:lnTo>
                  <a:lnTo>
                    <a:pt x="623277" y="1042854"/>
                  </a:lnTo>
                  <a:lnTo>
                    <a:pt x="623773" y="1026569"/>
                  </a:lnTo>
                  <a:lnTo>
                    <a:pt x="624269" y="1009575"/>
                  </a:lnTo>
                  <a:lnTo>
                    <a:pt x="624640" y="991873"/>
                  </a:lnTo>
                  <a:lnTo>
                    <a:pt x="625136" y="973462"/>
                  </a:lnTo>
                  <a:lnTo>
                    <a:pt x="625632" y="954698"/>
                  </a:lnTo>
                  <a:lnTo>
                    <a:pt x="626128" y="935401"/>
                  </a:lnTo>
                  <a:lnTo>
                    <a:pt x="626498" y="915929"/>
                  </a:lnTo>
                  <a:lnTo>
                    <a:pt x="626994" y="896103"/>
                  </a:lnTo>
                  <a:lnTo>
                    <a:pt x="627490" y="876630"/>
                  </a:lnTo>
                  <a:lnTo>
                    <a:pt x="627986" y="856978"/>
                  </a:lnTo>
                  <a:lnTo>
                    <a:pt x="628356" y="837329"/>
                  </a:lnTo>
                  <a:lnTo>
                    <a:pt x="628852" y="817856"/>
                  </a:lnTo>
                  <a:lnTo>
                    <a:pt x="629348" y="798563"/>
                  </a:lnTo>
                  <a:lnTo>
                    <a:pt x="629844" y="779443"/>
                  </a:lnTo>
                  <a:lnTo>
                    <a:pt x="630215" y="761208"/>
                  </a:lnTo>
                  <a:lnTo>
                    <a:pt x="630711" y="742976"/>
                  </a:lnTo>
                  <a:lnTo>
                    <a:pt x="631207" y="725271"/>
                  </a:lnTo>
                  <a:lnTo>
                    <a:pt x="631703" y="707924"/>
                  </a:lnTo>
                  <a:lnTo>
                    <a:pt x="632073" y="690751"/>
                  </a:lnTo>
                  <a:lnTo>
                    <a:pt x="632569" y="674466"/>
                  </a:lnTo>
                  <a:lnTo>
                    <a:pt x="633065" y="658357"/>
                  </a:lnTo>
                  <a:lnTo>
                    <a:pt x="633561" y="643133"/>
                  </a:lnTo>
                  <a:lnTo>
                    <a:pt x="633931" y="628086"/>
                  </a:lnTo>
                  <a:lnTo>
                    <a:pt x="634427" y="613392"/>
                  </a:lnTo>
                  <a:lnTo>
                    <a:pt x="634923" y="599409"/>
                  </a:lnTo>
                  <a:lnTo>
                    <a:pt x="635419" y="585424"/>
                  </a:lnTo>
                  <a:lnTo>
                    <a:pt x="635790" y="571970"/>
                  </a:lnTo>
                  <a:lnTo>
                    <a:pt x="636286" y="558690"/>
                  </a:lnTo>
                  <a:lnTo>
                    <a:pt x="636782" y="545946"/>
                  </a:lnTo>
                  <a:lnTo>
                    <a:pt x="637277" y="533554"/>
                  </a:lnTo>
                  <a:lnTo>
                    <a:pt x="637648" y="521162"/>
                  </a:lnTo>
                  <a:lnTo>
                    <a:pt x="638144" y="508947"/>
                  </a:lnTo>
                  <a:lnTo>
                    <a:pt x="638640" y="496911"/>
                  </a:lnTo>
                  <a:lnTo>
                    <a:pt x="639136" y="485049"/>
                  </a:lnTo>
                  <a:lnTo>
                    <a:pt x="639506" y="473542"/>
                  </a:lnTo>
                  <a:lnTo>
                    <a:pt x="640002" y="462035"/>
                  </a:lnTo>
                  <a:lnTo>
                    <a:pt x="640498" y="450705"/>
                  </a:lnTo>
                  <a:lnTo>
                    <a:pt x="640994" y="439378"/>
                  </a:lnTo>
                  <a:lnTo>
                    <a:pt x="641365" y="428401"/>
                  </a:lnTo>
                  <a:lnTo>
                    <a:pt x="641860" y="417426"/>
                  </a:lnTo>
                  <a:lnTo>
                    <a:pt x="642356" y="406449"/>
                  </a:lnTo>
                  <a:lnTo>
                    <a:pt x="642850" y="395827"/>
                  </a:lnTo>
                  <a:lnTo>
                    <a:pt x="643223" y="385209"/>
                  </a:lnTo>
                  <a:lnTo>
                    <a:pt x="643719" y="374764"/>
                  </a:lnTo>
                  <a:lnTo>
                    <a:pt x="644215" y="364495"/>
                  </a:lnTo>
                  <a:lnTo>
                    <a:pt x="644709" y="354406"/>
                  </a:lnTo>
                  <a:lnTo>
                    <a:pt x="645081" y="344669"/>
                  </a:lnTo>
                  <a:lnTo>
                    <a:pt x="645577" y="334933"/>
                  </a:lnTo>
                  <a:lnTo>
                    <a:pt x="646073" y="325373"/>
                  </a:lnTo>
                  <a:lnTo>
                    <a:pt x="646569" y="316166"/>
                  </a:lnTo>
                  <a:lnTo>
                    <a:pt x="646939" y="306962"/>
                  </a:lnTo>
                  <a:lnTo>
                    <a:pt x="647435" y="298111"/>
                  </a:lnTo>
                  <a:lnTo>
                    <a:pt x="647931" y="289436"/>
                  </a:lnTo>
                  <a:lnTo>
                    <a:pt x="648427" y="280940"/>
                  </a:lnTo>
                  <a:lnTo>
                    <a:pt x="648798" y="272795"/>
                  </a:lnTo>
                  <a:lnTo>
                    <a:pt x="649294" y="264832"/>
                  </a:lnTo>
                  <a:lnTo>
                    <a:pt x="649790" y="257042"/>
                  </a:lnTo>
                  <a:lnTo>
                    <a:pt x="650286" y="249429"/>
                  </a:lnTo>
                  <a:lnTo>
                    <a:pt x="650656" y="241995"/>
                  </a:lnTo>
                  <a:lnTo>
                    <a:pt x="651152" y="234914"/>
                  </a:lnTo>
                  <a:lnTo>
                    <a:pt x="651648" y="228009"/>
                  </a:lnTo>
                  <a:lnTo>
                    <a:pt x="652018" y="221281"/>
                  </a:lnTo>
                  <a:lnTo>
                    <a:pt x="652514" y="214909"/>
                  </a:lnTo>
                  <a:lnTo>
                    <a:pt x="653010" y="208713"/>
                  </a:lnTo>
                  <a:lnTo>
                    <a:pt x="653506" y="202693"/>
                  </a:lnTo>
                  <a:lnTo>
                    <a:pt x="653877" y="196850"/>
                  </a:lnTo>
                  <a:lnTo>
                    <a:pt x="654373" y="191366"/>
                  </a:lnTo>
                  <a:lnTo>
                    <a:pt x="654869" y="185876"/>
                  </a:lnTo>
                  <a:lnTo>
                    <a:pt x="655365" y="180742"/>
                  </a:lnTo>
                  <a:lnTo>
                    <a:pt x="655735" y="175787"/>
                  </a:lnTo>
                  <a:lnTo>
                    <a:pt x="656231" y="170829"/>
                  </a:lnTo>
                  <a:lnTo>
                    <a:pt x="656727" y="166227"/>
                  </a:lnTo>
                  <a:lnTo>
                    <a:pt x="657223" y="161625"/>
                  </a:lnTo>
                  <a:lnTo>
                    <a:pt x="657593" y="157375"/>
                  </a:lnTo>
                  <a:lnTo>
                    <a:pt x="658089" y="153126"/>
                  </a:lnTo>
                  <a:lnTo>
                    <a:pt x="658585" y="148877"/>
                  </a:lnTo>
                  <a:lnTo>
                    <a:pt x="659081" y="144984"/>
                  </a:lnTo>
                  <a:lnTo>
                    <a:pt x="659577" y="141090"/>
                  </a:lnTo>
                  <a:lnTo>
                    <a:pt x="659948" y="137373"/>
                  </a:lnTo>
                  <a:lnTo>
                    <a:pt x="660444" y="133654"/>
                  </a:lnTo>
                  <a:lnTo>
                    <a:pt x="660940" y="130289"/>
                  </a:lnTo>
                  <a:lnTo>
                    <a:pt x="661436" y="126928"/>
                  </a:lnTo>
                  <a:lnTo>
                    <a:pt x="661806" y="123564"/>
                  </a:lnTo>
                  <a:lnTo>
                    <a:pt x="662302" y="120553"/>
                  </a:lnTo>
                  <a:lnTo>
                    <a:pt x="662798" y="117721"/>
                  </a:lnTo>
                  <a:lnTo>
                    <a:pt x="663294" y="114889"/>
                  </a:lnTo>
                  <a:lnTo>
                    <a:pt x="663664" y="112234"/>
                  </a:lnTo>
                  <a:lnTo>
                    <a:pt x="664160" y="109755"/>
                  </a:lnTo>
                  <a:lnTo>
                    <a:pt x="664656" y="107279"/>
                  </a:lnTo>
                  <a:lnTo>
                    <a:pt x="665150" y="105153"/>
                  </a:lnTo>
                  <a:lnTo>
                    <a:pt x="665523" y="103027"/>
                  </a:lnTo>
                  <a:lnTo>
                    <a:pt x="666019" y="100904"/>
                  </a:lnTo>
                  <a:lnTo>
                    <a:pt x="666514" y="98957"/>
                  </a:lnTo>
                  <a:lnTo>
                    <a:pt x="667008" y="97187"/>
                  </a:lnTo>
                  <a:lnTo>
                    <a:pt x="667381" y="95593"/>
                  </a:lnTo>
                  <a:lnTo>
                    <a:pt x="667877" y="94179"/>
                  </a:lnTo>
                  <a:lnTo>
                    <a:pt x="668373" y="92938"/>
                  </a:lnTo>
                  <a:lnTo>
                    <a:pt x="668869" y="91700"/>
                  </a:lnTo>
                  <a:lnTo>
                    <a:pt x="669239" y="90635"/>
                  </a:lnTo>
                  <a:lnTo>
                    <a:pt x="669735" y="89574"/>
                  </a:lnTo>
                  <a:lnTo>
                    <a:pt x="670231" y="88689"/>
                  </a:lnTo>
                  <a:lnTo>
                    <a:pt x="670727" y="87983"/>
                  </a:lnTo>
                  <a:lnTo>
                    <a:pt x="671098" y="87274"/>
                  </a:lnTo>
                  <a:lnTo>
                    <a:pt x="671593" y="86565"/>
                  </a:lnTo>
                  <a:lnTo>
                    <a:pt x="672089" y="86033"/>
                  </a:lnTo>
                  <a:lnTo>
                    <a:pt x="672585" y="85327"/>
                  </a:lnTo>
                  <a:lnTo>
                    <a:pt x="672956" y="84795"/>
                  </a:lnTo>
                  <a:lnTo>
                    <a:pt x="673452" y="84263"/>
                  </a:lnTo>
                  <a:lnTo>
                    <a:pt x="673948" y="83910"/>
                  </a:lnTo>
                  <a:lnTo>
                    <a:pt x="674444" y="83381"/>
                  </a:lnTo>
                  <a:lnTo>
                    <a:pt x="674814" y="83025"/>
                  </a:lnTo>
                  <a:lnTo>
                    <a:pt x="675310" y="82672"/>
                  </a:lnTo>
                  <a:lnTo>
                    <a:pt x="675806" y="82493"/>
                  </a:lnTo>
                  <a:lnTo>
                    <a:pt x="676302" y="82316"/>
                  </a:lnTo>
                  <a:lnTo>
                    <a:pt x="676672" y="82140"/>
                  </a:lnTo>
                  <a:lnTo>
                    <a:pt x="677168" y="81963"/>
                  </a:lnTo>
                  <a:lnTo>
                    <a:pt x="677664" y="81787"/>
                  </a:lnTo>
                  <a:lnTo>
                    <a:pt x="678160" y="81787"/>
                  </a:lnTo>
                  <a:lnTo>
                    <a:pt x="678531" y="81608"/>
                  </a:lnTo>
                  <a:lnTo>
                    <a:pt x="679027" y="81608"/>
                  </a:lnTo>
                  <a:lnTo>
                    <a:pt x="679523" y="81608"/>
                  </a:lnTo>
                  <a:lnTo>
                    <a:pt x="680019" y="81608"/>
                  </a:lnTo>
                  <a:lnTo>
                    <a:pt x="680389" y="81787"/>
                  </a:lnTo>
                  <a:lnTo>
                    <a:pt x="680885" y="81963"/>
                  </a:lnTo>
                  <a:lnTo>
                    <a:pt x="683239" y="84086"/>
                  </a:lnTo>
                  <a:lnTo>
                    <a:pt x="683735" y="84619"/>
                  </a:lnTo>
                  <a:lnTo>
                    <a:pt x="684106" y="85327"/>
                  </a:lnTo>
                  <a:lnTo>
                    <a:pt x="684602" y="86033"/>
                  </a:lnTo>
                  <a:lnTo>
                    <a:pt x="685098" y="86565"/>
                  </a:lnTo>
                  <a:lnTo>
                    <a:pt x="685594" y="87274"/>
                  </a:lnTo>
                  <a:lnTo>
                    <a:pt x="685964" y="87983"/>
                  </a:lnTo>
                  <a:lnTo>
                    <a:pt x="686460" y="88512"/>
                  </a:lnTo>
                  <a:lnTo>
                    <a:pt x="686956" y="89044"/>
                  </a:lnTo>
                  <a:lnTo>
                    <a:pt x="687452" y="89574"/>
                  </a:lnTo>
                  <a:lnTo>
                    <a:pt x="687822" y="90106"/>
                  </a:lnTo>
                  <a:lnTo>
                    <a:pt x="688318" y="90635"/>
                  </a:lnTo>
                  <a:lnTo>
                    <a:pt x="688814" y="91167"/>
                  </a:lnTo>
                  <a:lnTo>
                    <a:pt x="689308" y="91700"/>
                  </a:lnTo>
                  <a:lnTo>
                    <a:pt x="689681" y="92053"/>
                  </a:lnTo>
                  <a:lnTo>
                    <a:pt x="690177" y="92585"/>
                  </a:lnTo>
                  <a:lnTo>
                    <a:pt x="690673" y="92938"/>
                  </a:lnTo>
                  <a:lnTo>
                    <a:pt x="691166" y="93291"/>
                  </a:lnTo>
                  <a:lnTo>
                    <a:pt x="691539" y="93470"/>
                  </a:lnTo>
                  <a:lnTo>
                    <a:pt x="692035" y="93823"/>
                  </a:lnTo>
                  <a:lnTo>
                    <a:pt x="692531" y="93999"/>
                  </a:lnTo>
                  <a:lnTo>
                    <a:pt x="693027" y="93999"/>
                  </a:lnTo>
                  <a:lnTo>
                    <a:pt x="693397" y="94179"/>
                  </a:lnTo>
                  <a:lnTo>
                    <a:pt x="693893" y="94179"/>
                  </a:lnTo>
                  <a:lnTo>
                    <a:pt x="694389" y="94179"/>
                  </a:lnTo>
                  <a:lnTo>
                    <a:pt x="694885" y="94179"/>
                  </a:lnTo>
                  <a:lnTo>
                    <a:pt x="695256" y="93999"/>
                  </a:lnTo>
                  <a:lnTo>
                    <a:pt x="695752" y="93823"/>
                  </a:lnTo>
                  <a:lnTo>
                    <a:pt x="696247" y="93646"/>
                  </a:lnTo>
                  <a:lnTo>
                    <a:pt x="696743" y="93470"/>
                  </a:lnTo>
                  <a:lnTo>
                    <a:pt x="697114" y="93291"/>
                  </a:lnTo>
                  <a:lnTo>
                    <a:pt x="697610" y="93117"/>
                  </a:lnTo>
                  <a:lnTo>
                    <a:pt x="698106" y="92761"/>
                  </a:lnTo>
                  <a:lnTo>
                    <a:pt x="698602" y="92585"/>
                  </a:lnTo>
                  <a:lnTo>
                    <a:pt x="698972" y="92229"/>
                  </a:lnTo>
                  <a:lnTo>
                    <a:pt x="699468" y="92053"/>
                  </a:lnTo>
                  <a:lnTo>
                    <a:pt x="699964" y="91700"/>
                  </a:lnTo>
                  <a:lnTo>
                    <a:pt x="700460" y="91344"/>
                  </a:lnTo>
                  <a:lnTo>
                    <a:pt x="700831" y="90991"/>
                  </a:lnTo>
                  <a:lnTo>
                    <a:pt x="701326" y="90635"/>
                  </a:lnTo>
                  <a:lnTo>
                    <a:pt x="701822" y="90282"/>
                  </a:lnTo>
                  <a:lnTo>
                    <a:pt x="702318" y="89929"/>
                  </a:lnTo>
                  <a:lnTo>
                    <a:pt x="702689" y="89574"/>
                  </a:lnTo>
                  <a:lnTo>
                    <a:pt x="703185" y="89221"/>
                  </a:lnTo>
                  <a:lnTo>
                    <a:pt x="703681" y="88868"/>
                  </a:lnTo>
                  <a:lnTo>
                    <a:pt x="704177" y="88512"/>
                  </a:lnTo>
                  <a:lnTo>
                    <a:pt x="704547" y="88159"/>
                  </a:lnTo>
                  <a:lnTo>
                    <a:pt x="705043" y="87806"/>
                  </a:lnTo>
                  <a:lnTo>
                    <a:pt x="705539" y="87451"/>
                  </a:lnTo>
                  <a:lnTo>
                    <a:pt x="706035" y="86918"/>
                  </a:lnTo>
                  <a:lnTo>
                    <a:pt x="706405" y="86565"/>
                  </a:lnTo>
                  <a:lnTo>
                    <a:pt x="706901" y="86213"/>
                  </a:lnTo>
                  <a:lnTo>
                    <a:pt x="707397" y="85857"/>
                  </a:lnTo>
                  <a:lnTo>
                    <a:pt x="707893" y="85504"/>
                  </a:lnTo>
                  <a:lnTo>
                    <a:pt x="708264" y="85151"/>
                  </a:lnTo>
                  <a:lnTo>
                    <a:pt x="708760" y="84619"/>
                  </a:lnTo>
                  <a:lnTo>
                    <a:pt x="709256" y="84263"/>
                  </a:lnTo>
                  <a:lnTo>
                    <a:pt x="709752" y="83910"/>
                  </a:lnTo>
                  <a:lnTo>
                    <a:pt x="710122" y="83554"/>
                  </a:lnTo>
                  <a:lnTo>
                    <a:pt x="710618" y="83201"/>
                  </a:lnTo>
                  <a:lnTo>
                    <a:pt x="711114" y="83025"/>
                  </a:lnTo>
                  <a:lnTo>
                    <a:pt x="711608" y="82672"/>
                  </a:lnTo>
                  <a:lnTo>
                    <a:pt x="711980" y="82316"/>
                  </a:lnTo>
                  <a:lnTo>
                    <a:pt x="712476" y="82140"/>
                  </a:lnTo>
                  <a:lnTo>
                    <a:pt x="712972" y="81787"/>
                  </a:lnTo>
                  <a:lnTo>
                    <a:pt x="713466" y="81608"/>
                  </a:lnTo>
                  <a:lnTo>
                    <a:pt x="713839" y="81431"/>
                  </a:lnTo>
                  <a:lnTo>
                    <a:pt x="714335" y="81255"/>
                  </a:lnTo>
                  <a:lnTo>
                    <a:pt x="714831" y="80899"/>
                  </a:lnTo>
                  <a:lnTo>
                    <a:pt x="715327" y="80725"/>
                  </a:lnTo>
                  <a:lnTo>
                    <a:pt x="715697" y="80546"/>
                  </a:lnTo>
                  <a:lnTo>
                    <a:pt x="716193" y="80546"/>
                  </a:lnTo>
                  <a:lnTo>
                    <a:pt x="716689" y="80370"/>
                  </a:lnTo>
                  <a:lnTo>
                    <a:pt x="717185" y="80193"/>
                  </a:lnTo>
                  <a:lnTo>
                    <a:pt x="717555" y="80193"/>
                  </a:lnTo>
                  <a:lnTo>
                    <a:pt x="718051" y="80017"/>
                  </a:lnTo>
                  <a:lnTo>
                    <a:pt x="718547" y="80017"/>
                  </a:lnTo>
                  <a:lnTo>
                    <a:pt x="719043" y="79837"/>
                  </a:lnTo>
                  <a:lnTo>
                    <a:pt x="719414" y="79837"/>
                  </a:lnTo>
                  <a:lnTo>
                    <a:pt x="724989" y="79837"/>
                  </a:lnTo>
                  <a:lnTo>
                    <a:pt x="725485" y="80017"/>
                  </a:lnTo>
                  <a:lnTo>
                    <a:pt x="725980" y="80017"/>
                  </a:lnTo>
                  <a:lnTo>
                    <a:pt x="726476" y="80017"/>
                  </a:lnTo>
                  <a:lnTo>
                    <a:pt x="726847" y="80017"/>
                  </a:lnTo>
                  <a:lnTo>
                    <a:pt x="727343" y="80017"/>
                  </a:lnTo>
                  <a:lnTo>
                    <a:pt x="727839" y="80193"/>
                  </a:lnTo>
                  <a:lnTo>
                    <a:pt x="733910" y="80193"/>
                  </a:lnTo>
                  <a:lnTo>
                    <a:pt x="734280" y="80017"/>
                  </a:lnTo>
                  <a:lnTo>
                    <a:pt x="734776" y="80017"/>
                  </a:lnTo>
                  <a:lnTo>
                    <a:pt x="735272" y="80017"/>
                  </a:lnTo>
                  <a:lnTo>
                    <a:pt x="735766" y="79837"/>
                  </a:lnTo>
                  <a:lnTo>
                    <a:pt x="736138" y="79837"/>
                  </a:lnTo>
                  <a:lnTo>
                    <a:pt x="736634" y="79661"/>
                  </a:lnTo>
                  <a:lnTo>
                    <a:pt x="737130" y="79661"/>
                  </a:lnTo>
                  <a:lnTo>
                    <a:pt x="737624" y="79484"/>
                  </a:lnTo>
                  <a:lnTo>
                    <a:pt x="737997" y="79308"/>
                  </a:lnTo>
                  <a:lnTo>
                    <a:pt x="738493" y="79308"/>
                  </a:lnTo>
                  <a:lnTo>
                    <a:pt x="738989" y="79132"/>
                  </a:lnTo>
                  <a:lnTo>
                    <a:pt x="739485" y="78952"/>
                  </a:lnTo>
                  <a:lnTo>
                    <a:pt x="739855" y="78776"/>
                  </a:lnTo>
                  <a:lnTo>
                    <a:pt x="740351" y="78599"/>
                  </a:lnTo>
                  <a:lnTo>
                    <a:pt x="740847" y="78423"/>
                  </a:lnTo>
                  <a:lnTo>
                    <a:pt x="741343" y="78246"/>
                  </a:lnTo>
                  <a:lnTo>
                    <a:pt x="741713" y="78070"/>
                  </a:lnTo>
                  <a:lnTo>
                    <a:pt x="742209" y="77891"/>
                  </a:lnTo>
                  <a:lnTo>
                    <a:pt x="742705" y="77714"/>
                  </a:lnTo>
                  <a:lnTo>
                    <a:pt x="743201" y="77361"/>
                  </a:lnTo>
                  <a:lnTo>
                    <a:pt x="743572" y="77182"/>
                  </a:lnTo>
                  <a:lnTo>
                    <a:pt x="744068" y="77005"/>
                  </a:lnTo>
                  <a:lnTo>
                    <a:pt x="744564" y="76653"/>
                  </a:lnTo>
                  <a:lnTo>
                    <a:pt x="745060" y="76476"/>
                  </a:lnTo>
                  <a:lnTo>
                    <a:pt x="745430" y="76120"/>
                  </a:lnTo>
                  <a:lnTo>
                    <a:pt x="745926" y="75944"/>
                  </a:lnTo>
                  <a:lnTo>
                    <a:pt x="746422" y="75591"/>
                  </a:lnTo>
                  <a:lnTo>
                    <a:pt x="746918" y="75235"/>
                  </a:lnTo>
                  <a:lnTo>
                    <a:pt x="747288" y="75059"/>
                  </a:lnTo>
                  <a:lnTo>
                    <a:pt x="747784" y="74706"/>
                  </a:lnTo>
                  <a:lnTo>
                    <a:pt x="748280" y="74350"/>
                  </a:lnTo>
                  <a:lnTo>
                    <a:pt x="748776" y="73997"/>
                  </a:lnTo>
                  <a:lnTo>
                    <a:pt x="749147" y="73641"/>
                  </a:lnTo>
                  <a:lnTo>
                    <a:pt x="749643" y="73289"/>
                  </a:lnTo>
                  <a:lnTo>
                    <a:pt x="750139" y="72936"/>
                  </a:lnTo>
                  <a:lnTo>
                    <a:pt x="750634" y="72580"/>
                  </a:lnTo>
                  <a:lnTo>
                    <a:pt x="751005" y="72227"/>
                  </a:lnTo>
                  <a:lnTo>
                    <a:pt x="751501" y="71695"/>
                  </a:lnTo>
                  <a:lnTo>
                    <a:pt x="751997" y="71342"/>
                  </a:lnTo>
                  <a:lnTo>
                    <a:pt x="752493" y="70989"/>
                  </a:lnTo>
                  <a:lnTo>
                    <a:pt x="752863" y="70633"/>
                  </a:lnTo>
                  <a:lnTo>
                    <a:pt x="753359" y="70101"/>
                  </a:lnTo>
                  <a:lnTo>
                    <a:pt x="753855" y="69748"/>
                  </a:lnTo>
                  <a:lnTo>
                    <a:pt x="754351" y="69216"/>
                  </a:lnTo>
                  <a:lnTo>
                    <a:pt x="754722" y="68863"/>
                  </a:lnTo>
                  <a:lnTo>
                    <a:pt x="755217" y="68334"/>
                  </a:lnTo>
                  <a:lnTo>
                    <a:pt x="755713" y="67801"/>
                  </a:lnTo>
                  <a:lnTo>
                    <a:pt x="756209" y="67269"/>
                  </a:lnTo>
                  <a:lnTo>
                    <a:pt x="756580" y="66916"/>
                  </a:lnTo>
                  <a:lnTo>
                    <a:pt x="757076" y="66384"/>
                  </a:lnTo>
                  <a:lnTo>
                    <a:pt x="757572" y="65855"/>
                  </a:lnTo>
                  <a:lnTo>
                    <a:pt x="758066" y="65322"/>
                  </a:lnTo>
                  <a:lnTo>
                    <a:pt x="758438" y="64790"/>
                  </a:lnTo>
                  <a:lnTo>
                    <a:pt x="758934" y="64261"/>
                  </a:lnTo>
                  <a:lnTo>
                    <a:pt x="759430" y="63729"/>
                  </a:lnTo>
                  <a:lnTo>
                    <a:pt x="759924" y="63199"/>
                  </a:lnTo>
                  <a:lnTo>
                    <a:pt x="760296" y="62491"/>
                  </a:lnTo>
                  <a:lnTo>
                    <a:pt x="760792" y="61958"/>
                  </a:lnTo>
                  <a:lnTo>
                    <a:pt x="761288" y="61426"/>
                  </a:lnTo>
                  <a:lnTo>
                    <a:pt x="761784" y="60720"/>
                  </a:lnTo>
                  <a:lnTo>
                    <a:pt x="762155" y="60188"/>
                  </a:lnTo>
                  <a:lnTo>
                    <a:pt x="762651" y="59659"/>
                  </a:lnTo>
                  <a:lnTo>
                    <a:pt x="763147" y="58950"/>
                  </a:lnTo>
                  <a:lnTo>
                    <a:pt x="763643" y="58241"/>
                  </a:lnTo>
                  <a:lnTo>
                    <a:pt x="764013" y="57709"/>
                  </a:lnTo>
                  <a:lnTo>
                    <a:pt x="764509" y="57003"/>
                  </a:lnTo>
                  <a:lnTo>
                    <a:pt x="765005" y="56295"/>
                  </a:lnTo>
                  <a:lnTo>
                    <a:pt x="765501" y="55586"/>
                  </a:lnTo>
                  <a:lnTo>
                    <a:pt x="765871" y="55054"/>
                  </a:lnTo>
                  <a:lnTo>
                    <a:pt x="766367" y="54348"/>
                  </a:lnTo>
                  <a:lnTo>
                    <a:pt x="766863" y="53639"/>
                  </a:lnTo>
                  <a:lnTo>
                    <a:pt x="767359" y="52931"/>
                  </a:lnTo>
                  <a:lnTo>
                    <a:pt x="767730" y="52222"/>
                  </a:lnTo>
                  <a:lnTo>
                    <a:pt x="768226" y="51513"/>
                  </a:lnTo>
                  <a:lnTo>
                    <a:pt x="768722" y="50628"/>
                  </a:lnTo>
                  <a:lnTo>
                    <a:pt x="769218" y="49922"/>
                  </a:lnTo>
                  <a:lnTo>
                    <a:pt x="769588" y="49214"/>
                  </a:lnTo>
                  <a:lnTo>
                    <a:pt x="770084" y="48329"/>
                  </a:lnTo>
                  <a:lnTo>
                    <a:pt x="770580" y="47620"/>
                  </a:lnTo>
                  <a:lnTo>
                    <a:pt x="771076" y="46911"/>
                  </a:lnTo>
                  <a:lnTo>
                    <a:pt x="771446" y="46026"/>
                  </a:lnTo>
                  <a:lnTo>
                    <a:pt x="771942" y="45317"/>
                  </a:lnTo>
                  <a:lnTo>
                    <a:pt x="772438" y="44432"/>
                  </a:lnTo>
                  <a:lnTo>
                    <a:pt x="772934" y="43550"/>
                  </a:lnTo>
                  <a:lnTo>
                    <a:pt x="773305" y="42841"/>
                  </a:lnTo>
                  <a:lnTo>
                    <a:pt x="773801" y="41956"/>
                  </a:lnTo>
                  <a:lnTo>
                    <a:pt x="774297" y="41071"/>
                  </a:lnTo>
                  <a:lnTo>
                    <a:pt x="774793" y="40186"/>
                  </a:lnTo>
                  <a:lnTo>
                    <a:pt x="775163" y="39298"/>
                  </a:lnTo>
                  <a:lnTo>
                    <a:pt x="775659" y="38416"/>
                  </a:lnTo>
                  <a:lnTo>
                    <a:pt x="776155" y="37531"/>
                  </a:lnTo>
                  <a:lnTo>
                    <a:pt x="776651" y="36643"/>
                  </a:lnTo>
                  <a:lnTo>
                    <a:pt x="777021" y="35760"/>
                  </a:lnTo>
                  <a:lnTo>
                    <a:pt x="777517" y="34875"/>
                  </a:lnTo>
                  <a:lnTo>
                    <a:pt x="778013" y="33814"/>
                  </a:lnTo>
                  <a:lnTo>
                    <a:pt x="778509" y="32926"/>
                  </a:lnTo>
                  <a:lnTo>
                    <a:pt x="778880" y="32040"/>
                  </a:lnTo>
                  <a:lnTo>
                    <a:pt x="779376" y="30979"/>
                  </a:lnTo>
                  <a:lnTo>
                    <a:pt x="779871" y="30094"/>
                  </a:lnTo>
                  <a:lnTo>
                    <a:pt x="780367" y="29032"/>
                  </a:lnTo>
                  <a:lnTo>
                    <a:pt x="780738" y="28147"/>
                  </a:lnTo>
                  <a:lnTo>
                    <a:pt x="781234" y="27086"/>
                  </a:lnTo>
                  <a:lnTo>
                    <a:pt x="781730" y="26024"/>
                  </a:lnTo>
                  <a:lnTo>
                    <a:pt x="782224" y="25139"/>
                  </a:lnTo>
                  <a:lnTo>
                    <a:pt x="782596" y="24077"/>
                  </a:lnTo>
                  <a:lnTo>
                    <a:pt x="783092" y="23013"/>
                  </a:lnTo>
                  <a:lnTo>
                    <a:pt x="783588" y="22128"/>
                  </a:lnTo>
                  <a:lnTo>
                    <a:pt x="784084" y="21066"/>
                  </a:lnTo>
                  <a:lnTo>
                    <a:pt x="784455" y="20181"/>
                  </a:lnTo>
                  <a:lnTo>
                    <a:pt x="784950" y="19119"/>
                  </a:lnTo>
                  <a:lnTo>
                    <a:pt x="785446" y="18234"/>
                  </a:lnTo>
                  <a:lnTo>
                    <a:pt x="785942" y="17170"/>
                  </a:lnTo>
                  <a:lnTo>
                    <a:pt x="786313" y="16288"/>
                  </a:lnTo>
                  <a:lnTo>
                    <a:pt x="786809" y="15402"/>
                  </a:lnTo>
                  <a:lnTo>
                    <a:pt x="787305" y="14341"/>
                  </a:lnTo>
                  <a:lnTo>
                    <a:pt x="787801" y="13453"/>
                  </a:lnTo>
                  <a:lnTo>
                    <a:pt x="788171" y="12568"/>
                  </a:lnTo>
                  <a:lnTo>
                    <a:pt x="788667" y="11862"/>
                  </a:lnTo>
                  <a:lnTo>
                    <a:pt x="789163" y="10977"/>
                  </a:lnTo>
                  <a:lnTo>
                    <a:pt x="789659" y="10092"/>
                  </a:lnTo>
                  <a:lnTo>
                    <a:pt x="790029" y="9383"/>
                  </a:lnTo>
                  <a:lnTo>
                    <a:pt x="790525" y="8498"/>
                  </a:lnTo>
                  <a:lnTo>
                    <a:pt x="791021" y="7789"/>
                  </a:lnTo>
                  <a:lnTo>
                    <a:pt x="791517" y="7081"/>
                  </a:lnTo>
                  <a:lnTo>
                    <a:pt x="791888" y="6372"/>
                  </a:lnTo>
                  <a:lnTo>
                    <a:pt x="792384" y="5842"/>
                  </a:lnTo>
                  <a:lnTo>
                    <a:pt x="792880" y="5134"/>
                  </a:lnTo>
                  <a:lnTo>
                    <a:pt x="793376" y="4604"/>
                  </a:lnTo>
                  <a:lnTo>
                    <a:pt x="793746" y="4072"/>
                  </a:lnTo>
                  <a:lnTo>
                    <a:pt x="794242" y="3540"/>
                  </a:lnTo>
                  <a:lnTo>
                    <a:pt x="794738" y="3011"/>
                  </a:lnTo>
                  <a:lnTo>
                    <a:pt x="795234" y="2478"/>
                  </a:lnTo>
                  <a:lnTo>
                    <a:pt x="795604" y="2123"/>
                  </a:lnTo>
                  <a:lnTo>
                    <a:pt x="796100" y="1770"/>
                  </a:lnTo>
                  <a:lnTo>
                    <a:pt x="796596" y="1417"/>
                  </a:lnTo>
                  <a:lnTo>
                    <a:pt x="797092" y="1061"/>
                  </a:lnTo>
                  <a:lnTo>
                    <a:pt x="797463" y="885"/>
                  </a:lnTo>
                  <a:lnTo>
                    <a:pt x="797959" y="532"/>
                  </a:lnTo>
                  <a:lnTo>
                    <a:pt x="798455" y="355"/>
                  </a:lnTo>
                  <a:lnTo>
                    <a:pt x="798951" y="176"/>
                  </a:lnTo>
                  <a:lnTo>
                    <a:pt x="799321" y="176"/>
                  </a:lnTo>
                  <a:lnTo>
                    <a:pt x="799817" y="0"/>
                  </a:lnTo>
                  <a:lnTo>
                    <a:pt x="800313" y="0"/>
                  </a:lnTo>
                  <a:lnTo>
                    <a:pt x="800809" y="0"/>
                  </a:lnTo>
                  <a:lnTo>
                    <a:pt x="801179" y="0"/>
                  </a:lnTo>
                  <a:lnTo>
                    <a:pt x="801675" y="0"/>
                  </a:lnTo>
                  <a:lnTo>
                    <a:pt x="802171" y="176"/>
                  </a:lnTo>
                  <a:lnTo>
                    <a:pt x="802667" y="355"/>
                  </a:lnTo>
                  <a:lnTo>
                    <a:pt x="803038" y="532"/>
                  </a:lnTo>
                  <a:lnTo>
                    <a:pt x="803534" y="708"/>
                  </a:lnTo>
                  <a:lnTo>
                    <a:pt x="804030" y="885"/>
                  </a:lnTo>
                  <a:lnTo>
                    <a:pt x="804523" y="1240"/>
                  </a:lnTo>
                  <a:lnTo>
                    <a:pt x="804896" y="1417"/>
                  </a:lnTo>
                  <a:lnTo>
                    <a:pt x="805392" y="1770"/>
                  </a:lnTo>
                  <a:lnTo>
                    <a:pt x="805888" y="2123"/>
                  </a:lnTo>
                  <a:lnTo>
                    <a:pt x="806382" y="2478"/>
                  </a:lnTo>
                  <a:lnTo>
                    <a:pt x="806754" y="3011"/>
                  </a:lnTo>
                  <a:lnTo>
                    <a:pt x="807250" y="3364"/>
                  </a:lnTo>
                  <a:lnTo>
                    <a:pt x="807746" y="3896"/>
                  </a:lnTo>
                  <a:lnTo>
                    <a:pt x="808240" y="4425"/>
                  </a:lnTo>
                  <a:lnTo>
                    <a:pt x="808613" y="4957"/>
                  </a:lnTo>
                  <a:lnTo>
                    <a:pt x="809109" y="5487"/>
                  </a:lnTo>
                  <a:lnTo>
                    <a:pt x="809604" y="6019"/>
                  </a:lnTo>
                  <a:lnTo>
                    <a:pt x="810100" y="6551"/>
                  </a:lnTo>
                  <a:lnTo>
                    <a:pt x="810471" y="7257"/>
                  </a:lnTo>
                  <a:lnTo>
                    <a:pt x="810967" y="7966"/>
                  </a:lnTo>
                  <a:lnTo>
                    <a:pt x="811463" y="8674"/>
                  </a:lnTo>
                  <a:lnTo>
                    <a:pt x="811959" y="9383"/>
                  </a:lnTo>
                  <a:lnTo>
                    <a:pt x="812329" y="10092"/>
                  </a:lnTo>
                  <a:lnTo>
                    <a:pt x="812825" y="10797"/>
                  </a:lnTo>
                  <a:lnTo>
                    <a:pt x="813321" y="11506"/>
                  </a:lnTo>
                  <a:lnTo>
                    <a:pt x="813817" y="12215"/>
                  </a:lnTo>
                  <a:lnTo>
                    <a:pt x="814188" y="13100"/>
                  </a:lnTo>
                  <a:lnTo>
                    <a:pt x="814683" y="13985"/>
                  </a:lnTo>
                  <a:lnTo>
                    <a:pt x="815179" y="14694"/>
                  </a:lnTo>
                  <a:lnTo>
                    <a:pt x="815675" y="15579"/>
                  </a:lnTo>
                  <a:lnTo>
                    <a:pt x="816046" y="16464"/>
                  </a:lnTo>
                  <a:lnTo>
                    <a:pt x="816542" y="17170"/>
                  </a:lnTo>
                  <a:lnTo>
                    <a:pt x="817038" y="18058"/>
                  </a:lnTo>
                  <a:lnTo>
                    <a:pt x="817534" y="18943"/>
                  </a:lnTo>
                  <a:lnTo>
                    <a:pt x="817904" y="19828"/>
                  </a:lnTo>
                  <a:lnTo>
                    <a:pt x="818400" y="20713"/>
                  </a:lnTo>
                  <a:lnTo>
                    <a:pt x="818896" y="21598"/>
                  </a:lnTo>
                  <a:lnTo>
                    <a:pt x="819392" y="22483"/>
                  </a:lnTo>
                  <a:lnTo>
                    <a:pt x="819762" y="23369"/>
                  </a:lnTo>
                  <a:lnTo>
                    <a:pt x="820258" y="24251"/>
                  </a:lnTo>
                  <a:lnTo>
                    <a:pt x="820754" y="25139"/>
                  </a:lnTo>
                  <a:lnTo>
                    <a:pt x="821250" y="26024"/>
                  </a:lnTo>
                  <a:lnTo>
                    <a:pt x="821621" y="26906"/>
                  </a:lnTo>
                  <a:lnTo>
                    <a:pt x="822117" y="27794"/>
                  </a:lnTo>
                  <a:lnTo>
                    <a:pt x="822613" y="28500"/>
                  </a:lnTo>
                  <a:lnTo>
                    <a:pt x="823109" y="29385"/>
                  </a:lnTo>
                  <a:lnTo>
                    <a:pt x="823479" y="30270"/>
                  </a:lnTo>
                  <a:lnTo>
                    <a:pt x="823975" y="31158"/>
                  </a:lnTo>
                  <a:lnTo>
                    <a:pt x="824471" y="32040"/>
                  </a:lnTo>
                  <a:lnTo>
                    <a:pt x="824967" y="32749"/>
                  </a:lnTo>
                  <a:lnTo>
                    <a:pt x="825337" y="33634"/>
                  </a:lnTo>
                  <a:lnTo>
                    <a:pt x="825833" y="34519"/>
                  </a:lnTo>
                  <a:lnTo>
                    <a:pt x="826329" y="35228"/>
                  </a:lnTo>
                  <a:lnTo>
                    <a:pt x="826825" y="36113"/>
                  </a:lnTo>
                  <a:lnTo>
                    <a:pt x="827196" y="36822"/>
                  </a:lnTo>
                  <a:lnTo>
                    <a:pt x="827692" y="37707"/>
                  </a:lnTo>
                  <a:lnTo>
                    <a:pt x="828188" y="38416"/>
                  </a:lnTo>
                  <a:lnTo>
                    <a:pt x="828682" y="39124"/>
                  </a:lnTo>
                  <a:lnTo>
                    <a:pt x="829054" y="40007"/>
                  </a:lnTo>
                  <a:lnTo>
                    <a:pt x="829550" y="40715"/>
                  </a:lnTo>
                  <a:lnTo>
                    <a:pt x="830046" y="41424"/>
                  </a:lnTo>
                  <a:lnTo>
                    <a:pt x="830540" y="42133"/>
                  </a:lnTo>
                  <a:lnTo>
                    <a:pt x="830912" y="42841"/>
                  </a:lnTo>
                  <a:lnTo>
                    <a:pt x="831408" y="43550"/>
                  </a:lnTo>
                  <a:lnTo>
                    <a:pt x="831904" y="44256"/>
                  </a:lnTo>
                  <a:lnTo>
                    <a:pt x="832400" y="44964"/>
                  </a:lnTo>
                  <a:lnTo>
                    <a:pt x="832771" y="45673"/>
                  </a:lnTo>
                  <a:lnTo>
                    <a:pt x="833267" y="46379"/>
                  </a:lnTo>
                  <a:lnTo>
                    <a:pt x="833763" y="46911"/>
                  </a:lnTo>
                  <a:lnTo>
                    <a:pt x="834258" y="47620"/>
                  </a:lnTo>
                  <a:lnTo>
                    <a:pt x="834629" y="48329"/>
                  </a:lnTo>
                  <a:lnTo>
                    <a:pt x="835125" y="48861"/>
                  </a:lnTo>
                  <a:lnTo>
                    <a:pt x="835621" y="49567"/>
                  </a:lnTo>
                  <a:lnTo>
                    <a:pt x="836117" y="50099"/>
                  </a:lnTo>
                  <a:lnTo>
                    <a:pt x="836487" y="50807"/>
                  </a:lnTo>
                  <a:lnTo>
                    <a:pt x="836983" y="51337"/>
                  </a:lnTo>
                  <a:lnTo>
                    <a:pt x="837479" y="51869"/>
                  </a:lnTo>
                  <a:lnTo>
                    <a:pt x="837975" y="52398"/>
                  </a:lnTo>
                  <a:lnTo>
                    <a:pt x="838346" y="53107"/>
                  </a:lnTo>
                  <a:lnTo>
                    <a:pt x="838842" y="53639"/>
                  </a:lnTo>
                  <a:lnTo>
                    <a:pt x="839337" y="54169"/>
                  </a:lnTo>
                  <a:lnTo>
                    <a:pt x="839833" y="54701"/>
                  </a:lnTo>
                  <a:lnTo>
                    <a:pt x="840204" y="55233"/>
                  </a:lnTo>
                  <a:lnTo>
                    <a:pt x="840700" y="55762"/>
                  </a:lnTo>
                  <a:lnTo>
                    <a:pt x="841196" y="56295"/>
                  </a:lnTo>
                  <a:lnTo>
                    <a:pt x="841692" y="56648"/>
                  </a:lnTo>
                  <a:lnTo>
                    <a:pt x="842062" y="57180"/>
                  </a:lnTo>
                  <a:lnTo>
                    <a:pt x="842558" y="57709"/>
                  </a:lnTo>
                  <a:lnTo>
                    <a:pt x="843054" y="58241"/>
                  </a:lnTo>
                  <a:lnTo>
                    <a:pt x="843550" y="58597"/>
                  </a:lnTo>
                  <a:lnTo>
                    <a:pt x="843920" y="59126"/>
                  </a:lnTo>
                  <a:lnTo>
                    <a:pt x="844416" y="59479"/>
                  </a:lnTo>
                  <a:lnTo>
                    <a:pt x="844912" y="60012"/>
                  </a:lnTo>
                  <a:lnTo>
                    <a:pt x="845408" y="60365"/>
                  </a:lnTo>
                  <a:lnTo>
                    <a:pt x="845779" y="60720"/>
                  </a:lnTo>
                  <a:lnTo>
                    <a:pt x="846275" y="61253"/>
                  </a:lnTo>
                  <a:lnTo>
                    <a:pt x="846771" y="61605"/>
                  </a:lnTo>
                  <a:lnTo>
                    <a:pt x="847267" y="61958"/>
                  </a:lnTo>
                  <a:lnTo>
                    <a:pt x="847637" y="62314"/>
                  </a:lnTo>
                  <a:lnTo>
                    <a:pt x="848133" y="62667"/>
                  </a:lnTo>
                  <a:lnTo>
                    <a:pt x="848629" y="63023"/>
                  </a:lnTo>
                  <a:lnTo>
                    <a:pt x="849125" y="63376"/>
                  </a:lnTo>
                  <a:lnTo>
                    <a:pt x="849495" y="63729"/>
                  </a:lnTo>
                  <a:lnTo>
                    <a:pt x="849991" y="64084"/>
                  </a:lnTo>
                  <a:lnTo>
                    <a:pt x="850487" y="64437"/>
                  </a:lnTo>
                  <a:lnTo>
                    <a:pt x="850981" y="64790"/>
                  </a:lnTo>
                  <a:lnTo>
                    <a:pt x="851354" y="65146"/>
                  </a:lnTo>
                  <a:lnTo>
                    <a:pt x="851850" y="65322"/>
                  </a:lnTo>
                  <a:lnTo>
                    <a:pt x="852346" y="65678"/>
                  </a:lnTo>
                  <a:lnTo>
                    <a:pt x="852840" y="65855"/>
                  </a:lnTo>
                  <a:lnTo>
                    <a:pt x="853212" y="66208"/>
                  </a:lnTo>
                  <a:lnTo>
                    <a:pt x="853708" y="66384"/>
                  </a:lnTo>
                  <a:lnTo>
                    <a:pt x="854204" y="66740"/>
                  </a:lnTo>
                  <a:lnTo>
                    <a:pt x="854700" y="66916"/>
                  </a:lnTo>
                  <a:lnTo>
                    <a:pt x="855070" y="67093"/>
                  </a:lnTo>
                  <a:lnTo>
                    <a:pt x="855566" y="67446"/>
                  </a:lnTo>
                  <a:lnTo>
                    <a:pt x="856062" y="67625"/>
                  </a:lnTo>
                  <a:lnTo>
                    <a:pt x="856558" y="67801"/>
                  </a:lnTo>
                  <a:lnTo>
                    <a:pt x="856929" y="67978"/>
                  </a:lnTo>
                  <a:lnTo>
                    <a:pt x="857425" y="68154"/>
                  </a:lnTo>
                  <a:lnTo>
                    <a:pt x="857921" y="68334"/>
                  </a:lnTo>
                  <a:lnTo>
                    <a:pt x="858417" y="68507"/>
                  </a:lnTo>
                  <a:lnTo>
                    <a:pt x="858787" y="68686"/>
                  </a:lnTo>
                  <a:lnTo>
                    <a:pt x="859283" y="68863"/>
                  </a:lnTo>
                  <a:lnTo>
                    <a:pt x="859779" y="69039"/>
                  </a:lnTo>
                  <a:lnTo>
                    <a:pt x="860275" y="69039"/>
                  </a:lnTo>
                  <a:lnTo>
                    <a:pt x="860645" y="69216"/>
                  </a:lnTo>
                  <a:lnTo>
                    <a:pt x="861141" y="69395"/>
                  </a:lnTo>
                  <a:lnTo>
                    <a:pt x="861637" y="69395"/>
                  </a:lnTo>
                  <a:lnTo>
                    <a:pt x="862133" y="69572"/>
                  </a:lnTo>
                  <a:lnTo>
                    <a:pt x="862504" y="69572"/>
                  </a:lnTo>
                  <a:lnTo>
                    <a:pt x="863000" y="69748"/>
                  </a:lnTo>
                  <a:lnTo>
                    <a:pt x="863496" y="69748"/>
                  </a:lnTo>
                  <a:lnTo>
                    <a:pt x="863991" y="69748"/>
                  </a:lnTo>
                  <a:lnTo>
                    <a:pt x="864362" y="69924"/>
                  </a:lnTo>
                  <a:lnTo>
                    <a:pt x="864858" y="69924"/>
                  </a:lnTo>
                  <a:lnTo>
                    <a:pt x="869070" y="69924"/>
                  </a:lnTo>
                  <a:lnTo>
                    <a:pt x="869566" y="69748"/>
                  </a:lnTo>
                  <a:lnTo>
                    <a:pt x="869937" y="69748"/>
                  </a:lnTo>
                  <a:lnTo>
                    <a:pt x="870433" y="69748"/>
                  </a:lnTo>
                  <a:lnTo>
                    <a:pt x="870929" y="69572"/>
                  </a:lnTo>
                  <a:lnTo>
                    <a:pt x="871425" y="69572"/>
                  </a:lnTo>
                  <a:lnTo>
                    <a:pt x="871795" y="69395"/>
                  </a:lnTo>
                  <a:lnTo>
                    <a:pt x="872291" y="69395"/>
                  </a:lnTo>
                  <a:lnTo>
                    <a:pt x="872787" y="69216"/>
                  </a:lnTo>
                  <a:lnTo>
                    <a:pt x="873283" y="69039"/>
                  </a:lnTo>
                  <a:lnTo>
                    <a:pt x="873653" y="68863"/>
                  </a:lnTo>
                  <a:lnTo>
                    <a:pt x="874149" y="68863"/>
                  </a:lnTo>
                  <a:lnTo>
                    <a:pt x="874645" y="68686"/>
                  </a:lnTo>
                  <a:lnTo>
                    <a:pt x="875139" y="68507"/>
                  </a:lnTo>
                  <a:lnTo>
                    <a:pt x="875512" y="68334"/>
                  </a:lnTo>
                  <a:lnTo>
                    <a:pt x="876008" y="68154"/>
                  </a:lnTo>
                  <a:lnTo>
                    <a:pt x="876504" y="67801"/>
                  </a:lnTo>
                  <a:lnTo>
                    <a:pt x="876998" y="67625"/>
                  </a:lnTo>
                  <a:lnTo>
                    <a:pt x="877370" y="67446"/>
                  </a:lnTo>
                  <a:lnTo>
                    <a:pt x="877866" y="67093"/>
                  </a:lnTo>
                  <a:lnTo>
                    <a:pt x="878362" y="66916"/>
                  </a:lnTo>
                  <a:lnTo>
                    <a:pt x="878858" y="66560"/>
                  </a:lnTo>
                  <a:lnTo>
                    <a:pt x="879228" y="66208"/>
                  </a:lnTo>
                  <a:lnTo>
                    <a:pt x="879724" y="66031"/>
                  </a:lnTo>
                  <a:lnTo>
                    <a:pt x="880220" y="65678"/>
                  </a:lnTo>
                  <a:lnTo>
                    <a:pt x="880716" y="65322"/>
                  </a:lnTo>
                  <a:lnTo>
                    <a:pt x="881087" y="64969"/>
                  </a:lnTo>
                  <a:lnTo>
                    <a:pt x="881583" y="64614"/>
                  </a:lnTo>
                  <a:lnTo>
                    <a:pt x="882079" y="64084"/>
                  </a:lnTo>
                  <a:lnTo>
                    <a:pt x="882575" y="63729"/>
                  </a:lnTo>
                  <a:lnTo>
                    <a:pt x="882945" y="63376"/>
                  </a:lnTo>
                  <a:lnTo>
                    <a:pt x="883441" y="63023"/>
                  </a:lnTo>
                  <a:lnTo>
                    <a:pt x="883937" y="62491"/>
                  </a:lnTo>
                  <a:lnTo>
                    <a:pt x="884433" y="62135"/>
                  </a:lnTo>
                  <a:lnTo>
                    <a:pt x="884803" y="61605"/>
                  </a:lnTo>
                  <a:lnTo>
                    <a:pt x="885299" y="61253"/>
                  </a:lnTo>
                  <a:lnTo>
                    <a:pt x="885795" y="60720"/>
                  </a:lnTo>
                  <a:lnTo>
                    <a:pt x="886291" y="60365"/>
                  </a:lnTo>
                  <a:lnTo>
                    <a:pt x="886662" y="59835"/>
                  </a:lnTo>
                  <a:lnTo>
                    <a:pt x="887158" y="59479"/>
                  </a:lnTo>
                  <a:lnTo>
                    <a:pt x="887654" y="58950"/>
                  </a:lnTo>
                  <a:lnTo>
                    <a:pt x="888150" y="58597"/>
                  </a:lnTo>
                  <a:lnTo>
                    <a:pt x="888520" y="58065"/>
                  </a:lnTo>
                  <a:lnTo>
                    <a:pt x="889016" y="57709"/>
                  </a:lnTo>
                  <a:lnTo>
                    <a:pt x="889512" y="57180"/>
                  </a:lnTo>
                  <a:lnTo>
                    <a:pt x="890008" y="56824"/>
                  </a:lnTo>
                  <a:lnTo>
                    <a:pt x="890378" y="56471"/>
                  </a:lnTo>
                  <a:lnTo>
                    <a:pt x="890874" y="56118"/>
                  </a:lnTo>
                  <a:lnTo>
                    <a:pt x="891370" y="55586"/>
                  </a:lnTo>
                  <a:lnTo>
                    <a:pt x="891866" y="55233"/>
                  </a:lnTo>
                  <a:lnTo>
                    <a:pt x="892237" y="55054"/>
                  </a:lnTo>
                  <a:lnTo>
                    <a:pt x="892733" y="54701"/>
                  </a:lnTo>
                  <a:lnTo>
                    <a:pt x="893228" y="54348"/>
                  </a:lnTo>
                  <a:lnTo>
                    <a:pt x="893724" y="54169"/>
                  </a:lnTo>
                  <a:lnTo>
                    <a:pt x="894095" y="53816"/>
                  </a:lnTo>
                  <a:lnTo>
                    <a:pt x="894591" y="53639"/>
                  </a:lnTo>
                  <a:lnTo>
                    <a:pt x="895087" y="53463"/>
                  </a:lnTo>
                  <a:lnTo>
                    <a:pt x="895583" y="53286"/>
                  </a:lnTo>
                  <a:lnTo>
                    <a:pt x="895953" y="53107"/>
                  </a:lnTo>
                  <a:lnTo>
                    <a:pt x="896449" y="52931"/>
                  </a:lnTo>
                  <a:lnTo>
                    <a:pt x="896945" y="52931"/>
                  </a:lnTo>
                  <a:lnTo>
                    <a:pt x="897439" y="52931"/>
                  </a:lnTo>
                  <a:lnTo>
                    <a:pt x="897812" y="52754"/>
                  </a:lnTo>
                  <a:lnTo>
                    <a:pt x="898307" y="52931"/>
                  </a:lnTo>
                  <a:lnTo>
                    <a:pt x="898803" y="52931"/>
                  </a:lnTo>
                  <a:lnTo>
                    <a:pt x="899297" y="52931"/>
                  </a:lnTo>
                  <a:lnTo>
                    <a:pt x="899670" y="52931"/>
                  </a:lnTo>
                  <a:lnTo>
                    <a:pt x="900166" y="53107"/>
                  </a:lnTo>
                  <a:lnTo>
                    <a:pt x="900662" y="53286"/>
                  </a:lnTo>
                  <a:lnTo>
                    <a:pt x="901158" y="53286"/>
                  </a:lnTo>
                  <a:lnTo>
                    <a:pt x="901528" y="53463"/>
                  </a:lnTo>
                  <a:lnTo>
                    <a:pt x="902024" y="53639"/>
                  </a:lnTo>
                  <a:lnTo>
                    <a:pt x="902520" y="53992"/>
                  </a:lnTo>
                  <a:lnTo>
                    <a:pt x="903016" y="54169"/>
                  </a:lnTo>
                  <a:lnTo>
                    <a:pt x="903386" y="54348"/>
                  </a:lnTo>
                  <a:lnTo>
                    <a:pt x="903882" y="54701"/>
                  </a:lnTo>
                  <a:lnTo>
                    <a:pt x="904378" y="54877"/>
                  </a:lnTo>
                  <a:lnTo>
                    <a:pt x="904874" y="55233"/>
                  </a:lnTo>
                  <a:lnTo>
                    <a:pt x="905245" y="55410"/>
                  </a:lnTo>
                  <a:lnTo>
                    <a:pt x="905741" y="55762"/>
                  </a:lnTo>
                  <a:lnTo>
                    <a:pt x="906237" y="56118"/>
                  </a:lnTo>
                  <a:lnTo>
                    <a:pt x="906733" y="56471"/>
                  </a:lnTo>
                  <a:lnTo>
                    <a:pt x="907103" y="56824"/>
                  </a:lnTo>
                  <a:lnTo>
                    <a:pt x="907599" y="57180"/>
                  </a:lnTo>
                  <a:lnTo>
                    <a:pt x="908095" y="57533"/>
                  </a:lnTo>
                  <a:lnTo>
                    <a:pt x="908591" y="57888"/>
                  </a:lnTo>
                  <a:lnTo>
                    <a:pt x="908961" y="58241"/>
                  </a:lnTo>
                  <a:lnTo>
                    <a:pt x="909457" y="58597"/>
                  </a:lnTo>
                  <a:lnTo>
                    <a:pt x="909953" y="59126"/>
                  </a:lnTo>
                  <a:lnTo>
                    <a:pt x="910449" y="59479"/>
                  </a:lnTo>
                  <a:lnTo>
                    <a:pt x="910820" y="59835"/>
                  </a:lnTo>
                  <a:lnTo>
                    <a:pt x="911316" y="60188"/>
                  </a:lnTo>
                  <a:lnTo>
                    <a:pt x="911812" y="60720"/>
                  </a:lnTo>
                  <a:lnTo>
                    <a:pt x="912308" y="61073"/>
                  </a:lnTo>
                  <a:lnTo>
                    <a:pt x="912678" y="61426"/>
                  </a:lnTo>
                  <a:lnTo>
                    <a:pt x="913174" y="61782"/>
                  </a:lnTo>
                  <a:lnTo>
                    <a:pt x="913670" y="62314"/>
                  </a:lnTo>
                  <a:lnTo>
                    <a:pt x="914166" y="62667"/>
                  </a:lnTo>
                  <a:lnTo>
                    <a:pt x="914536" y="63023"/>
                  </a:lnTo>
                  <a:lnTo>
                    <a:pt x="915032" y="63376"/>
                  </a:lnTo>
                  <a:lnTo>
                    <a:pt x="915528" y="63729"/>
                  </a:lnTo>
                  <a:lnTo>
                    <a:pt x="916024" y="64261"/>
                  </a:lnTo>
                  <a:lnTo>
                    <a:pt x="916395" y="64614"/>
                  </a:lnTo>
                  <a:lnTo>
                    <a:pt x="916891" y="64969"/>
                  </a:lnTo>
                  <a:lnTo>
                    <a:pt x="917387" y="65322"/>
                  </a:lnTo>
                  <a:lnTo>
                    <a:pt x="917883" y="65678"/>
                  </a:lnTo>
                  <a:lnTo>
                    <a:pt x="918253" y="66031"/>
                  </a:lnTo>
                  <a:lnTo>
                    <a:pt x="918749" y="66384"/>
                  </a:lnTo>
                  <a:lnTo>
                    <a:pt x="919245" y="66560"/>
                  </a:lnTo>
                  <a:lnTo>
                    <a:pt x="919741" y="66916"/>
                  </a:lnTo>
                  <a:lnTo>
                    <a:pt x="920111" y="67269"/>
                  </a:lnTo>
                  <a:lnTo>
                    <a:pt x="920607" y="67625"/>
                  </a:lnTo>
                  <a:lnTo>
                    <a:pt x="921103" y="67801"/>
                  </a:lnTo>
                  <a:lnTo>
                    <a:pt x="921597" y="68154"/>
                  </a:lnTo>
                  <a:lnTo>
                    <a:pt x="921970" y="68334"/>
                  </a:lnTo>
                  <a:lnTo>
                    <a:pt x="922466" y="68686"/>
                  </a:lnTo>
                  <a:lnTo>
                    <a:pt x="922961" y="68863"/>
                  </a:lnTo>
                  <a:lnTo>
                    <a:pt x="923455" y="69216"/>
                  </a:lnTo>
                  <a:lnTo>
                    <a:pt x="923828" y="69395"/>
                  </a:lnTo>
                  <a:lnTo>
                    <a:pt x="924324" y="69572"/>
                  </a:lnTo>
                  <a:lnTo>
                    <a:pt x="924820" y="69924"/>
                  </a:lnTo>
                  <a:lnTo>
                    <a:pt x="925316" y="70101"/>
                  </a:lnTo>
                  <a:lnTo>
                    <a:pt x="925686" y="70280"/>
                  </a:lnTo>
                  <a:lnTo>
                    <a:pt x="926182" y="70457"/>
                  </a:lnTo>
                  <a:lnTo>
                    <a:pt x="926678" y="70633"/>
                  </a:lnTo>
                  <a:lnTo>
                    <a:pt x="927174" y="70810"/>
                  </a:lnTo>
                  <a:lnTo>
                    <a:pt x="927545" y="70989"/>
                  </a:lnTo>
                  <a:lnTo>
                    <a:pt x="928040" y="71162"/>
                  </a:lnTo>
                  <a:lnTo>
                    <a:pt x="928536" y="71342"/>
                  </a:lnTo>
                  <a:lnTo>
                    <a:pt x="929032" y="71342"/>
                  </a:lnTo>
                  <a:lnTo>
                    <a:pt x="929403" y="71518"/>
                  </a:lnTo>
                  <a:lnTo>
                    <a:pt x="929899" y="71695"/>
                  </a:lnTo>
                  <a:lnTo>
                    <a:pt x="930395" y="71695"/>
                  </a:lnTo>
                  <a:lnTo>
                    <a:pt x="930765" y="71871"/>
                  </a:lnTo>
                  <a:lnTo>
                    <a:pt x="931261" y="71871"/>
                  </a:lnTo>
                  <a:lnTo>
                    <a:pt x="931757" y="72050"/>
                  </a:lnTo>
                  <a:lnTo>
                    <a:pt x="932253" y="72050"/>
                  </a:lnTo>
                  <a:lnTo>
                    <a:pt x="932623" y="72050"/>
                  </a:lnTo>
                  <a:lnTo>
                    <a:pt x="933119" y="72227"/>
                  </a:lnTo>
                  <a:lnTo>
                    <a:pt x="933615" y="72227"/>
                  </a:lnTo>
                  <a:lnTo>
                    <a:pt x="937828" y="72227"/>
                  </a:lnTo>
                  <a:lnTo>
                    <a:pt x="938198" y="72050"/>
                  </a:lnTo>
                  <a:lnTo>
                    <a:pt x="938694" y="72050"/>
                  </a:lnTo>
                  <a:lnTo>
                    <a:pt x="939190" y="71871"/>
                  </a:lnTo>
                  <a:lnTo>
                    <a:pt x="939686" y="71871"/>
                  </a:lnTo>
                  <a:lnTo>
                    <a:pt x="940059" y="71695"/>
                  </a:lnTo>
                  <a:lnTo>
                    <a:pt x="940553" y="71695"/>
                  </a:lnTo>
                  <a:lnTo>
                    <a:pt x="941049" y="71518"/>
                  </a:lnTo>
                  <a:lnTo>
                    <a:pt x="941545" y="71518"/>
                  </a:lnTo>
                  <a:lnTo>
                    <a:pt x="941917" y="71342"/>
                  </a:lnTo>
                  <a:lnTo>
                    <a:pt x="942411" y="71162"/>
                  </a:lnTo>
                  <a:lnTo>
                    <a:pt x="942907" y="70989"/>
                  </a:lnTo>
                  <a:lnTo>
                    <a:pt x="943403" y="70810"/>
                  </a:lnTo>
                  <a:lnTo>
                    <a:pt x="943775" y="70633"/>
                  </a:lnTo>
                  <a:lnTo>
                    <a:pt x="944269" y="70457"/>
                  </a:lnTo>
                  <a:lnTo>
                    <a:pt x="944765" y="70280"/>
                  </a:lnTo>
                  <a:lnTo>
                    <a:pt x="945261" y="70101"/>
                  </a:lnTo>
                  <a:lnTo>
                    <a:pt x="945634" y="69924"/>
                  </a:lnTo>
                  <a:lnTo>
                    <a:pt x="946128" y="69748"/>
                  </a:lnTo>
                  <a:lnTo>
                    <a:pt x="946624" y="69572"/>
                  </a:lnTo>
                  <a:lnTo>
                    <a:pt x="947120" y="69216"/>
                  </a:lnTo>
                  <a:lnTo>
                    <a:pt x="947490" y="69039"/>
                  </a:lnTo>
                  <a:lnTo>
                    <a:pt x="947986" y="68863"/>
                  </a:lnTo>
                  <a:lnTo>
                    <a:pt x="948482" y="68507"/>
                  </a:lnTo>
                  <a:lnTo>
                    <a:pt x="948978" y="68334"/>
                  </a:lnTo>
                  <a:lnTo>
                    <a:pt x="949348" y="67978"/>
                  </a:lnTo>
                  <a:lnTo>
                    <a:pt x="949844" y="67625"/>
                  </a:lnTo>
                  <a:lnTo>
                    <a:pt x="950340" y="67446"/>
                  </a:lnTo>
                  <a:lnTo>
                    <a:pt x="950836" y="67093"/>
                  </a:lnTo>
                  <a:lnTo>
                    <a:pt x="951207" y="66740"/>
                  </a:lnTo>
                  <a:lnTo>
                    <a:pt x="951703" y="66384"/>
                  </a:lnTo>
                  <a:lnTo>
                    <a:pt x="952199" y="66208"/>
                  </a:lnTo>
                  <a:lnTo>
                    <a:pt x="952694" y="65855"/>
                  </a:lnTo>
                  <a:lnTo>
                    <a:pt x="953065" y="65499"/>
                  </a:lnTo>
                  <a:lnTo>
                    <a:pt x="953561" y="65146"/>
                  </a:lnTo>
                  <a:lnTo>
                    <a:pt x="954057" y="64614"/>
                  </a:lnTo>
                  <a:lnTo>
                    <a:pt x="954553" y="64261"/>
                  </a:lnTo>
                  <a:lnTo>
                    <a:pt x="954923" y="63905"/>
                  </a:lnTo>
                  <a:lnTo>
                    <a:pt x="955419" y="63552"/>
                  </a:lnTo>
                  <a:lnTo>
                    <a:pt x="955915" y="63023"/>
                  </a:lnTo>
                  <a:lnTo>
                    <a:pt x="956411" y="62667"/>
                  </a:lnTo>
                  <a:lnTo>
                    <a:pt x="956782" y="62314"/>
                  </a:lnTo>
                  <a:lnTo>
                    <a:pt x="957277" y="61782"/>
                  </a:lnTo>
                  <a:lnTo>
                    <a:pt x="957773" y="61426"/>
                  </a:lnTo>
                  <a:lnTo>
                    <a:pt x="958269" y="60897"/>
                  </a:lnTo>
                  <a:lnTo>
                    <a:pt x="958640" y="60365"/>
                  </a:lnTo>
                  <a:lnTo>
                    <a:pt x="959136" y="60012"/>
                  </a:lnTo>
                  <a:lnTo>
                    <a:pt x="959632" y="59479"/>
                  </a:lnTo>
                  <a:lnTo>
                    <a:pt x="960128" y="58950"/>
                  </a:lnTo>
                  <a:lnTo>
                    <a:pt x="960498" y="58418"/>
                  </a:lnTo>
                  <a:lnTo>
                    <a:pt x="960994" y="58065"/>
                  </a:lnTo>
                  <a:lnTo>
                    <a:pt x="961490" y="57533"/>
                  </a:lnTo>
                  <a:lnTo>
                    <a:pt x="961986" y="57003"/>
                  </a:lnTo>
                  <a:lnTo>
                    <a:pt x="962356" y="56295"/>
                  </a:lnTo>
                  <a:lnTo>
                    <a:pt x="962852" y="55762"/>
                  </a:lnTo>
                  <a:lnTo>
                    <a:pt x="963348" y="55233"/>
                  </a:lnTo>
                  <a:lnTo>
                    <a:pt x="963844" y="54701"/>
                  </a:lnTo>
                  <a:lnTo>
                    <a:pt x="964217" y="54169"/>
                  </a:lnTo>
                  <a:lnTo>
                    <a:pt x="964711" y="53463"/>
                  </a:lnTo>
                  <a:lnTo>
                    <a:pt x="965207" y="52931"/>
                  </a:lnTo>
                  <a:lnTo>
                    <a:pt x="965703" y="52398"/>
                  </a:lnTo>
                  <a:lnTo>
                    <a:pt x="966075" y="51693"/>
                  </a:lnTo>
                  <a:lnTo>
                    <a:pt x="966569" y="51160"/>
                  </a:lnTo>
                  <a:lnTo>
                    <a:pt x="967065" y="50452"/>
                  </a:lnTo>
                  <a:lnTo>
                    <a:pt x="967561" y="49743"/>
                  </a:lnTo>
                  <a:lnTo>
                    <a:pt x="967933" y="49214"/>
                  </a:lnTo>
                  <a:lnTo>
                    <a:pt x="968427" y="48505"/>
                  </a:lnTo>
                  <a:lnTo>
                    <a:pt x="968923" y="47796"/>
                  </a:lnTo>
                  <a:lnTo>
                    <a:pt x="969419" y="47088"/>
                  </a:lnTo>
                  <a:lnTo>
                    <a:pt x="969792" y="46379"/>
                  </a:lnTo>
                  <a:lnTo>
                    <a:pt x="970286" y="45673"/>
                  </a:lnTo>
                  <a:lnTo>
                    <a:pt x="970782" y="44964"/>
                  </a:lnTo>
                  <a:lnTo>
                    <a:pt x="971278" y="44256"/>
                  </a:lnTo>
                  <a:lnTo>
                    <a:pt x="971648" y="43726"/>
                  </a:lnTo>
                  <a:lnTo>
                    <a:pt x="972144" y="43018"/>
                  </a:lnTo>
                  <a:lnTo>
                    <a:pt x="972640" y="42309"/>
                  </a:lnTo>
                  <a:lnTo>
                    <a:pt x="973136" y="41600"/>
                  </a:lnTo>
                  <a:lnTo>
                    <a:pt x="973506" y="40895"/>
                  </a:lnTo>
                  <a:lnTo>
                    <a:pt x="974002" y="40186"/>
                  </a:lnTo>
                  <a:lnTo>
                    <a:pt x="974498" y="39477"/>
                  </a:lnTo>
                  <a:lnTo>
                    <a:pt x="974994" y="38769"/>
                  </a:lnTo>
                  <a:lnTo>
                    <a:pt x="975365" y="38060"/>
                  </a:lnTo>
                  <a:lnTo>
                    <a:pt x="975861" y="37531"/>
                  </a:lnTo>
                  <a:lnTo>
                    <a:pt x="976357" y="36822"/>
                  </a:lnTo>
                  <a:lnTo>
                    <a:pt x="976853" y="36113"/>
                  </a:lnTo>
                  <a:lnTo>
                    <a:pt x="977223" y="35581"/>
                  </a:lnTo>
                  <a:lnTo>
                    <a:pt x="977719" y="34875"/>
                  </a:lnTo>
                  <a:lnTo>
                    <a:pt x="978215" y="34343"/>
                  </a:lnTo>
                  <a:lnTo>
                    <a:pt x="978711" y="33814"/>
                  </a:lnTo>
                  <a:lnTo>
                    <a:pt x="979081" y="33281"/>
                  </a:lnTo>
                  <a:lnTo>
                    <a:pt x="979577" y="32749"/>
                  </a:lnTo>
                  <a:lnTo>
                    <a:pt x="980073" y="32220"/>
                  </a:lnTo>
                  <a:lnTo>
                    <a:pt x="980569" y="31688"/>
                  </a:lnTo>
                  <a:lnTo>
                    <a:pt x="980940" y="31158"/>
                  </a:lnTo>
                  <a:lnTo>
                    <a:pt x="981436" y="30802"/>
                  </a:lnTo>
                  <a:lnTo>
                    <a:pt x="981931" y="30270"/>
                  </a:lnTo>
                  <a:lnTo>
                    <a:pt x="982427" y="29917"/>
                  </a:lnTo>
                  <a:lnTo>
                    <a:pt x="982798" y="29562"/>
                  </a:lnTo>
                  <a:lnTo>
                    <a:pt x="983294" y="29209"/>
                  </a:lnTo>
                  <a:lnTo>
                    <a:pt x="983790" y="29032"/>
                  </a:lnTo>
                  <a:lnTo>
                    <a:pt x="984286" y="28679"/>
                  </a:lnTo>
                  <a:lnTo>
                    <a:pt x="984656" y="28500"/>
                  </a:lnTo>
                  <a:lnTo>
                    <a:pt x="985152" y="28324"/>
                  </a:lnTo>
                  <a:lnTo>
                    <a:pt x="985648" y="28147"/>
                  </a:lnTo>
                  <a:lnTo>
                    <a:pt x="986144" y="27971"/>
                  </a:lnTo>
                  <a:lnTo>
                    <a:pt x="986517" y="27971"/>
                  </a:lnTo>
                  <a:lnTo>
                    <a:pt x="987010" y="27794"/>
                  </a:lnTo>
                  <a:lnTo>
                    <a:pt x="987506" y="27794"/>
                  </a:lnTo>
                  <a:lnTo>
                    <a:pt x="988002" y="27794"/>
                  </a:lnTo>
                  <a:lnTo>
                    <a:pt x="988375" y="27971"/>
                  </a:lnTo>
                  <a:lnTo>
                    <a:pt x="988869" y="27971"/>
                  </a:lnTo>
                  <a:lnTo>
                    <a:pt x="989365" y="28147"/>
                  </a:lnTo>
                  <a:lnTo>
                    <a:pt x="989861" y="28324"/>
                  </a:lnTo>
                  <a:lnTo>
                    <a:pt x="990233" y="28500"/>
                  </a:lnTo>
                  <a:lnTo>
                    <a:pt x="990727" y="28679"/>
                  </a:lnTo>
                  <a:lnTo>
                    <a:pt x="991223" y="29032"/>
                  </a:lnTo>
                  <a:lnTo>
                    <a:pt x="991719" y="29209"/>
                  </a:lnTo>
                  <a:lnTo>
                    <a:pt x="992091" y="29562"/>
                  </a:lnTo>
                  <a:lnTo>
                    <a:pt x="992585" y="29917"/>
                  </a:lnTo>
                  <a:lnTo>
                    <a:pt x="993081" y="30270"/>
                  </a:lnTo>
                  <a:lnTo>
                    <a:pt x="993577" y="30626"/>
                  </a:lnTo>
                  <a:lnTo>
                    <a:pt x="993948" y="31158"/>
                  </a:lnTo>
                  <a:lnTo>
                    <a:pt x="994444" y="31511"/>
                  </a:lnTo>
                  <a:lnTo>
                    <a:pt x="994940" y="32040"/>
                  </a:lnTo>
                  <a:lnTo>
                    <a:pt x="995436" y="32573"/>
                  </a:lnTo>
                  <a:lnTo>
                    <a:pt x="995806" y="33105"/>
                  </a:lnTo>
                  <a:lnTo>
                    <a:pt x="996302" y="33634"/>
                  </a:lnTo>
                  <a:lnTo>
                    <a:pt x="996798" y="34167"/>
                  </a:lnTo>
                  <a:lnTo>
                    <a:pt x="997294" y="34875"/>
                  </a:lnTo>
                  <a:lnTo>
                    <a:pt x="997664" y="35405"/>
                  </a:lnTo>
                  <a:lnTo>
                    <a:pt x="998160" y="35937"/>
                  </a:lnTo>
                  <a:lnTo>
                    <a:pt x="998656" y="36643"/>
                  </a:lnTo>
                  <a:lnTo>
                    <a:pt x="999152" y="37351"/>
                  </a:lnTo>
                  <a:lnTo>
                    <a:pt x="999523" y="37883"/>
                  </a:lnTo>
                  <a:lnTo>
                    <a:pt x="1000019" y="38592"/>
                  </a:lnTo>
                  <a:lnTo>
                    <a:pt x="1000515" y="39298"/>
                  </a:lnTo>
                  <a:lnTo>
                    <a:pt x="1001011" y="40007"/>
                  </a:lnTo>
                  <a:lnTo>
                    <a:pt x="1001381" y="40715"/>
                  </a:lnTo>
                  <a:lnTo>
                    <a:pt x="1001877" y="41424"/>
                  </a:lnTo>
                  <a:lnTo>
                    <a:pt x="1002373" y="42133"/>
                  </a:lnTo>
                  <a:lnTo>
                    <a:pt x="1002869" y="42841"/>
                  </a:lnTo>
                  <a:lnTo>
                    <a:pt x="1003239" y="43726"/>
                  </a:lnTo>
                  <a:lnTo>
                    <a:pt x="1003735" y="44432"/>
                  </a:lnTo>
                  <a:lnTo>
                    <a:pt x="1004231" y="45141"/>
                  </a:lnTo>
                  <a:lnTo>
                    <a:pt x="1004727" y="45850"/>
                  </a:lnTo>
                  <a:lnTo>
                    <a:pt x="1005098" y="46558"/>
                  </a:lnTo>
                  <a:lnTo>
                    <a:pt x="1005594" y="47267"/>
                  </a:lnTo>
                  <a:lnTo>
                    <a:pt x="1006090" y="48152"/>
                  </a:lnTo>
                  <a:lnTo>
                    <a:pt x="1006585" y="48861"/>
                  </a:lnTo>
                  <a:lnTo>
                    <a:pt x="1006956" y="49567"/>
                  </a:lnTo>
                  <a:lnTo>
                    <a:pt x="1007452" y="50275"/>
                  </a:lnTo>
                  <a:lnTo>
                    <a:pt x="1007948" y="50984"/>
                  </a:lnTo>
                  <a:lnTo>
                    <a:pt x="1008444" y="51693"/>
                  </a:lnTo>
                  <a:lnTo>
                    <a:pt x="1008816" y="52398"/>
                  </a:lnTo>
                  <a:lnTo>
                    <a:pt x="1009310" y="53107"/>
                  </a:lnTo>
                  <a:lnTo>
                    <a:pt x="1009806" y="53816"/>
                  </a:lnTo>
                  <a:lnTo>
                    <a:pt x="1010302" y="54524"/>
                  </a:lnTo>
                  <a:lnTo>
                    <a:pt x="1010798" y="55233"/>
                  </a:lnTo>
                  <a:lnTo>
                    <a:pt x="1011169" y="55942"/>
                  </a:lnTo>
                  <a:lnTo>
                    <a:pt x="1011664" y="56471"/>
                  </a:lnTo>
                  <a:lnTo>
                    <a:pt x="1012160" y="57180"/>
                  </a:lnTo>
                  <a:lnTo>
                    <a:pt x="1012656" y="57888"/>
                  </a:lnTo>
                  <a:lnTo>
                    <a:pt x="1013027" y="58418"/>
                  </a:lnTo>
                  <a:lnTo>
                    <a:pt x="1013523" y="59126"/>
                  </a:lnTo>
                  <a:lnTo>
                    <a:pt x="1014019" y="59659"/>
                  </a:lnTo>
                  <a:lnTo>
                    <a:pt x="1014513" y="60365"/>
                  </a:lnTo>
                  <a:lnTo>
                    <a:pt x="1014885" y="60897"/>
                  </a:lnTo>
                  <a:lnTo>
                    <a:pt x="1015381" y="61426"/>
                  </a:lnTo>
                  <a:lnTo>
                    <a:pt x="1015877" y="62135"/>
                  </a:lnTo>
                  <a:lnTo>
                    <a:pt x="1016373" y="62667"/>
                  </a:lnTo>
                  <a:lnTo>
                    <a:pt x="1016743" y="63199"/>
                  </a:lnTo>
                  <a:lnTo>
                    <a:pt x="1017239" y="63729"/>
                  </a:lnTo>
                  <a:lnTo>
                    <a:pt x="1017735" y="64261"/>
                  </a:lnTo>
                  <a:lnTo>
                    <a:pt x="1018231" y="64790"/>
                  </a:lnTo>
                  <a:lnTo>
                    <a:pt x="1018602" y="65322"/>
                  </a:lnTo>
                  <a:lnTo>
                    <a:pt x="1019098" y="65855"/>
                  </a:lnTo>
                  <a:lnTo>
                    <a:pt x="1019594" y="66384"/>
                  </a:lnTo>
                  <a:lnTo>
                    <a:pt x="1020090" y="66916"/>
                  </a:lnTo>
                  <a:lnTo>
                    <a:pt x="1020460" y="67446"/>
                  </a:lnTo>
                  <a:lnTo>
                    <a:pt x="1020956" y="67801"/>
                  </a:lnTo>
                  <a:lnTo>
                    <a:pt x="1021452" y="68334"/>
                  </a:lnTo>
                  <a:lnTo>
                    <a:pt x="1021948" y="68863"/>
                  </a:lnTo>
                  <a:lnTo>
                    <a:pt x="1022318" y="69216"/>
                  </a:lnTo>
                  <a:lnTo>
                    <a:pt x="1022814" y="69748"/>
                  </a:lnTo>
                  <a:lnTo>
                    <a:pt x="1023310" y="70101"/>
                  </a:lnTo>
                  <a:lnTo>
                    <a:pt x="1023806" y="70457"/>
                  </a:lnTo>
                  <a:lnTo>
                    <a:pt x="1024177" y="70989"/>
                  </a:lnTo>
                  <a:lnTo>
                    <a:pt x="1024673" y="71342"/>
                  </a:lnTo>
                  <a:lnTo>
                    <a:pt x="1025169" y="71695"/>
                  </a:lnTo>
                  <a:lnTo>
                    <a:pt x="1025665" y="72050"/>
                  </a:lnTo>
                  <a:lnTo>
                    <a:pt x="1026035" y="72580"/>
                  </a:lnTo>
                  <a:lnTo>
                    <a:pt x="1026531" y="72936"/>
                  </a:lnTo>
                  <a:lnTo>
                    <a:pt x="1027027" y="73289"/>
                  </a:lnTo>
                  <a:lnTo>
                    <a:pt x="1027523" y="73641"/>
                  </a:lnTo>
                  <a:lnTo>
                    <a:pt x="1027893" y="73997"/>
                  </a:lnTo>
                  <a:lnTo>
                    <a:pt x="1028389" y="74174"/>
                  </a:lnTo>
                  <a:lnTo>
                    <a:pt x="1028885" y="74527"/>
                  </a:lnTo>
                  <a:lnTo>
                    <a:pt x="1029381" y="74882"/>
                  </a:lnTo>
                  <a:lnTo>
                    <a:pt x="1029752" y="75235"/>
                  </a:lnTo>
                  <a:lnTo>
                    <a:pt x="1030248" y="75415"/>
                  </a:lnTo>
                  <a:lnTo>
                    <a:pt x="1030744" y="75767"/>
                  </a:lnTo>
                  <a:lnTo>
                    <a:pt x="1031240" y="75944"/>
                  </a:lnTo>
                  <a:lnTo>
                    <a:pt x="1031610" y="76297"/>
                  </a:lnTo>
                  <a:lnTo>
                    <a:pt x="1032106" y="76476"/>
                  </a:lnTo>
                  <a:lnTo>
                    <a:pt x="1032602" y="76829"/>
                  </a:lnTo>
                  <a:lnTo>
                    <a:pt x="1033098" y="77005"/>
                  </a:lnTo>
                  <a:lnTo>
                    <a:pt x="1033468" y="77182"/>
                  </a:lnTo>
                  <a:lnTo>
                    <a:pt x="1033964" y="77538"/>
                  </a:lnTo>
                  <a:lnTo>
                    <a:pt x="1034460" y="77714"/>
                  </a:lnTo>
                  <a:lnTo>
                    <a:pt x="1034956" y="77891"/>
                  </a:lnTo>
                  <a:lnTo>
                    <a:pt x="1035327" y="78070"/>
                  </a:lnTo>
                  <a:lnTo>
                    <a:pt x="1035823" y="78246"/>
                  </a:lnTo>
                  <a:lnTo>
                    <a:pt x="1036318" y="78423"/>
                  </a:lnTo>
                  <a:lnTo>
                    <a:pt x="1036812" y="78599"/>
                  </a:lnTo>
                  <a:lnTo>
                    <a:pt x="1037185" y="78776"/>
                  </a:lnTo>
                  <a:lnTo>
                    <a:pt x="1037681" y="78776"/>
                  </a:lnTo>
                  <a:lnTo>
                    <a:pt x="1038177" y="78952"/>
                  </a:lnTo>
                  <a:lnTo>
                    <a:pt x="1038671" y="79132"/>
                  </a:lnTo>
                  <a:lnTo>
                    <a:pt x="1039043" y="79308"/>
                  </a:lnTo>
                  <a:lnTo>
                    <a:pt x="1039539" y="79308"/>
                  </a:lnTo>
                  <a:lnTo>
                    <a:pt x="1040035" y="79484"/>
                  </a:lnTo>
                  <a:lnTo>
                    <a:pt x="1040529" y="79484"/>
                  </a:lnTo>
                  <a:lnTo>
                    <a:pt x="1040902" y="79661"/>
                  </a:lnTo>
                  <a:lnTo>
                    <a:pt x="1041397" y="79661"/>
                  </a:lnTo>
                  <a:lnTo>
                    <a:pt x="1041893" y="79661"/>
                  </a:lnTo>
                  <a:lnTo>
                    <a:pt x="1042389" y="79837"/>
                  </a:lnTo>
                  <a:lnTo>
                    <a:pt x="1046972" y="79837"/>
                  </a:lnTo>
                  <a:lnTo>
                    <a:pt x="1047468" y="79661"/>
                  </a:lnTo>
                  <a:lnTo>
                    <a:pt x="1047964" y="79661"/>
                  </a:lnTo>
                  <a:lnTo>
                    <a:pt x="1048335" y="79661"/>
                  </a:lnTo>
                  <a:lnTo>
                    <a:pt x="1048831" y="79484"/>
                  </a:lnTo>
                  <a:lnTo>
                    <a:pt x="1049327" y="79484"/>
                  </a:lnTo>
                  <a:lnTo>
                    <a:pt x="1049823" y="79308"/>
                  </a:lnTo>
                  <a:lnTo>
                    <a:pt x="1050193" y="79132"/>
                  </a:lnTo>
                  <a:lnTo>
                    <a:pt x="1050689" y="79132"/>
                  </a:lnTo>
                  <a:lnTo>
                    <a:pt x="1051185" y="78952"/>
                  </a:lnTo>
                  <a:lnTo>
                    <a:pt x="1051681" y="78776"/>
                  </a:lnTo>
                  <a:lnTo>
                    <a:pt x="1052051" y="78776"/>
                  </a:lnTo>
                  <a:lnTo>
                    <a:pt x="1052547" y="78599"/>
                  </a:lnTo>
                  <a:lnTo>
                    <a:pt x="1053043" y="78423"/>
                  </a:lnTo>
                  <a:lnTo>
                    <a:pt x="1053539" y="78246"/>
                  </a:lnTo>
                  <a:lnTo>
                    <a:pt x="1053910" y="78070"/>
                  </a:lnTo>
                  <a:lnTo>
                    <a:pt x="1054406" y="77891"/>
                  </a:lnTo>
                  <a:lnTo>
                    <a:pt x="1054902" y="77714"/>
                  </a:lnTo>
                  <a:lnTo>
                    <a:pt x="1055398" y="77361"/>
                  </a:lnTo>
                  <a:lnTo>
                    <a:pt x="1055768" y="77182"/>
                  </a:lnTo>
                  <a:lnTo>
                    <a:pt x="1056264" y="77005"/>
                  </a:lnTo>
                  <a:lnTo>
                    <a:pt x="1056760" y="76829"/>
                  </a:lnTo>
                  <a:lnTo>
                    <a:pt x="1057256" y="76476"/>
                  </a:lnTo>
                  <a:lnTo>
                    <a:pt x="1057626" y="76297"/>
                  </a:lnTo>
                  <a:lnTo>
                    <a:pt x="1058122" y="75944"/>
                  </a:lnTo>
                  <a:lnTo>
                    <a:pt x="1058618" y="75767"/>
                  </a:lnTo>
                  <a:lnTo>
                    <a:pt x="1059114" y="75415"/>
                  </a:lnTo>
                  <a:lnTo>
                    <a:pt x="1059485" y="75059"/>
                  </a:lnTo>
                  <a:lnTo>
                    <a:pt x="1059981" y="74882"/>
                  </a:lnTo>
                  <a:lnTo>
                    <a:pt x="1060477" y="74527"/>
                  </a:lnTo>
                  <a:lnTo>
                    <a:pt x="1060970" y="74174"/>
                  </a:lnTo>
                  <a:lnTo>
                    <a:pt x="1061343" y="73997"/>
                  </a:lnTo>
                  <a:lnTo>
                    <a:pt x="1061839" y="73641"/>
                  </a:lnTo>
                  <a:lnTo>
                    <a:pt x="1062335" y="73289"/>
                  </a:lnTo>
                  <a:lnTo>
                    <a:pt x="1062829" y="73112"/>
                  </a:lnTo>
                  <a:lnTo>
                    <a:pt x="1063201" y="72756"/>
                  </a:lnTo>
                  <a:lnTo>
                    <a:pt x="1063697" y="72403"/>
                  </a:lnTo>
                  <a:lnTo>
                    <a:pt x="1064193" y="72050"/>
                  </a:lnTo>
                  <a:lnTo>
                    <a:pt x="1064689" y="71871"/>
                  </a:lnTo>
                  <a:lnTo>
                    <a:pt x="1066918" y="70280"/>
                  </a:lnTo>
                  <a:lnTo>
                    <a:pt x="1067414" y="69924"/>
                  </a:lnTo>
                  <a:lnTo>
                    <a:pt x="1067910" y="69572"/>
                  </a:lnTo>
                  <a:lnTo>
                    <a:pt x="1068406" y="69216"/>
                  </a:lnTo>
                  <a:lnTo>
                    <a:pt x="1068776" y="68863"/>
                  </a:lnTo>
                  <a:lnTo>
                    <a:pt x="1069272" y="68507"/>
                  </a:lnTo>
                  <a:lnTo>
                    <a:pt x="1069768" y="68154"/>
                  </a:lnTo>
                  <a:lnTo>
                    <a:pt x="1070264" y="67978"/>
                  </a:lnTo>
                  <a:lnTo>
                    <a:pt x="1070634" y="67625"/>
                  </a:lnTo>
                  <a:lnTo>
                    <a:pt x="1071130" y="67269"/>
                  </a:lnTo>
                  <a:lnTo>
                    <a:pt x="1071626" y="66916"/>
                  </a:lnTo>
                  <a:lnTo>
                    <a:pt x="1072122" y="66560"/>
                  </a:lnTo>
                  <a:lnTo>
                    <a:pt x="1072493" y="66208"/>
                  </a:lnTo>
                  <a:lnTo>
                    <a:pt x="1072989" y="65855"/>
                  </a:lnTo>
                  <a:lnTo>
                    <a:pt x="1073485" y="65499"/>
                  </a:lnTo>
                  <a:lnTo>
                    <a:pt x="1073981" y="65322"/>
                  </a:lnTo>
                  <a:lnTo>
                    <a:pt x="1074351" y="64969"/>
                  </a:lnTo>
                  <a:lnTo>
                    <a:pt x="1074847" y="64614"/>
                  </a:lnTo>
                  <a:lnTo>
                    <a:pt x="1075343" y="64261"/>
                  </a:lnTo>
                  <a:lnTo>
                    <a:pt x="1075839" y="63905"/>
                  </a:lnTo>
                  <a:lnTo>
                    <a:pt x="1076209" y="63729"/>
                  </a:lnTo>
                  <a:lnTo>
                    <a:pt x="1076705" y="63376"/>
                  </a:lnTo>
                  <a:lnTo>
                    <a:pt x="1077201" y="63023"/>
                  </a:lnTo>
                  <a:lnTo>
                    <a:pt x="1077697" y="62843"/>
                  </a:lnTo>
                  <a:lnTo>
                    <a:pt x="1078068" y="62491"/>
                  </a:lnTo>
                  <a:lnTo>
                    <a:pt x="1078564" y="62314"/>
                  </a:lnTo>
                  <a:lnTo>
                    <a:pt x="1079060" y="62135"/>
                  </a:lnTo>
                  <a:lnTo>
                    <a:pt x="1079556" y="61782"/>
                  </a:lnTo>
                  <a:lnTo>
                    <a:pt x="1079926" y="61605"/>
                  </a:lnTo>
                  <a:lnTo>
                    <a:pt x="1080422" y="61426"/>
                  </a:lnTo>
                  <a:lnTo>
                    <a:pt x="1080918" y="61253"/>
                  </a:lnTo>
                  <a:lnTo>
                    <a:pt x="1081414" y="61073"/>
                  </a:lnTo>
                  <a:lnTo>
                    <a:pt x="1081784" y="60897"/>
                  </a:lnTo>
                  <a:lnTo>
                    <a:pt x="1082280" y="60720"/>
                  </a:lnTo>
                  <a:lnTo>
                    <a:pt x="1082776" y="60720"/>
                  </a:lnTo>
                  <a:lnTo>
                    <a:pt x="1083270" y="60544"/>
                  </a:lnTo>
                  <a:lnTo>
                    <a:pt x="1083643" y="60365"/>
                  </a:lnTo>
                  <a:lnTo>
                    <a:pt x="1084139" y="60365"/>
                  </a:lnTo>
                  <a:lnTo>
                    <a:pt x="1084635" y="60365"/>
                  </a:lnTo>
                  <a:lnTo>
                    <a:pt x="1085129" y="60365"/>
                  </a:lnTo>
                  <a:lnTo>
                    <a:pt x="1085501" y="60365"/>
                  </a:lnTo>
                  <a:lnTo>
                    <a:pt x="1085997" y="60365"/>
                  </a:lnTo>
                  <a:lnTo>
                    <a:pt x="1086493" y="60365"/>
                  </a:lnTo>
                  <a:lnTo>
                    <a:pt x="1086989" y="60544"/>
                  </a:lnTo>
                  <a:lnTo>
                    <a:pt x="1087359" y="60544"/>
                  </a:lnTo>
                  <a:lnTo>
                    <a:pt x="1087855" y="60720"/>
                  </a:lnTo>
                  <a:lnTo>
                    <a:pt x="1088351" y="60897"/>
                  </a:lnTo>
                  <a:lnTo>
                    <a:pt x="1088847" y="61073"/>
                  </a:lnTo>
                  <a:lnTo>
                    <a:pt x="1089218" y="61253"/>
                  </a:lnTo>
                  <a:lnTo>
                    <a:pt x="1089714" y="61426"/>
                  </a:lnTo>
                  <a:lnTo>
                    <a:pt x="1090210" y="61605"/>
                  </a:lnTo>
                  <a:lnTo>
                    <a:pt x="1090705" y="61958"/>
                  </a:lnTo>
                  <a:lnTo>
                    <a:pt x="1091076" y="62135"/>
                  </a:lnTo>
                  <a:lnTo>
                    <a:pt x="1091572" y="62491"/>
                  </a:lnTo>
                  <a:lnTo>
                    <a:pt x="1092068" y="62843"/>
                  </a:lnTo>
                  <a:lnTo>
                    <a:pt x="1092564" y="63199"/>
                  </a:lnTo>
                  <a:lnTo>
                    <a:pt x="1092934" y="63376"/>
                  </a:lnTo>
                  <a:lnTo>
                    <a:pt x="1093430" y="63729"/>
                  </a:lnTo>
                  <a:lnTo>
                    <a:pt x="1093926" y="64084"/>
                  </a:lnTo>
                  <a:lnTo>
                    <a:pt x="1094422" y="64437"/>
                  </a:lnTo>
                  <a:lnTo>
                    <a:pt x="1094793" y="64969"/>
                  </a:lnTo>
                  <a:lnTo>
                    <a:pt x="1095288" y="65322"/>
                  </a:lnTo>
                  <a:lnTo>
                    <a:pt x="1095784" y="65678"/>
                  </a:lnTo>
                  <a:lnTo>
                    <a:pt x="1096280" y="66031"/>
                  </a:lnTo>
                  <a:lnTo>
                    <a:pt x="1096651" y="66560"/>
                  </a:lnTo>
                  <a:lnTo>
                    <a:pt x="1097147" y="66916"/>
                  </a:lnTo>
                  <a:lnTo>
                    <a:pt x="1097643" y="67269"/>
                  </a:lnTo>
                  <a:lnTo>
                    <a:pt x="1098139" y="67625"/>
                  </a:lnTo>
                  <a:lnTo>
                    <a:pt x="1098509" y="68154"/>
                  </a:lnTo>
                  <a:lnTo>
                    <a:pt x="1099005" y="68507"/>
                  </a:lnTo>
                  <a:lnTo>
                    <a:pt x="1099501" y="68863"/>
                  </a:lnTo>
                  <a:lnTo>
                    <a:pt x="1099997" y="69395"/>
                  </a:lnTo>
                  <a:lnTo>
                    <a:pt x="1100367" y="69748"/>
                  </a:lnTo>
                  <a:lnTo>
                    <a:pt x="1100863" y="70101"/>
                  </a:lnTo>
                  <a:lnTo>
                    <a:pt x="1101359" y="70633"/>
                  </a:lnTo>
                  <a:lnTo>
                    <a:pt x="1101855" y="70989"/>
                  </a:lnTo>
                  <a:lnTo>
                    <a:pt x="1102226" y="71342"/>
                  </a:lnTo>
                  <a:lnTo>
                    <a:pt x="1102722" y="71695"/>
                  </a:lnTo>
                  <a:lnTo>
                    <a:pt x="1103218" y="72050"/>
                  </a:lnTo>
                  <a:lnTo>
                    <a:pt x="1103714" y="72403"/>
                  </a:lnTo>
                  <a:lnTo>
                    <a:pt x="1104084" y="72756"/>
                  </a:lnTo>
                  <a:lnTo>
                    <a:pt x="1104580" y="73112"/>
                  </a:lnTo>
                  <a:lnTo>
                    <a:pt x="1105076" y="73465"/>
                  </a:lnTo>
                  <a:lnTo>
                    <a:pt x="1105572" y="73821"/>
                  </a:lnTo>
                  <a:lnTo>
                    <a:pt x="1105942" y="74174"/>
                  </a:lnTo>
                  <a:lnTo>
                    <a:pt x="1106438" y="74527"/>
                  </a:lnTo>
                  <a:lnTo>
                    <a:pt x="1106934" y="74882"/>
                  </a:lnTo>
                  <a:lnTo>
                    <a:pt x="1107428" y="75059"/>
                  </a:lnTo>
                  <a:lnTo>
                    <a:pt x="1107801" y="75415"/>
                  </a:lnTo>
                  <a:lnTo>
                    <a:pt x="1108297" y="75767"/>
                  </a:lnTo>
                  <a:lnTo>
                    <a:pt x="1108793" y="75944"/>
                  </a:lnTo>
                  <a:lnTo>
                    <a:pt x="1109287" y="76297"/>
                  </a:lnTo>
                  <a:lnTo>
                    <a:pt x="1109659" y="76476"/>
                  </a:lnTo>
                  <a:lnTo>
                    <a:pt x="1110155" y="76829"/>
                  </a:lnTo>
                  <a:lnTo>
                    <a:pt x="1110651" y="77005"/>
                  </a:lnTo>
                  <a:lnTo>
                    <a:pt x="1111147" y="77182"/>
                  </a:lnTo>
                  <a:lnTo>
                    <a:pt x="1111517" y="77538"/>
                  </a:lnTo>
                  <a:lnTo>
                    <a:pt x="1112013" y="77714"/>
                  </a:lnTo>
                  <a:lnTo>
                    <a:pt x="1112509" y="77891"/>
                  </a:lnTo>
                  <a:lnTo>
                    <a:pt x="1113005" y="78070"/>
                  </a:lnTo>
                  <a:lnTo>
                    <a:pt x="1113376" y="78246"/>
                  </a:lnTo>
                  <a:lnTo>
                    <a:pt x="1113872" y="78423"/>
                  </a:lnTo>
                  <a:lnTo>
                    <a:pt x="1114368" y="78599"/>
                  </a:lnTo>
                  <a:lnTo>
                    <a:pt x="1114864" y="78776"/>
                  </a:lnTo>
                  <a:lnTo>
                    <a:pt x="1115234" y="78952"/>
                  </a:lnTo>
                  <a:lnTo>
                    <a:pt x="1115730" y="78952"/>
                  </a:lnTo>
                  <a:lnTo>
                    <a:pt x="1116226" y="79132"/>
                  </a:lnTo>
                  <a:lnTo>
                    <a:pt x="1116722" y="79308"/>
                  </a:lnTo>
                  <a:lnTo>
                    <a:pt x="1117092" y="79308"/>
                  </a:lnTo>
                  <a:lnTo>
                    <a:pt x="1117588" y="79484"/>
                  </a:lnTo>
                  <a:lnTo>
                    <a:pt x="1118084" y="79484"/>
                  </a:lnTo>
                  <a:lnTo>
                    <a:pt x="1118580" y="79661"/>
                  </a:lnTo>
                  <a:lnTo>
                    <a:pt x="1118951" y="79661"/>
                  </a:lnTo>
                  <a:lnTo>
                    <a:pt x="1119447" y="79837"/>
                  </a:lnTo>
                  <a:lnTo>
                    <a:pt x="1119943" y="79837"/>
                  </a:lnTo>
                  <a:lnTo>
                    <a:pt x="1120438" y="79837"/>
                  </a:lnTo>
                  <a:lnTo>
                    <a:pt x="1120809" y="79837"/>
                  </a:lnTo>
                  <a:lnTo>
                    <a:pt x="1121305" y="80017"/>
                  </a:lnTo>
                  <a:lnTo>
                    <a:pt x="1121801" y="80017"/>
                  </a:lnTo>
                  <a:lnTo>
                    <a:pt x="1122297" y="80017"/>
                  </a:lnTo>
                  <a:lnTo>
                    <a:pt x="1122667" y="80017"/>
                  </a:lnTo>
                  <a:lnTo>
                    <a:pt x="1123163" y="80017"/>
                  </a:lnTo>
                  <a:lnTo>
                    <a:pt x="1123659" y="79837"/>
                  </a:lnTo>
                  <a:lnTo>
                    <a:pt x="1124155" y="79837"/>
                  </a:lnTo>
                  <a:lnTo>
                    <a:pt x="1124526" y="79837"/>
                  </a:lnTo>
                  <a:lnTo>
                    <a:pt x="1125021" y="79837"/>
                  </a:lnTo>
                  <a:lnTo>
                    <a:pt x="1125517" y="79837"/>
                  </a:lnTo>
                  <a:lnTo>
                    <a:pt x="1126013" y="79661"/>
                  </a:lnTo>
                  <a:lnTo>
                    <a:pt x="1126384" y="79661"/>
                  </a:lnTo>
                  <a:lnTo>
                    <a:pt x="1126880" y="79484"/>
                  </a:lnTo>
                  <a:lnTo>
                    <a:pt x="1127376" y="79484"/>
                  </a:lnTo>
                  <a:lnTo>
                    <a:pt x="1127872" y="79308"/>
                  </a:lnTo>
                  <a:lnTo>
                    <a:pt x="1128242" y="79132"/>
                  </a:lnTo>
                  <a:lnTo>
                    <a:pt x="1128738" y="79132"/>
                  </a:lnTo>
                  <a:lnTo>
                    <a:pt x="1129234" y="78952"/>
                  </a:lnTo>
                  <a:lnTo>
                    <a:pt x="1129728" y="78776"/>
                  </a:lnTo>
                  <a:lnTo>
                    <a:pt x="1130100" y="78599"/>
                  </a:lnTo>
                  <a:lnTo>
                    <a:pt x="1130596" y="78423"/>
                  </a:lnTo>
                  <a:lnTo>
                    <a:pt x="1131092" y="78246"/>
                  </a:lnTo>
                  <a:lnTo>
                    <a:pt x="1131586" y="78070"/>
                  </a:lnTo>
                  <a:lnTo>
                    <a:pt x="1131959" y="77891"/>
                  </a:lnTo>
                  <a:lnTo>
                    <a:pt x="1132455" y="77714"/>
                  </a:lnTo>
                  <a:lnTo>
                    <a:pt x="1132951" y="77538"/>
                  </a:lnTo>
                  <a:lnTo>
                    <a:pt x="1133447" y="77361"/>
                  </a:lnTo>
                  <a:lnTo>
                    <a:pt x="1133817" y="77182"/>
                  </a:lnTo>
                  <a:lnTo>
                    <a:pt x="1134313" y="76829"/>
                  </a:lnTo>
                  <a:lnTo>
                    <a:pt x="1134809" y="76653"/>
                  </a:lnTo>
                  <a:lnTo>
                    <a:pt x="1135305" y="76476"/>
                  </a:lnTo>
                  <a:lnTo>
                    <a:pt x="1135675" y="76120"/>
                  </a:lnTo>
                  <a:lnTo>
                    <a:pt x="1136171" y="75944"/>
                  </a:lnTo>
                  <a:lnTo>
                    <a:pt x="1136667" y="75591"/>
                  </a:lnTo>
                  <a:lnTo>
                    <a:pt x="1137163" y="75235"/>
                  </a:lnTo>
                  <a:lnTo>
                    <a:pt x="1137534" y="75059"/>
                  </a:lnTo>
                  <a:lnTo>
                    <a:pt x="1138030" y="74706"/>
                  </a:lnTo>
                  <a:lnTo>
                    <a:pt x="1138526" y="74350"/>
                  </a:lnTo>
                  <a:lnTo>
                    <a:pt x="1139022" y="73997"/>
                  </a:lnTo>
                  <a:lnTo>
                    <a:pt x="1139392" y="73641"/>
                  </a:lnTo>
                  <a:lnTo>
                    <a:pt x="1139888" y="73289"/>
                  </a:lnTo>
                  <a:lnTo>
                    <a:pt x="1140384" y="72936"/>
                  </a:lnTo>
                  <a:lnTo>
                    <a:pt x="1140880" y="72580"/>
                  </a:lnTo>
                  <a:lnTo>
                    <a:pt x="1141250" y="72227"/>
                  </a:lnTo>
                  <a:lnTo>
                    <a:pt x="1141746" y="71871"/>
                  </a:lnTo>
                  <a:lnTo>
                    <a:pt x="1142242" y="71518"/>
                  </a:lnTo>
                  <a:lnTo>
                    <a:pt x="1142738" y="71162"/>
                  </a:lnTo>
                  <a:lnTo>
                    <a:pt x="1143109" y="70633"/>
                  </a:lnTo>
                  <a:lnTo>
                    <a:pt x="1143605" y="70280"/>
                  </a:lnTo>
                  <a:lnTo>
                    <a:pt x="1144101" y="69748"/>
                  </a:lnTo>
                  <a:lnTo>
                    <a:pt x="1144597" y="69395"/>
                  </a:lnTo>
                  <a:lnTo>
                    <a:pt x="1144967" y="68863"/>
                  </a:lnTo>
                  <a:lnTo>
                    <a:pt x="1145463" y="68507"/>
                  </a:lnTo>
                  <a:lnTo>
                    <a:pt x="1145959" y="67978"/>
                  </a:lnTo>
                  <a:lnTo>
                    <a:pt x="1146455" y="67446"/>
                  </a:lnTo>
                  <a:lnTo>
                    <a:pt x="1146825" y="67093"/>
                  </a:lnTo>
                  <a:lnTo>
                    <a:pt x="1147321" y="66560"/>
                  </a:lnTo>
                  <a:lnTo>
                    <a:pt x="1147817" y="66031"/>
                  </a:lnTo>
                  <a:lnTo>
                    <a:pt x="1148313" y="65499"/>
                  </a:lnTo>
                  <a:lnTo>
                    <a:pt x="1148684" y="64969"/>
                  </a:lnTo>
                  <a:lnTo>
                    <a:pt x="1149180" y="64437"/>
                  </a:lnTo>
                  <a:lnTo>
                    <a:pt x="1149675" y="63905"/>
                  </a:lnTo>
                  <a:lnTo>
                    <a:pt x="1150171" y="63376"/>
                  </a:lnTo>
                  <a:lnTo>
                    <a:pt x="1150542" y="62843"/>
                  </a:lnTo>
                  <a:lnTo>
                    <a:pt x="1151038" y="62314"/>
                  </a:lnTo>
                  <a:lnTo>
                    <a:pt x="1151534" y="61605"/>
                  </a:lnTo>
                  <a:lnTo>
                    <a:pt x="1152030" y="61073"/>
                  </a:lnTo>
                  <a:lnTo>
                    <a:pt x="1152400" y="60544"/>
                  </a:lnTo>
                  <a:lnTo>
                    <a:pt x="1152896" y="59835"/>
                  </a:lnTo>
                  <a:lnTo>
                    <a:pt x="1153392" y="59303"/>
                  </a:lnTo>
                  <a:lnTo>
                    <a:pt x="1153886" y="58597"/>
                  </a:lnTo>
                  <a:lnTo>
                    <a:pt x="1154259" y="58065"/>
                  </a:lnTo>
                  <a:lnTo>
                    <a:pt x="1154754" y="57533"/>
                  </a:lnTo>
                  <a:lnTo>
                    <a:pt x="1155250" y="56824"/>
                  </a:lnTo>
                  <a:lnTo>
                    <a:pt x="1155746" y="56295"/>
                  </a:lnTo>
                  <a:lnTo>
                    <a:pt x="1156117" y="55762"/>
                  </a:lnTo>
                  <a:lnTo>
                    <a:pt x="1156613" y="55233"/>
                  </a:lnTo>
                  <a:lnTo>
                    <a:pt x="1157109" y="54701"/>
                  </a:lnTo>
                  <a:lnTo>
                    <a:pt x="1157605" y="54169"/>
                  </a:lnTo>
                  <a:lnTo>
                    <a:pt x="1157975" y="53639"/>
                  </a:lnTo>
                  <a:lnTo>
                    <a:pt x="1158471" y="53107"/>
                  </a:lnTo>
                  <a:lnTo>
                    <a:pt x="1158967" y="52578"/>
                  </a:lnTo>
                  <a:lnTo>
                    <a:pt x="1159463" y="52222"/>
                  </a:lnTo>
                  <a:lnTo>
                    <a:pt x="1159833" y="51693"/>
                  </a:lnTo>
                  <a:lnTo>
                    <a:pt x="1160329" y="51160"/>
                  </a:lnTo>
                  <a:lnTo>
                    <a:pt x="1160825" y="50807"/>
                  </a:lnTo>
                  <a:lnTo>
                    <a:pt x="1161321" y="50275"/>
                  </a:lnTo>
                  <a:lnTo>
                    <a:pt x="1161692" y="49922"/>
                  </a:lnTo>
                  <a:lnTo>
                    <a:pt x="1162188" y="49567"/>
                  </a:lnTo>
                  <a:lnTo>
                    <a:pt x="1162684" y="49214"/>
                  </a:lnTo>
                  <a:lnTo>
                    <a:pt x="1163180" y="48861"/>
                  </a:lnTo>
                  <a:lnTo>
                    <a:pt x="1163550" y="48505"/>
                  </a:lnTo>
                  <a:lnTo>
                    <a:pt x="1164046" y="48152"/>
                  </a:lnTo>
                  <a:lnTo>
                    <a:pt x="1164542" y="47796"/>
                  </a:lnTo>
                  <a:lnTo>
                    <a:pt x="1165038" y="47443"/>
                  </a:lnTo>
                  <a:lnTo>
                    <a:pt x="1165408" y="47267"/>
                  </a:lnTo>
                  <a:lnTo>
                    <a:pt x="1165904" y="46911"/>
                  </a:lnTo>
                  <a:lnTo>
                    <a:pt x="1166400" y="46735"/>
                  </a:lnTo>
                  <a:lnTo>
                    <a:pt x="1166896" y="46379"/>
                  </a:lnTo>
                  <a:lnTo>
                    <a:pt x="1167267" y="46205"/>
                  </a:lnTo>
                  <a:lnTo>
                    <a:pt x="1167763" y="46026"/>
                  </a:lnTo>
                  <a:lnTo>
                    <a:pt x="1168259" y="45850"/>
                  </a:lnTo>
                  <a:lnTo>
                    <a:pt x="1168755" y="45673"/>
                  </a:lnTo>
                  <a:lnTo>
                    <a:pt x="1169125" y="45497"/>
                  </a:lnTo>
                  <a:lnTo>
                    <a:pt x="1169621" y="45317"/>
                  </a:lnTo>
                  <a:lnTo>
                    <a:pt x="1170117" y="45317"/>
                  </a:lnTo>
                  <a:lnTo>
                    <a:pt x="1170613" y="45141"/>
                  </a:lnTo>
                  <a:lnTo>
                    <a:pt x="1170983" y="45141"/>
                  </a:lnTo>
                  <a:lnTo>
                    <a:pt x="1171479" y="44964"/>
                  </a:lnTo>
                  <a:lnTo>
                    <a:pt x="1171975" y="44964"/>
                  </a:lnTo>
                  <a:lnTo>
                    <a:pt x="1174700" y="44964"/>
                  </a:lnTo>
                  <a:lnTo>
                    <a:pt x="1175196" y="45141"/>
                  </a:lnTo>
                  <a:lnTo>
                    <a:pt x="1175692" y="45141"/>
                  </a:lnTo>
                  <a:lnTo>
                    <a:pt x="1176186" y="45317"/>
                  </a:lnTo>
                  <a:lnTo>
                    <a:pt x="1176558" y="45317"/>
                  </a:lnTo>
                  <a:lnTo>
                    <a:pt x="1177054" y="45497"/>
                  </a:lnTo>
                  <a:lnTo>
                    <a:pt x="1177550" y="45673"/>
                  </a:lnTo>
                  <a:lnTo>
                    <a:pt x="1178044" y="45850"/>
                  </a:lnTo>
                  <a:lnTo>
                    <a:pt x="1178417" y="46026"/>
                  </a:lnTo>
                  <a:lnTo>
                    <a:pt x="1178913" y="46205"/>
                  </a:lnTo>
                  <a:lnTo>
                    <a:pt x="1179408" y="46379"/>
                  </a:lnTo>
                  <a:lnTo>
                    <a:pt x="1179904" y="46735"/>
                  </a:lnTo>
                  <a:lnTo>
                    <a:pt x="1180275" y="47088"/>
                  </a:lnTo>
                  <a:lnTo>
                    <a:pt x="1180771" y="47267"/>
                  </a:lnTo>
                  <a:lnTo>
                    <a:pt x="1181267" y="47620"/>
                  </a:lnTo>
                  <a:lnTo>
                    <a:pt x="1181763" y="47973"/>
                  </a:lnTo>
                  <a:lnTo>
                    <a:pt x="1182133" y="48505"/>
                  </a:lnTo>
                  <a:lnTo>
                    <a:pt x="1182629" y="48861"/>
                  </a:lnTo>
                  <a:lnTo>
                    <a:pt x="1183125" y="49214"/>
                  </a:lnTo>
                  <a:lnTo>
                    <a:pt x="1183621" y="49743"/>
                  </a:lnTo>
                  <a:lnTo>
                    <a:pt x="1183991" y="50275"/>
                  </a:lnTo>
                  <a:lnTo>
                    <a:pt x="1184487" y="50628"/>
                  </a:lnTo>
                  <a:lnTo>
                    <a:pt x="1184983" y="51160"/>
                  </a:lnTo>
                  <a:lnTo>
                    <a:pt x="1185479" y="51693"/>
                  </a:lnTo>
                  <a:lnTo>
                    <a:pt x="1185850" y="52222"/>
                  </a:lnTo>
                  <a:lnTo>
                    <a:pt x="1186346" y="52931"/>
                  </a:lnTo>
                  <a:lnTo>
                    <a:pt x="1186842" y="53463"/>
                  </a:lnTo>
                  <a:lnTo>
                    <a:pt x="1187338" y="53992"/>
                  </a:lnTo>
                  <a:lnTo>
                    <a:pt x="1187708" y="54701"/>
                  </a:lnTo>
                  <a:lnTo>
                    <a:pt x="1188204" y="55233"/>
                  </a:lnTo>
                  <a:lnTo>
                    <a:pt x="1188700" y="55942"/>
                  </a:lnTo>
                  <a:lnTo>
                    <a:pt x="1189196" y="56471"/>
                  </a:lnTo>
                  <a:lnTo>
                    <a:pt x="1189566" y="57180"/>
                  </a:lnTo>
                  <a:lnTo>
                    <a:pt x="1190062" y="57709"/>
                  </a:lnTo>
                  <a:lnTo>
                    <a:pt x="1190558" y="58418"/>
                  </a:lnTo>
                  <a:lnTo>
                    <a:pt x="1191054" y="59126"/>
                  </a:lnTo>
                  <a:lnTo>
                    <a:pt x="1191425" y="59835"/>
                  </a:lnTo>
                  <a:lnTo>
                    <a:pt x="1191921" y="60365"/>
                  </a:lnTo>
                  <a:lnTo>
                    <a:pt x="1192417" y="61073"/>
                  </a:lnTo>
                  <a:lnTo>
                    <a:pt x="1192913" y="61782"/>
                  </a:lnTo>
                  <a:lnTo>
                    <a:pt x="1193283" y="62491"/>
                  </a:lnTo>
                  <a:lnTo>
                    <a:pt x="1193779" y="63023"/>
                  </a:lnTo>
                  <a:lnTo>
                    <a:pt x="1194275" y="63729"/>
                  </a:lnTo>
                  <a:lnTo>
                    <a:pt x="1194771" y="64437"/>
                  </a:lnTo>
                  <a:lnTo>
                    <a:pt x="1195141" y="64969"/>
                  </a:lnTo>
                  <a:lnTo>
                    <a:pt x="1195637" y="65678"/>
                  </a:lnTo>
                  <a:lnTo>
                    <a:pt x="1196133" y="66384"/>
                  </a:lnTo>
                  <a:lnTo>
                    <a:pt x="1196629" y="66916"/>
                  </a:lnTo>
                  <a:lnTo>
                    <a:pt x="1197000" y="67625"/>
                  </a:lnTo>
                  <a:lnTo>
                    <a:pt x="1197496" y="68334"/>
                  </a:lnTo>
                  <a:lnTo>
                    <a:pt x="1197992" y="68863"/>
                  </a:lnTo>
                  <a:lnTo>
                    <a:pt x="1198488" y="69572"/>
                  </a:lnTo>
                  <a:lnTo>
                    <a:pt x="1198858" y="70101"/>
                  </a:lnTo>
                  <a:lnTo>
                    <a:pt x="1199354" y="70633"/>
                  </a:lnTo>
                  <a:lnTo>
                    <a:pt x="1199850" y="71342"/>
                  </a:lnTo>
                  <a:lnTo>
                    <a:pt x="1200344" y="71871"/>
                  </a:lnTo>
                  <a:lnTo>
                    <a:pt x="1200716" y="72403"/>
                  </a:lnTo>
                  <a:lnTo>
                    <a:pt x="1201212" y="72936"/>
                  </a:lnTo>
                  <a:lnTo>
                    <a:pt x="1201708" y="73641"/>
                  </a:lnTo>
                  <a:lnTo>
                    <a:pt x="1202204" y="74174"/>
                  </a:lnTo>
                  <a:lnTo>
                    <a:pt x="1202575" y="74706"/>
                  </a:lnTo>
                  <a:lnTo>
                    <a:pt x="1203071" y="75235"/>
                  </a:lnTo>
                  <a:lnTo>
                    <a:pt x="1203567" y="75767"/>
                  </a:lnTo>
                  <a:lnTo>
                    <a:pt x="1204060" y="76120"/>
                  </a:lnTo>
                  <a:lnTo>
                    <a:pt x="1204433" y="76653"/>
                  </a:lnTo>
                  <a:lnTo>
                    <a:pt x="1204929" y="77182"/>
                  </a:lnTo>
                  <a:lnTo>
                    <a:pt x="1205425" y="77714"/>
                  </a:lnTo>
                  <a:lnTo>
                    <a:pt x="1205921" y="78070"/>
                  </a:lnTo>
                  <a:lnTo>
                    <a:pt x="1206291" y="78599"/>
                  </a:lnTo>
                  <a:lnTo>
                    <a:pt x="1206787" y="79132"/>
                  </a:lnTo>
                  <a:lnTo>
                    <a:pt x="1207283" y="79484"/>
                  </a:lnTo>
                  <a:lnTo>
                    <a:pt x="1207779" y="79837"/>
                  </a:lnTo>
                  <a:lnTo>
                    <a:pt x="1208150" y="80370"/>
                  </a:lnTo>
                  <a:lnTo>
                    <a:pt x="1208645" y="80725"/>
                  </a:lnTo>
                  <a:lnTo>
                    <a:pt x="1209141" y="81255"/>
                  </a:lnTo>
                  <a:lnTo>
                    <a:pt x="1209637" y="81608"/>
                  </a:lnTo>
                  <a:lnTo>
                    <a:pt x="1210008" y="81963"/>
                  </a:lnTo>
                  <a:lnTo>
                    <a:pt x="1210504" y="82316"/>
                  </a:lnTo>
                  <a:lnTo>
                    <a:pt x="1211000" y="82672"/>
                  </a:lnTo>
                  <a:lnTo>
                    <a:pt x="1211496" y="83025"/>
                  </a:lnTo>
                  <a:lnTo>
                    <a:pt x="1211866" y="83381"/>
                  </a:lnTo>
                  <a:lnTo>
                    <a:pt x="1212362" y="83734"/>
                  </a:lnTo>
                  <a:lnTo>
                    <a:pt x="1212858" y="84086"/>
                  </a:lnTo>
                  <a:lnTo>
                    <a:pt x="1213354" y="84442"/>
                  </a:lnTo>
                  <a:lnTo>
                    <a:pt x="1213724" y="84795"/>
                  </a:lnTo>
                  <a:lnTo>
                    <a:pt x="1214220" y="84972"/>
                  </a:lnTo>
                  <a:lnTo>
                    <a:pt x="1214716" y="85327"/>
                  </a:lnTo>
                  <a:lnTo>
                    <a:pt x="1215212" y="85680"/>
                  </a:lnTo>
                  <a:lnTo>
                    <a:pt x="1215583" y="85857"/>
                  </a:lnTo>
                  <a:lnTo>
                    <a:pt x="1216079" y="86213"/>
                  </a:lnTo>
                  <a:lnTo>
                    <a:pt x="1216575" y="86389"/>
                  </a:lnTo>
                  <a:lnTo>
                    <a:pt x="1217071" y="86565"/>
                  </a:lnTo>
                  <a:lnTo>
                    <a:pt x="1217441" y="86918"/>
                  </a:lnTo>
                  <a:lnTo>
                    <a:pt x="1217937" y="87098"/>
                  </a:lnTo>
                  <a:lnTo>
                    <a:pt x="1218433" y="87274"/>
                  </a:lnTo>
                  <a:lnTo>
                    <a:pt x="1218929" y="87627"/>
                  </a:lnTo>
                  <a:lnTo>
                    <a:pt x="1219299" y="87806"/>
                  </a:lnTo>
                  <a:lnTo>
                    <a:pt x="1219795" y="87983"/>
                  </a:lnTo>
                  <a:lnTo>
                    <a:pt x="1220291" y="88159"/>
                  </a:lnTo>
                  <a:lnTo>
                    <a:pt x="1220787" y="88336"/>
                  </a:lnTo>
                  <a:lnTo>
                    <a:pt x="1221158" y="88512"/>
                  </a:lnTo>
                  <a:lnTo>
                    <a:pt x="1221654" y="88689"/>
                  </a:lnTo>
                  <a:lnTo>
                    <a:pt x="1222150" y="88689"/>
                  </a:lnTo>
                  <a:lnTo>
                    <a:pt x="1222644" y="88868"/>
                  </a:lnTo>
                  <a:lnTo>
                    <a:pt x="1223016" y="89044"/>
                  </a:lnTo>
                  <a:lnTo>
                    <a:pt x="1223512" y="89221"/>
                  </a:lnTo>
                  <a:lnTo>
                    <a:pt x="1224008" y="89221"/>
                  </a:lnTo>
                  <a:lnTo>
                    <a:pt x="1224502" y="89397"/>
                  </a:lnTo>
                  <a:lnTo>
                    <a:pt x="1224874" y="89397"/>
                  </a:lnTo>
                  <a:lnTo>
                    <a:pt x="1225370" y="89574"/>
                  </a:lnTo>
                  <a:lnTo>
                    <a:pt x="1225866" y="89574"/>
                  </a:lnTo>
                  <a:lnTo>
                    <a:pt x="1226360" y="89753"/>
                  </a:lnTo>
                  <a:lnTo>
                    <a:pt x="1226733" y="89753"/>
                  </a:lnTo>
                  <a:lnTo>
                    <a:pt x="1227229" y="89753"/>
                  </a:lnTo>
                  <a:lnTo>
                    <a:pt x="1227725" y="89753"/>
                  </a:lnTo>
                  <a:lnTo>
                    <a:pt x="1228221" y="89929"/>
                  </a:lnTo>
                  <a:lnTo>
                    <a:pt x="1230449" y="89929"/>
                  </a:lnTo>
                  <a:lnTo>
                    <a:pt x="1230945" y="89753"/>
                  </a:lnTo>
                  <a:lnTo>
                    <a:pt x="1231441" y="89753"/>
                  </a:lnTo>
                  <a:lnTo>
                    <a:pt x="1231937" y="89753"/>
                  </a:lnTo>
                  <a:lnTo>
                    <a:pt x="1232308" y="89753"/>
                  </a:lnTo>
                  <a:lnTo>
                    <a:pt x="1232804" y="89574"/>
                  </a:lnTo>
                  <a:lnTo>
                    <a:pt x="1233300" y="89574"/>
                  </a:lnTo>
                  <a:lnTo>
                    <a:pt x="1233795" y="89397"/>
                  </a:lnTo>
                  <a:lnTo>
                    <a:pt x="1234166" y="89397"/>
                  </a:lnTo>
                  <a:lnTo>
                    <a:pt x="1234662" y="89221"/>
                  </a:lnTo>
                  <a:lnTo>
                    <a:pt x="1235158" y="89221"/>
                  </a:lnTo>
                  <a:lnTo>
                    <a:pt x="1235654" y="89044"/>
                  </a:lnTo>
                  <a:lnTo>
                    <a:pt x="1236024" y="88868"/>
                  </a:lnTo>
                  <a:lnTo>
                    <a:pt x="1236520" y="88868"/>
                  </a:lnTo>
                  <a:lnTo>
                    <a:pt x="1237016" y="88689"/>
                  </a:lnTo>
                  <a:lnTo>
                    <a:pt x="1237512" y="88512"/>
                  </a:lnTo>
                  <a:lnTo>
                    <a:pt x="1237883" y="88336"/>
                  </a:lnTo>
                  <a:lnTo>
                    <a:pt x="1238378" y="88159"/>
                  </a:lnTo>
                  <a:lnTo>
                    <a:pt x="1238874" y="87983"/>
                  </a:lnTo>
                  <a:lnTo>
                    <a:pt x="1239121" y="87806"/>
                  </a:lnTo>
                </a:path>
                <a:path w="1239520" h="1097914">
                  <a:moveTo>
                    <a:pt x="617702" y="1097912"/>
                  </a:moveTo>
                  <a:lnTo>
                    <a:pt x="617206" y="1085873"/>
                  </a:lnTo>
                  <a:lnTo>
                    <a:pt x="616713" y="1072772"/>
                  </a:lnTo>
                  <a:lnTo>
                    <a:pt x="616340" y="1058257"/>
                  </a:lnTo>
                  <a:lnTo>
                    <a:pt x="615844" y="1042854"/>
                  </a:lnTo>
                  <a:lnTo>
                    <a:pt x="615348" y="1026569"/>
                  </a:lnTo>
                  <a:lnTo>
                    <a:pt x="614852" y="1009575"/>
                  </a:lnTo>
                  <a:lnTo>
                    <a:pt x="614482" y="991873"/>
                  </a:lnTo>
                  <a:lnTo>
                    <a:pt x="613986" y="973462"/>
                  </a:lnTo>
                  <a:lnTo>
                    <a:pt x="613490" y="954698"/>
                  </a:lnTo>
                  <a:lnTo>
                    <a:pt x="612994" y="935401"/>
                  </a:lnTo>
                  <a:lnTo>
                    <a:pt x="612623" y="915929"/>
                  </a:lnTo>
                  <a:lnTo>
                    <a:pt x="612128" y="896103"/>
                  </a:lnTo>
                  <a:lnTo>
                    <a:pt x="611632" y="876630"/>
                  </a:lnTo>
                  <a:lnTo>
                    <a:pt x="611136" y="856978"/>
                  </a:lnTo>
                  <a:lnTo>
                    <a:pt x="610765" y="837329"/>
                  </a:lnTo>
                  <a:lnTo>
                    <a:pt x="610269" y="817856"/>
                  </a:lnTo>
                  <a:lnTo>
                    <a:pt x="609773" y="798563"/>
                  </a:lnTo>
                  <a:lnTo>
                    <a:pt x="609277" y="779443"/>
                  </a:lnTo>
                  <a:lnTo>
                    <a:pt x="608907" y="761208"/>
                  </a:lnTo>
                  <a:lnTo>
                    <a:pt x="608411" y="742976"/>
                  </a:lnTo>
                  <a:lnTo>
                    <a:pt x="607915" y="725271"/>
                  </a:lnTo>
                  <a:lnTo>
                    <a:pt x="607419" y="707924"/>
                  </a:lnTo>
                  <a:lnTo>
                    <a:pt x="607049" y="690751"/>
                  </a:lnTo>
                  <a:lnTo>
                    <a:pt x="606553" y="674466"/>
                  </a:lnTo>
                  <a:lnTo>
                    <a:pt x="606057" y="658357"/>
                  </a:lnTo>
                  <a:lnTo>
                    <a:pt x="605561" y="643133"/>
                  </a:lnTo>
                  <a:lnTo>
                    <a:pt x="605190" y="628086"/>
                  </a:lnTo>
                  <a:lnTo>
                    <a:pt x="604694" y="613392"/>
                  </a:lnTo>
                  <a:lnTo>
                    <a:pt x="604198" y="599409"/>
                  </a:lnTo>
                  <a:lnTo>
                    <a:pt x="603702" y="585424"/>
                  </a:lnTo>
                  <a:lnTo>
                    <a:pt x="603332" y="571970"/>
                  </a:lnTo>
                  <a:lnTo>
                    <a:pt x="602836" y="558690"/>
                  </a:lnTo>
                  <a:lnTo>
                    <a:pt x="602340" y="545946"/>
                  </a:lnTo>
                  <a:lnTo>
                    <a:pt x="601844" y="533554"/>
                  </a:lnTo>
                  <a:lnTo>
                    <a:pt x="601474" y="521162"/>
                  </a:lnTo>
                  <a:lnTo>
                    <a:pt x="600978" y="508947"/>
                  </a:lnTo>
                  <a:lnTo>
                    <a:pt x="600482" y="496911"/>
                  </a:lnTo>
                  <a:lnTo>
                    <a:pt x="599986" y="485049"/>
                  </a:lnTo>
                  <a:lnTo>
                    <a:pt x="599615" y="473542"/>
                  </a:lnTo>
                  <a:lnTo>
                    <a:pt x="599119" y="462035"/>
                  </a:lnTo>
                  <a:lnTo>
                    <a:pt x="598623" y="450705"/>
                  </a:lnTo>
                  <a:lnTo>
                    <a:pt x="598129" y="439378"/>
                  </a:lnTo>
                  <a:lnTo>
                    <a:pt x="597757" y="428401"/>
                  </a:lnTo>
                  <a:lnTo>
                    <a:pt x="597261" y="417426"/>
                  </a:lnTo>
                  <a:lnTo>
                    <a:pt x="596765" y="406449"/>
                  </a:lnTo>
                  <a:lnTo>
                    <a:pt x="596271" y="395827"/>
                  </a:lnTo>
                  <a:lnTo>
                    <a:pt x="595899" y="385209"/>
                  </a:lnTo>
                  <a:lnTo>
                    <a:pt x="595403" y="374764"/>
                  </a:lnTo>
                  <a:lnTo>
                    <a:pt x="594907" y="364495"/>
                  </a:lnTo>
                  <a:lnTo>
                    <a:pt x="594413" y="354406"/>
                  </a:lnTo>
                  <a:lnTo>
                    <a:pt x="594040" y="344669"/>
                  </a:lnTo>
                  <a:lnTo>
                    <a:pt x="593544" y="334933"/>
                  </a:lnTo>
                  <a:lnTo>
                    <a:pt x="593048" y="325373"/>
                  </a:lnTo>
                  <a:lnTo>
                    <a:pt x="592555" y="316166"/>
                  </a:lnTo>
                  <a:lnTo>
                    <a:pt x="592182" y="306962"/>
                  </a:lnTo>
                  <a:lnTo>
                    <a:pt x="591686" y="298111"/>
                  </a:lnTo>
                  <a:lnTo>
                    <a:pt x="591190" y="289436"/>
                  </a:lnTo>
                  <a:lnTo>
                    <a:pt x="590694" y="280940"/>
                  </a:lnTo>
                  <a:lnTo>
                    <a:pt x="590324" y="272795"/>
                  </a:lnTo>
                  <a:lnTo>
                    <a:pt x="589828" y="264832"/>
                  </a:lnTo>
                  <a:lnTo>
                    <a:pt x="589332" y="257042"/>
                  </a:lnTo>
                  <a:lnTo>
                    <a:pt x="588836" y="249429"/>
                  </a:lnTo>
                  <a:lnTo>
                    <a:pt x="588465" y="241995"/>
                  </a:lnTo>
                  <a:lnTo>
                    <a:pt x="587969" y="234914"/>
                  </a:lnTo>
                  <a:lnTo>
                    <a:pt x="587474" y="228009"/>
                  </a:lnTo>
                  <a:lnTo>
                    <a:pt x="586978" y="221281"/>
                  </a:lnTo>
                  <a:lnTo>
                    <a:pt x="586607" y="214909"/>
                  </a:lnTo>
                  <a:lnTo>
                    <a:pt x="586111" y="208713"/>
                  </a:lnTo>
                  <a:lnTo>
                    <a:pt x="585615" y="202693"/>
                  </a:lnTo>
                  <a:lnTo>
                    <a:pt x="585119" y="196850"/>
                  </a:lnTo>
                  <a:lnTo>
                    <a:pt x="584749" y="191366"/>
                  </a:lnTo>
                  <a:lnTo>
                    <a:pt x="584253" y="185876"/>
                  </a:lnTo>
                  <a:lnTo>
                    <a:pt x="583757" y="180742"/>
                  </a:lnTo>
                  <a:lnTo>
                    <a:pt x="583261" y="175787"/>
                  </a:lnTo>
                  <a:lnTo>
                    <a:pt x="582890" y="170829"/>
                  </a:lnTo>
                  <a:lnTo>
                    <a:pt x="582395" y="166227"/>
                  </a:lnTo>
                  <a:lnTo>
                    <a:pt x="581899" y="161625"/>
                  </a:lnTo>
                  <a:lnTo>
                    <a:pt x="581403" y="157375"/>
                  </a:lnTo>
                  <a:lnTo>
                    <a:pt x="581032" y="153126"/>
                  </a:lnTo>
                  <a:lnTo>
                    <a:pt x="580536" y="148877"/>
                  </a:lnTo>
                  <a:lnTo>
                    <a:pt x="580040" y="144984"/>
                  </a:lnTo>
                  <a:lnTo>
                    <a:pt x="579544" y="141090"/>
                  </a:lnTo>
                  <a:lnTo>
                    <a:pt x="579174" y="137373"/>
                  </a:lnTo>
                  <a:lnTo>
                    <a:pt x="578678" y="133654"/>
                  </a:lnTo>
                  <a:lnTo>
                    <a:pt x="578182" y="130289"/>
                  </a:lnTo>
                  <a:lnTo>
                    <a:pt x="577686" y="126928"/>
                  </a:lnTo>
                  <a:lnTo>
                    <a:pt x="577316" y="123564"/>
                  </a:lnTo>
                  <a:lnTo>
                    <a:pt x="576820" y="120553"/>
                  </a:lnTo>
                  <a:lnTo>
                    <a:pt x="576324" y="117721"/>
                  </a:lnTo>
                  <a:lnTo>
                    <a:pt x="575828" y="114889"/>
                  </a:lnTo>
                  <a:lnTo>
                    <a:pt x="575457" y="112234"/>
                  </a:lnTo>
                  <a:lnTo>
                    <a:pt x="574961" y="109755"/>
                  </a:lnTo>
                  <a:lnTo>
                    <a:pt x="574465" y="107279"/>
                  </a:lnTo>
                  <a:lnTo>
                    <a:pt x="573971" y="105153"/>
                  </a:lnTo>
                  <a:lnTo>
                    <a:pt x="573599" y="103027"/>
                  </a:lnTo>
                  <a:lnTo>
                    <a:pt x="573103" y="100904"/>
                  </a:lnTo>
                  <a:lnTo>
                    <a:pt x="572607" y="98957"/>
                  </a:lnTo>
                  <a:lnTo>
                    <a:pt x="572113" y="97187"/>
                  </a:lnTo>
                  <a:lnTo>
                    <a:pt x="571741" y="95593"/>
                  </a:lnTo>
                  <a:lnTo>
                    <a:pt x="571245" y="94179"/>
                  </a:lnTo>
                  <a:lnTo>
                    <a:pt x="570749" y="92938"/>
                  </a:lnTo>
                  <a:lnTo>
                    <a:pt x="570255" y="91700"/>
                  </a:lnTo>
                  <a:lnTo>
                    <a:pt x="569882" y="90635"/>
                  </a:lnTo>
                  <a:lnTo>
                    <a:pt x="569386" y="89574"/>
                  </a:lnTo>
                  <a:lnTo>
                    <a:pt x="568890" y="88689"/>
                  </a:lnTo>
                  <a:lnTo>
                    <a:pt x="568394" y="87983"/>
                  </a:lnTo>
                  <a:lnTo>
                    <a:pt x="568024" y="87274"/>
                  </a:lnTo>
                  <a:lnTo>
                    <a:pt x="567528" y="86565"/>
                  </a:lnTo>
                  <a:lnTo>
                    <a:pt x="567032" y="86033"/>
                  </a:lnTo>
                  <a:lnTo>
                    <a:pt x="566536" y="85327"/>
                  </a:lnTo>
                  <a:lnTo>
                    <a:pt x="566166" y="84795"/>
                  </a:lnTo>
                  <a:lnTo>
                    <a:pt x="565670" y="84263"/>
                  </a:lnTo>
                  <a:lnTo>
                    <a:pt x="565174" y="83910"/>
                  </a:lnTo>
                  <a:lnTo>
                    <a:pt x="564678" y="83381"/>
                  </a:lnTo>
                  <a:lnTo>
                    <a:pt x="564307" y="83025"/>
                  </a:lnTo>
                  <a:lnTo>
                    <a:pt x="563811" y="82672"/>
                  </a:lnTo>
                  <a:lnTo>
                    <a:pt x="563315" y="82493"/>
                  </a:lnTo>
                  <a:lnTo>
                    <a:pt x="562820" y="82316"/>
                  </a:lnTo>
                  <a:lnTo>
                    <a:pt x="562449" y="82140"/>
                  </a:lnTo>
                  <a:lnTo>
                    <a:pt x="561953" y="81963"/>
                  </a:lnTo>
                  <a:lnTo>
                    <a:pt x="561457" y="81787"/>
                  </a:lnTo>
                  <a:lnTo>
                    <a:pt x="560961" y="81787"/>
                  </a:lnTo>
                  <a:lnTo>
                    <a:pt x="560591" y="81608"/>
                  </a:lnTo>
                  <a:lnTo>
                    <a:pt x="560095" y="81608"/>
                  </a:lnTo>
                  <a:lnTo>
                    <a:pt x="559599" y="81608"/>
                  </a:lnTo>
                  <a:lnTo>
                    <a:pt x="559103" y="81608"/>
                  </a:lnTo>
                  <a:lnTo>
                    <a:pt x="558732" y="81787"/>
                  </a:lnTo>
                  <a:lnTo>
                    <a:pt x="555016" y="85327"/>
                  </a:lnTo>
                  <a:lnTo>
                    <a:pt x="554520" y="86033"/>
                  </a:lnTo>
                  <a:lnTo>
                    <a:pt x="554024" y="86565"/>
                  </a:lnTo>
                  <a:lnTo>
                    <a:pt x="553528" y="87274"/>
                  </a:lnTo>
                  <a:lnTo>
                    <a:pt x="553157" y="87983"/>
                  </a:lnTo>
                  <a:lnTo>
                    <a:pt x="552662" y="88512"/>
                  </a:lnTo>
                  <a:lnTo>
                    <a:pt x="552166" y="89044"/>
                  </a:lnTo>
                  <a:lnTo>
                    <a:pt x="551672" y="89574"/>
                  </a:lnTo>
                  <a:lnTo>
                    <a:pt x="551299" y="90106"/>
                  </a:lnTo>
                  <a:lnTo>
                    <a:pt x="550803" y="90635"/>
                  </a:lnTo>
                  <a:lnTo>
                    <a:pt x="550307" y="91167"/>
                  </a:lnTo>
                  <a:lnTo>
                    <a:pt x="549813" y="91700"/>
                  </a:lnTo>
                  <a:lnTo>
                    <a:pt x="549441" y="92053"/>
                  </a:lnTo>
                  <a:lnTo>
                    <a:pt x="548945" y="92585"/>
                  </a:lnTo>
                  <a:lnTo>
                    <a:pt x="548449" y="92938"/>
                  </a:lnTo>
                  <a:lnTo>
                    <a:pt x="547955" y="93291"/>
                  </a:lnTo>
                  <a:lnTo>
                    <a:pt x="547583" y="93470"/>
                  </a:lnTo>
                  <a:lnTo>
                    <a:pt x="547087" y="93823"/>
                  </a:lnTo>
                  <a:lnTo>
                    <a:pt x="546591" y="93999"/>
                  </a:lnTo>
                  <a:lnTo>
                    <a:pt x="546095" y="93999"/>
                  </a:lnTo>
                  <a:lnTo>
                    <a:pt x="545724" y="94179"/>
                  </a:lnTo>
                  <a:lnTo>
                    <a:pt x="545228" y="94179"/>
                  </a:lnTo>
                  <a:lnTo>
                    <a:pt x="544732" y="94179"/>
                  </a:lnTo>
                  <a:lnTo>
                    <a:pt x="544236" y="94179"/>
                  </a:lnTo>
                  <a:lnTo>
                    <a:pt x="543866" y="93999"/>
                  </a:lnTo>
                  <a:lnTo>
                    <a:pt x="543370" y="93823"/>
                  </a:lnTo>
                  <a:lnTo>
                    <a:pt x="542874" y="93646"/>
                  </a:lnTo>
                  <a:lnTo>
                    <a:pt x="542378" y="93470"/>
                  </a:lnTo>
                  <a:lnTo>
                    <a:pt x="542008" y="93291"/>
                  </a:lnTo>
                  <a:lnTo>
                    <a:pt x="541512" y="93117"/>
                  </a:lnTo>
                  <a:lnTo>
                    <a:pt x="541016" y="92761"/>
                  </a:lnTo>
                  <a:lnTo>
                    <a:pt x="540520" y="92585"/>
                  </a:lnTo>
                  <a:lnTo>
                    <a:pt x="540149" y="92229"/>
                  </a:lnTo>
                  <a:lnTo>
                    <a:pt x="539653" y="92053"/>
                  </a:lnTo>
                  <a:lnTo>
                    <a:pt x="539157" y="91700"/>
                  </a:lnTo>
                  <a:lnTo>
                    <a:pt x="538661" y="91344"/>
                  </a:lnTo>
                  <a:lnTo>
                    <a:pt x="538291" y="90991"/>
                  </a:lnTo>
                  <a:lnTo>
                    <a:pt x="537795" y="90635"/>
                  </a:lnTo>
                  <a:lnTo>
                    <a:pt x="537299" y="90282"/>
                  </a:lnTo>
                  <a:lnTo>
                    <a:pt x="536803" y="89929"/>
                  </a:lnTo>
                  <a:lnTo>
                    <a:pt x="536433" y="89574"/>
                  </a:lnTo>
                  <a:lnTo>
                    <a:pt x="535937" y="89221"/>
                  </a:lnTo>
                  <a:lnTo>
                    <a:pt x="535441" y="88868"/>
                  </a:lnTo>
                  <a:lnTo>
                    <a:pt x="534945" y="88512"/>
                  </a:lnTo>
                  <a:lnTo>
                    <a:pt x="534574" y="88159"/>
                  </a:lnTo>
                  <a:lnTo>
                    <a:pt x="534078" y="87806"/>
                  </a:lnTo>
                  <a:lnTo>
                    <a:pt x="533582" y="87451"/>
                  </a:lnTo>
                  <a:lnTo>
                    <a:pt x="533087" y="86918"/>
                  </a:lnTo>
                  <a:lnTo>
                    <a:pt x="532716" y="86565"/>
                  </a:lnTo>
                  <a:lnTo>
                    <a:pt x="532220" y="86213"/>
                  </a:lnTo>
                  <a:lnTo>
                    <a:pt x="531724" y="85857"/>
                  </a:lnTo>
                  <a:lnTo>
                    <a:pt x="531228" y="85504"/>
                  </a:lnTo>
                  <a:lnTo>
                    <a:pt x="530858" y="85151"/>
                  </a:lnTo>
                  <a:lnTo>
                    <a:pt x="530362" y="84619"/>
                  </a:lnTo>
                  <a:lnTo>
                    <a:pt x="529866" y="84263"/>
                  </a:lnTo>
                  <a:lnTo>
                    <a:pt x="529370" y="83910"/>
                  </a:lnTo>
                  <a:lnTo>
                    <a:pt x="528999" y="83554"/>
                  </a:lnTo>
                  <a:lnTo>
                    <a:pt x="528503" y="83201"/>
                  </a:lnTo>
                  <a:lnTo>
                    <a:pt x="528008" y="83025"/>
                  </a:lnTo>
                  <a:lnTo>
                    <a:pt x="527514" y="82672"/>
                  </a:lnTo>
                  <a:lnTo>
                    <a:pt x="527141" y="82316"/>
                  </a:lnTo>
                  <a:lnTo>
                    <a:pt x="526645" y="82140"/>
                  </a:lnTo>
                  <a:lnTo>
                    <a:pt x="526149" y="81787"/>
                  </a:lnTo>
                  <a:lnTo>
                    <a:pt x="525655" y="81608"/>
                  </a:lnTo>
                  <a:lnTo>
                    <a:pt x="525283" y="81431"/>
                  </a:lnTo>
                  <a:lnTo>
                    <a:pt x="524787" y="81255"/>
                  </a:lnTo>
                  <a:lnTo>
                    <a:pt x="524291" y="80899"/>
                  </a:lnTo>
                  <a:lnTo>
                    <a:pt x="523797" y="80725"/>
                  </a:lnTo>
                  <a:lnTo>
                    <a:pt x="523425" y="80546"/>
                  </a:lnTo>
                  <a:lnTo>
                    <a:pt x="522929" y="80546"/>
                  </a:lnTo>
                  <a:lnTo>
                    <a:pt x="522433" y="80370"/>
                  </a:lnTo>
                  <a:lnTo>
                    <a:pt x="521939" y="80193"/>
                  </a:lnTo>
                  <a:lnTo>
                    <a:pt x="521566" y="80193"/>
                  </a:lnTo>
                  <a:lnTo>
                    <a:pt x="521070" y="80017"/>
                  </a:lnTo>
                  <a:lnTo>
                    <a:pt x="520574" y="80017"/>
                  </a:lnTo>
                  <a:lnTo>
                    <a:pt x="520078" y="79837"/>
                  </a:lnTo>
                  <a:lnTo>
                    <a:pt x="519708" y="79837"/>
                  </a:lnTo>
                  <a:lnTo>
                    <a:pt x="514133" y="79837"/>
                  </a:lnTo>
                  <a:lnTo>
                    <a:pt x="513637" y="80017"/>
                  </a:lnTo>
                  <a:lnTo>
                    <a:pt x="513141" y="80017"/>
                  </a:lnTo>
                  <a:lnTo>
                    <a:pt x="512645" y="80017"/>
                  </a:lnTo>
                  <a:lnTo>
                    <a:pt x="512275" y="80017"/>
                  </a:lnTo>
                  <a:lnTo>
                    <a:pt x="511779" y="80017"/>
                  </a:lnTo>
                  <a:lnTo>
                    <a:pt x="511283" y="80193"/>
                  </a:lnTo>
                  <a:lnTo>
                    <a:pt x="505214" y="80193"/>
                  </a:lnTo>
                  <a:lnTo>
                    <a:pt x="504841" y="80017"/>
                  </a:lnTo>
                  <a:lnTo>
                    <a:pt x="504345" y="80017"/>
                  </a:lnTo>
                  <a:lnTo>
                    <a:pt x="503849" y="80017"/>
                  </a:lnTo>
                  <a:lnTo>
                    <a:pt x="503356" y="79837"/>
                  </a:lnTo>
                  <a:lnTo>
                    <a:pt x="502983" y="79837"/>
                  </a:lnTo>
                  <a:lnTo>
                    <a:pt x="502487" y="79661"/>
                  </a:lnTo>
                  <a:lnTo>
                    <a:pt x="501991" y="79661"/>
                  </a:lnTo>
                  <a:lnTo>
                    <a:pt x="501497" y="79484"/>
                  </a:lnTo>
                  <a:lnTo>
                    <a:pt x="501125" y="79308"/>
                  </a:lnTo>
                  <a:lnTo>
                    <a:pt x="500629" y="79308"/>
                  </a:lnTo>
                  <a:lnTo>
                    <a:pt x="500133" y="79132"/>
                  </a:lnTo>
                  <a:lnTo>
                    <a:pt x="499639" y="78952"/>
                  </a:lnTo>
                  <a:lnTo>
                    <a:pt x="499266" y="78776"/>
                  </a:lnTo>
                  <a:lnTo>
                    <a:pt x="498771" y="78599"/>
                  </a:lnTo>
                  <a:lnTo>
                    <a:pt x="498275" y="78423"/>
                  </a:lnTo>
                  <a:lnTo>
                    <a:pt x="497779" y="78246"/>
                  </a:lnTo>
                  <a:lnTo>
                    <a:pt x="497408" y="78070"/>
                  </a:lnTo>
                  <a:lnTo>
                    <a:pt x="496912" y="77891"/>
                  </a:lnTo>
                  <a:lnTo>
                    <a:pt x="496416" y="77714"/>
                  </a:lnTo>
                  <a:lnTo>
                    <a:pt x="495920" y="77361"/>
                  </a:lnTo>
                  <a:lnTo>
                    <a:pt x="495550" y="77182"/>
                  </a:lnTo>
                  <a:lnTo>
                    <a:pt x="495054" y="77005"/>
                  </a:lnTo>
                  <a:lnTo>
                    <a:pt x="494558" y="76653"/>
                  </a:lnTo>
                  <a:lnTo>
                    <a:pt x="494062" y="76476"/>
                  </a:lnTo>
                  <a:lnTo>
                    <a:pt x="493692" y="76120"/>
                  </a:lnTo>
                  <a:lnTo>
                    <a:pt x="493196" y="75944"/>
                  </a:lnTo>
                  <a:lnTo>
                    <a:pt x="492700" y="75591"/>
                  </a:lnTo>
                  <a:lnTo>
                    <a:pt x="492204" y="75235"/>
                  </a:lnTo>
                  <a:lnTo>
                    <a:pt x="491833" y="75059"/>
                  </a:lnTo>
                  <a:lnTo>
                    <a:pt x="491337" y="74706"/>
                  </a:lnTo>
                  <a:lnTo>
                    <a:pt x="490841" y="74350"/>
                  </a:lnTo>
                  <a:lnTo>
                    <a:pt x="490345" y="73997"/>
                  </a:lnTo>
                  <a:lnTo>
                    <a:pt x="489975" y="73641"/>
                  </a:lnTo>
                  <a:lnTo>
                    <a:pt x="489479" y="73289"/>
                  </a:lnTo>
                  <a:lnTo>
                    <a:pt x="488983" y="72936"/>
                  </a:lnTo>
                  <a:lnTo>
                    <a:pt x="488487" y="72580"/>
                  </a:lnTo>
                  <a:lnTo>
                    <a:pt x="488117" y="72227"/>
                  </a:lnTo>
                  <a:lnTo>
                    <a:pt x="487621" y="71695"/>
                  </a:lnTo>
                  <a:lnTo>
                    <a:pt x="487125" y="71342"/>
                  </a:lnTo>
                  <a:lnTo>
                    <a:pt x="486629" y="70989"/>
                  </a:lnTo>
                  <a:lnTo>
                    <a:pt x="486258" y="70633"/>
                  </a:lnTo>
                  <a:lnTo>
                    <a:pt x="485762" y="70101"/>
                  </a:lnTo>
                  <a:lnTo>
                    <a:pt x="485266" y="69748"/>
                  </a:lnTo>
                  <a:lnTo>
                    <a:pt x="484770" y="69216"/>
                  </a:lnTo>
                  <a:lnTo>
                    <a:pt x="484400" y="68863"/>
                  </a:lnTo>
                  <a:lnTo>
                    <a:pt x="483904" y="68334"/>
                  </a:lnTo>
                  <a:lnTo>
                    <a:pt x="483408" y="67801"/>
                  </a:lnTo>
                  <a:lnTo>
                    <a:pt x="482912" y="67269"/>
                  </a:lnTo>
                  <a:lnTo>
                    <a:pt x="482542" y="66916"/>
                  </a:lnTo>
                  <a:lnTo>
                    <a:pt x="482046" y="66384"/>
                  </a:lnTo>
                  <a:lnTo>
                    <a:pt x="481550" y="65855"/>
                  </a:lnTo>
                  <a:lnTo>
                    <a:pt x="481056" y="65322"/>
                  </a:lnTo>
                  <a:lnTo>
                    <a:pt x="480683" y="64790"/>
                  </a:lnTo>
                  <a:lnTo>
                    <a:pt x="480187" y="64261"/>
                  </a:lnTo>
                  <a:lnTo>
                    <a:pt x="479691" y="63729"/>
                  </a:lnTo>
                  <a:lnTo>
                    <a:pt x="479198" y="63199"/>
                  </a:lnTo>
                  <a:lnTo>
                    <a:pt x="478825" y="62491"/>
                  </a:lnTo>
                  <a:lnTo>
                    <a:pt x="478329" y="61958"/>
                  </a:lnTo>
                  <a:lnTo>
                    <a:pt x="477833" y="61426"/>
                  </a:lnTo>
                  <a:lnTo>
                    <a:pt x="477339" y="60720"/>
                  </a:lnTo>
                  <a:lnTo>
                    <a:pt x="476967" y="60188"/>
                  </a:lnTo>
                  <a:lnTo>
                    <a:pt x="476471" y="59659"/>
                  </a:lnTo>
                  <a:lnTo>
                    <a:pt x="475975" y="58950"/>
                  </a:lnTo>
                  <a:lnTo>
                    <a:pt x="475479" y="58241"/>
                  </a:lnTo>
                  <a:lnTo>
                    <a:pt x="475108" y="57709"/>
                  </a:lnTo>
                  <a:lnTo>
                    <a:pt x="474612" y="57003"/>
                  </a:lnTo>
                  <a:lnTo>
                    <a:pt x="474117" y="56295"/>
                  </a:lnTo>
                  <a:lnTo>
                    <a:pt x="473621" y="55586"/>
                  </a:lnTo>
                  <a:lnTo>
                    <a:pt x="473250" y="55054"/>
                  </a:lnTo>
                  <a:lnTo>
                    <a:pt x="472754" y="54348"/>
                  </a:lnTo>
                  <a:lnTo>
                    <a:pt x="472258" y="53639"/>
                  </a:lnTo>
                  <a:lnTo>
                    <a:pt x="471762" y="52931"/>
                  </a:lnTo>
                  <a:lnTo>
                    <a:pt x="471392" y="52222"/>
                  </a:lnTo>
                  <a:lnTo>
                    <a:pt x="470896" y="51513"/>
                  </a:lnTo>
                  <a:lnTo>
                    <a:pt x="470400" y="50628"/>
                  </a:lnTo>
                  <a:lnTo>
                    <a:pt x="469904" y="49922"/>
                  </a:lnTo>
                  <a:lnTo>
                    <a:pt x="469533" y="49214"/>
                  </a:lnTo>
                  <a:lnTo>
                    <a:pt x="469038" y="48329"/>
                  </a:lnTo>
                  <a:lnTo>
                    <a:pt x="468542" y="47620"/>
                  </a:lnTo>
                  <a:lnTo>
                    <a:pt x="468046" y="46911"/>
                  </a:lnTo>
                  <a:lnTo>
                    <a:pt x="467675" y="46026"/>
                  </a:lnTo>
                  <a:lnTo>
                    <a:pt x="467179" y="45317"/>
                  </a:lnTo>
                  <a:lnTo>
                    <a:pt x="466683" y="44432"/>
                  </a:lnTo>
                  <a:lnTo>
                    <a:pt x="466187" y="43550"/>
                  </a:lnTo>
                  <a:lnTo>
                    <a:pt x="465817" y="42841"/>
                  </a:lnTo>
                  <a:lnTo>
                    <a:pt x="465321" y="41956"/>
                  </a:lnTo>
                  <a:lnTo>
                    <a:pt x="464825" y="41071"/>
                  </a:lnTo>
                  <a:lnTo>
                    <a:pt x="464329" y="40186"/>
                  </a:lnTo>
                  <a:lnTo>
                    <a:pt x="463959" y="39298"/>
                  </a:lnTo>
                  <a:lnTo>
                    <a:pt x="463463" y="38416"/>
                  </a:lnTo>
                  <a:lnTo>
                    <a:pt x="462967" y="37531"/>
                  </a:lnTo>
                  <a:lnTo>
                    <a:pt x="462471" y="36643"/>
                  </a:lnTo>
                  <a:lnTo>
                    <a:pt x="462100" y="35760"/>
                  </a:lnTo>
                  <a:lnTo>
                    <a:pt x="461604" y="34875"/>
                  </a:lnTo>
                  <a:lnTo>
                    <a:pt x="461108" y="33814"/>
                  </a:lnTo>
                  <a:lnTo>
                    <a:pt x="460612" y="32926"/>
                  </a:lnTo>
                  <a:lnTo>
                    <a:pt x="460242" y="32040"/>
                  </a:lnTo>
                  <a:lnTo>
                    <a:pt x="459746" y="30979"/>
                  </a:lnTo>
                  <a:lnTo>
                    <a:pt x="459250" y="30094"/>
                  </a:lnTo>
                  <a:lnTo>
                    <a:pt x="458756" y="29032"/>
                  </a:lnTo>
                  <a:lnTo>
                    <a:pt x="458384" y="28147"/>
                  </a:lnTo>
                  <a:lnTo>
                    <a:pt x="457888" y="27086"/>
                  </a:lnTo>
                  <a:lnTo>
                    <a:pt x="457392" y="26024"/>
                  </a:lnTo>
                  <a:lnTo>
                    <a:pt x="456898" y="25139"/>
                  </a:lnTo>
                  <a:lnTo>
                    <a:pt x="456525" y="24077"/>
                  </a:lnTo>
                  <a:lnTo>
                    <a:pt x="456029" y="23013"/>
                  </a:lnTo>
                  <a:lnTo>
                    <a:pt x="455533" y="22128"/>
                  </a:lnTo>
                  <a:lnTo>
                    <a:pt x="455039" y="21066"/>
                  </a:lnTo>
                  <a:lnTo>
                    <a:pt x="454667" y="20181"/>
                  </a:lnTo>
                  <a:lnTo>
                    <a:pt x="454171" y="19119"/>
                  </a:lnTo>
                  <a:lnTo>
                    <a:pt x="453675" y="18234"/>
                  </a:lnTo>
                  <a:lnTo>
                    <a:pt x="453181" y="17170"/>
                  </a:lnTo>
                  <a:lnTo>
                    <a:pt x="452809" y="16288"/>
                  </a:lnTo>
                  <a:lnTo>
                    <a:pt x="452313" y="15402"/>
                  </a:lnTo>
                  <a:lnTo>
                    <a:pt x="451817" y="14341"/>
                  </a:lnTo>
                  <a:lnTo>
                    <a:pt x="451321" y="13453"/>
                  </a:lnTo>
                  <a:lnTo>
                    <a:pt x="450950" y="12568"/>
                  </a:lnTo>
                  <a:lnTo>
                    <a:pt x="450454" y="11862"/>
                  </a:lnTo>
                  <a:lnTo>
                    <a:pt x="449958" y="10977"/>
                  </a:lnTo>
                  <a:lnTo>
                    <a:pt x="449462" y="10092"/>
                  </a:lnTo>
                  <a:lnTo>
                    <a:pt x="449092" y="9383"/>
                  </a:lnTo>
                  <a:lnTo>
                    <a:pt x="448596" y="8498"/>
                  </a:lnTo>
                  <a:lnTo>
                    <a:pt x="448100" y="7789"/>
                  </a:lnTo>
                  <a:lnTo>
                    <a:pt x="447604" y="7081"/>
                  </a:lnTo>
                  <a:lnTo>
                    <a:pt x="447234" y="6372"/>
                  </a:lnTo>
                  <a:lnTo>
                    <a:pt x="446738" y="5842"/>
                  </a:lnTo>
                  <a:lnTo>
                    <a:pt x="446242" y="5134"/>
                  </a:lnTo>
                  <a:lnTo>
                    <a:pt x="445746" y="4604"/>
                  </a:lnTo>
                  <a:lnTo>
                    <a:pt x="445375" y="4072"/>
                  </a:lnTo>
                  <a:lnTo>
                    <a:pt x="444879" y="3540"/>
                  </a:lnTo>
                  <a:lnTo>
                    <a:pt x="444384" y="3011"/>
                  </a:lnTo>
                  <a:lnTo>
                    <a:pt x="443888" y="2478"/>
                  </a:lnTo>
                  <a:lnTo>
                    <a:pt x="443517" y="2123"/>
                  </a:lnTo>
                  <a:lnTo>
                    <a:pt x="443021" y="1770"/>
                  </a:lnTo>
                  <a:lnTo>
                    <a:pt x="442525" y="1417"/>
                  </a:lnTo>
                  <a:lnTo>
                    <a:pt x="442029" y="1061"/>
                  </a:lnTo>
                  <a:lnTo>
                    <a:pt x="441659" y="885"/>
                  </a:lnTo>
                  <a:lnTo>
                    <a:pt x="441163" y="532"/>
                  </a:lnTo>
                  <a:lnTo>
                    <a:pt x="440667" y="355"/>
                  </a:lnTo>
                  <a:lnTo>
                    <a:pt x="440171" y="176"/>
                  </a:lnTo>
                  <a:lnTo>
                    <a:pt x="439800" y="176"/>
                  </a:lnTo>
                  <a:lnTo>
                    <a:pt x="439305" y="0"/>
                  </a:lnTo>
                  <a:lnTo>
                    <a:pt x="438809" y="0"/>
                  </a:lnTo>
                  <a:lnTo>
                    <a:pt x="438313" y="0"/>
                  </a:lnTo>
                  <a:lnTo>
                    <a:pt x="437942" y="0"/>
                  </a:lnTo>
                  <a:lnTo>
                    <a:pt x="437446" y="0"/>
                  </a:lnTo>
                  <a:lnTo>
                    <a:pt x="436950" y="176"/>
                  </a:lnTo>
                  <a:lnTo>
                    <a:pt x="436454" y="355"/>
                  </a:lnTo>
                  <a:lnTo>
                    <a:pt x="436084" y="532"/>
                  </a:lnTo>
                  <a:lnTo>
                    <a:pt x="435588" y="708"/>
                  </a:lnTo>
                  <a:lnTo>
                    <a:pt x="435092" y="885"/>
                  </a:lnTo>
                  <a:lnTo>
                    <a:pt x="434598" y="1240"/>
                  </a:lnTo>
                  <a:lnTo>
                    <a:pt x="434226" y="1417"/>
                  </a:lnTo>
                  <a:lnTo>
                    <a:pt x="433730" y="1770"/>
                  </a:lnTo>
                  <a:lnTo>
                    <a:pt x="433234" y="2123"/>
                  </a:lnTo>
                  <a:lnTo>
                    <a:pt x="432740" y="2478"/>
                  </a:lnTo>
                  <a:lnTo>
                    <a:pt x="432367" y="3011"/>
                  </a:lnTo>
                  <a:lnTo>
                    <a:pt x="431871" y="3364"/>
                  </a:lnTo>
                  <a:lnTo>
                    <a:pt x="431375" y="3896"/>
                  </a:lnTo>
                  <a:lnTo>
                    <a:pt x="430881" y="4425"/>
                  </a:lnTo>
                  <a:lnTo>
                    <a:pt x="430509" y="4957"/>
                  </a:lnTo>
                  <a:lnTo>
                    <a:pt x="430013" y="5487"/>
                  </a:lnTo>
                  <a:lnTo>
                    <a:pt x="429517" y="6019"/>
                  </a:lnTo>
                  <a:lnTo>
                    <a:pt x="429021" y="6551"/>
                  </a:lnTo>
                  <a:lnTo>
                    <a:pt x="428651" y="7257"/>
                  </a:lnTo>
                  <a:lnTo>
                    <a:pt x="428155" y="7966"/>
                  </a:lnTo>
                  <a:lnTo>
                    <a:pt x="427659" y="8674"/>
                  </a:lnTo>
                  <a:lnTo>
                    <a:pt x="427163" y="9383"/>
                  </a:lnTo>
                  <a:lnTo>
                    <a:pt x="426792" y="10092"/>
                  </a:lnTo>
                  <a:lnTo>
                    <a:pt x="426296" y="10797"/>
                  </a:lnTo>
                  <a:lnTo>
                    <a:pt x="425800" y="11506"/>
                  </a:lnTo>
                  <a:lnTo>
                    <a:pt x="425304" y="12215"/>
                  </a:lnTo>
                  <a:lnTo>
                    <a:pt x="424934" y="13100"/>
                  </a:lnTo>
                  <a:lnTo>
                    <a:pt x="424438" y="13985"/>
                  </a:lnTo>
                  <a:lnTo>
                    <a:pt x="423942" y="14694"/>
                  </a:lnTo>
                  <a:lnTo>
                    <a:pt x="423446" y="15579"/>
                  </a:lnTo>
                  <a:lnTo>
                    <a:pt x="423076" y="16464"/>
                  </a:lnTo>
                  <a:lnTo>
                    <a:pt x="422580" y="17170"/>
                  </a:lnTo>
                  <a:lnTo>
                    <a:pt x="422084" y="18058"/>
                  </a:lnTo>
                  <a:lnTo>
                    <a:pt x="421588" y="18943"/>
                  </a:lnTo>
                  <a:lnTo>
                    <a:pt x="421217" y="19828"/>
                  </a:lnTo>
                  <a:lnTo>
                    <a:pt x="420721" y="20713"/>
                  </a:lnTo>
                  <a:lnTo>
                    <a:pt x="420225" y="21598"/>
                  </a:lnTo>
                  <a:lnTo>
                    <a:pt x="419730" y="22483"/>
                  </a:lnTo>
                  <a:lnTo>
                    <a:pt x="419359" y="23369"/>
                  </a:lnTo>
                  <a:lnTo>
                    <a:pt x="418863" y="24251"/>
                  </a:lnTo>
                  <a:lnTo>
                    <a:pt x="418367" y="25139"/>
                  </a:lnTo>
                  <a:lnTo>
                    <a:pt x="417871" y="26024"/>
                  </a:lnTo>
                  <a:lnTo>
                    <a:pt x="417501" y="26906"/>
                  </a:lnTo>
                  <a:lnTo>
                    <a:pt x="417005" y="27794"/>
                  </a:lnTo>
                  <a:lnTo>
                    <a:pt x="416509" y="28500"/>
                  </a:lnTo>
                  <a:lnTo>
                    <a:pt x="416013" y="29385"/>
                  </a:lnTo>
                  <a:lnTo>
                    <a:pt x="415642" y="30270"/>
                  </a:lnTo>
                  <a:lnTo>
                    <a:pt x="415146" y="31158"/>
                  </a:lnTo>
                  <a:lnTo>
                    <a:pt x="414651" y="32040"/>
                  </a:lnTo>
                  <a:lnTo>
                    <a:pt x="414155" y="32749"/>
                  </a:lnTo>
                  <a:lnTo>
                    <a:pt x="413784" y="33634"/>
                  </a:lnTo>
                  <a:lnTo>
                    <a:pt x="413288" y="34519"/>
                  </a:lnTo>
                  <a:lnTo>
                    <a:pt x="412792" y="35228"/>
                  </a:lnTo>
                  <a:lnTo>
                    <a:pt x="412298" y="36113"/>
                  </a:lnTo>
                  <a:lnTo>
                    <a:pt x="411926" y="36822"/>
                  </a:lnTo>
                  <a:lnTo>
                    <a:pt x="411430" y="37707"/>
                  </a:lnTo>
                  <a:lnTo>
                    <a:pt x="410934" y="38416"/>
                  </a:lnTo>
                  <a:lnTo>
                    <a:pt x="410440" y="39124"/>
                  </a:lnTo>
                  <a:lnTo>
                    <a:pt x="410068" y="40007"/>
                  </a:lnTo>
                  <a:lnTo>
                    <a:pt x="409572" y="40715"/>
                  </a:lnTo>
                  <a:lnTo>
                    <a:pt x="409076" y="41424"/>
                  </a:lnTo>
                  <a:lnTo>
                    <a:pt x="408582" y="42133"/>
                  </a:lnTo>
                  <a:lnTo>
                    <a:pt x="408209" y="42841"/>
                  </a:lnTo>
                  <a:lnTo>
                    <a:pt x="407713" y="43550"/>
                  </a:lnTo>
                  <a:lnTo>
                    <a:pt x="407217" y="44256"/>
                  </a:lnTo>
                  <a:lnTo>
                    <a:pt x="406723" y="44964"/>
                  </a:lnTo>
                  <a:lnTo>
                    <a:pt x="406351" y="45673"/>
                  </a:lnTo>
                  <a:lnTo>
                    <a:pt x="405855" y="46379"/>
                  </a:lnTo>
                  <a:lnTo>
                    <a:pt x="405359" y="46911"/>
                  </a:lnTo>
                  <a:lnTo>
                    <a:pt x="404863" y="47620"/>
                  </a:lnTo>
                  <a:lnTo>
                    <a:pt x="404493" y="48329"/>
                  </a:lnTo>
                  <a:lnTo>
                    <a:pt x="403997" y="48861"/>
                  </a:lnTo>
                  <a:lnTo>
                    <a:pt x="403501" y="49567"/>
                  </a:lnTo>
                  <a:lnTo>
                    <a:pt x="403005" y="50099"/>
                  </a:lnTo>
                  <a:lnTo>
                    <a:pt x="402634" y="50807"/>
                  </a:lnTo>
                  <a:lnTo>
                    <a:pt x="402138" y="51337"/>
                  </a:lnTo>
                  <a:lnTo>
                    <a:pt x="401642" y="51869"/>
                  </a:lnTo>
                  <a:lnTo>
                    <a:pt x="401146" y="52398"/>
                  </a:lnTo>
                  <a:lnTo>
                    <a:pt x="400776" y="53107"/>
                  </a:lnTo>
                  <a:lnTo>
                    <a:pt x="400280" y="53639"/>
                  </a:lnTo>
                  <a:lnTo>
                    <a:pt x="399784" y="54169"/>
                  </a:lnTo>
                  <a:lnTo>
                    <a:pt x="399288" y="54701"/>
                  </a:lnTo>
                  <a:lnTo>
                    <a:pt x="398918" y="55233"/>
                  </a:lnTo>
                  <a:lnTo>
                    <a:pt x="398422" y="55762"/>
                  </a:lnTo>
                  <a:lnTo>
                    <a:pt x="397926" y="56295"/>
                  </a:lnTo>
                  <a:lnTo>
                    <a:pt x="397430" y="56648"/>
                  </a:lnTo>
                  <a:lnTo>
                    <a:pt x="397059" y="57180"/>
                  </a:lnTo>
                  <a:lnTo>
                    <a:pt x="396563" y="57709"/>
                  </a:lnTo>
                  <a:lnTo>
                    <a:pt x="396067" y="58241"/>
                  </a:lnTo>
                  <a:lnTo>
                    <a:pt x="395571" y="58597"/>
                  </a:lnTo>
                  <a:lnTo>
                    <a:pt x="395201" y="59126"/>
                  </a:lnTo>
                  <a:lnTo>
                    <a:pt x="394705" y="59479"/>
                  </a:lnTo>
                  <a:lnTo>
                    <a:pt x="394209" y="60012"/>
                  </a:lnTo>
                  <a:lnTo>
                    <a:pt x="393713" y="60365"/>
                  </a:lnTo>
                  <a:lnTo>
                    <a:pt x="393343" y="60720"/>
                  </a:lnTo>
                  <a:lnTo>
                    <a:pt x="392847" y="61253"/>
                  </a:lnTo>
                  <a:lnTo>
                    <a:pt x="392351" y="61605"/>
                  </a:lnTo>
                  <a:lnTo>
                    <a:pt x="391855" y="61958"/>
                  </a:lnTo>
                  <a:lnTo>
                    <a:pt x="391484" y="62314"/>
                  </a:lnTo>
                  <a:lnTo>
                    <a:pt x="390988" y="62667"/>
                  </a:lnTo>
                  <a:lnTo>
                    <a:pt x="390492" y="63023"/>
                  </a:lnTo>
                  <a:lnTo>
                    <a:pt x="389997" y="63376"/>
                  </a:lnTo>
                  <a:lnTo>
                    <a:pt x="389626" y="63729"/>
                  </a:lnTo>
                  <a:lnTo>
                    <a:pt x="389130" y="64084"/>
                  </a:lnTo>
                  <a:lnTo>
                    <a:pt x="388634" y="64437"/>
                  </a:lnTo>
                  <a:lnTo>
                    <a:pt x="388140" y="64790"/>
                  </a:lnTo>
                  <a:lnTo>
                    <a:pt x="387768" y="65146"/>
                  </a:lnTo>
                  <a:lnTo>
                    <a:pt x="387272" y="65322"/>
                  </a:lnTo>
                  <a:lnTo>
                    <a:pt x="386776" y="65678"/>
                  </a:lnTo>
                  <a:lnTo>
                    <a:pt x="386282" y="65855"/>
                  </a:lnTo>
                  <a:lnTo>
                    <a:pt x="385909" y="66208"/>
                  </a:lnTo>
                  <a:lnTo>
                    <a:pt x="385414" y="66384"/>
                  </a:lnTo>
                  <a:lnTo>
                    <a:pt x="384918" y="66740"/>
                  </a:lnTo>
                  <a:lnTo>
                    <a:pt x="384424" y="66916"/>
                  </a:lnTo>
                  <a:lnTo>
                    <a:pt x="384051" y="67093"/>
                  </a:lnTo>
                  <a:lnTo>
                    <a:pt x="383555" y="67446"/>
                  </a:lnTo>
                  <a:lnTo>
                    <a:pt x="383059" y="67625"/>
                  </a:lnTo>
                  <a:lnTo>
                    <a:pt x="382563" y="67801"/>
                  </a:lnTo>
                  <a:lnTo>
                    <a:pt x="382193" y="67978"/>
                  </a:lnTo>
                  <a:lnTo>
                    <a:pt x="381697" y="68154"/>
                  </a:lnTo>
                  <a:lnTo>
                    <a:pt x="381201" y="68334"/>
                  </a:lnTo>
                  <a:lnTo>
                    <a:pt x="380705" y="68507"/>
                  </a:lnTo>
                  <a:lnTo>
                    <a:pt x="380335" y="68686"/>
                  </a:lnTo>
                  <a:lnTo>
                    <a:pt x="379839" y="68863"/>
                  </a:lnTo>
                  <a:lnTo>
                    <a:pt x="379343" y="69039"/>
                  </a:lnTo>
                  <a:lnTo>
                    <a:pt x="378847" y="69039"/>
                  </a:lnTo>
                  <a:lnTo>
                    <a:pt x="378476" y="69216"/>
                  </a:lnTo>
                  <a:lnTo>
                    <a:pt x="377980" y="69395"/>
                  </a:lnTo>
                  <a:lnTo>
                    <a:pt x="377484" y="69395"/>
                  </a:lnTo>
                  <a:lnTo>
                    <a:pt x="376988" y="69572"/>
                  </a:lnTo>
                  <a:lnTo>
                    <a:pt x="376618" y="69572"/>
                  </a:lnTo>
                  <a:lnTo>
                    <a:pt x="376122" y="69748"/>
                  </a:lnTo>
                  <a:lnTo>
                    <a:pt x="375626" y="69748"/>
                  </a:lnTo>
                  <a:lnTo>
                    <a:pt x="375130" y="69748"/>
                  </a:lnTo>
                  <a:lnTo>
                    <a:pt x="374760" y="69924"/>
                  </a:lnTo>
                  <a:lnTo>
                    <a:pt x="374264" y="69924"/>
                  </a:lnTo>
                  <a:lnTo>
                    <a:pt x="370051" y="69924"/>
                  </a:lnTo>
                  <a:lnTo>
                    <a:pt x="369555" y="69748"/>
                  </a:lnTo>
                  <a:lnTo>
                    <a:pt x="369185" y="69748"/>
                  </a:lnTo>
                  <a:lnTo>
                    <a:pt x="368689" y="69748"/>
                  </a:lnTo>
                  <a:lnTo>
                    <a:pt x="368193" y="69572"/>
                  </a:lnTo>
                  <a:lnTo>
                    <a:pt x="367697" y="69572"/>
                  </a:lnTo>
                  <a:lnTo>
                    <a:pt x="367326" y="69395"/>
                  </a:lnTo>
                  <a:lnTo>
                    <a:pt x="366830" y="69395"/>
                  </a:lnTo>
                  <a:lnTo>
                    <a:pt x="366334" y="69216"/>
                  </a:lnTo>
                  <a:lnTo>
                    <a:pt x="365841" y="69039"/>
                  </a:lnTo>
                  <a:lnTo>
                    <a:pt x="365468" y="68863"/>
                  </a:lnTo>
                  <a:lnTo>
                    <a:pt x="364972" y="68863"/>
                  </a:lnTo>
                  <a:lnTo>
                    <a:pt x="364476" y="68686"/>
                  </a:lnTo>
                  <a:lnTo>
                    <a:pt x="363982" y="68507"/>
                  </a:lnTo>
                  <a:lnTo>
                    <a:pt x="363610" y="68334"/>
                  </a:lnTo>
                  <a:lnTo>
                    <a:pt x="363114" y="68154"/>
                  </a:lnTo>
                  <a:lnTo>
                    <a:pt x="362618" y="67801"/>
                  </a:lnTo>
                  <a:lnTo>
                    <a:pt x="362124" y="67625"/>
                  </a:lnTo>
                  <a:lnTo>
                    <a:pt x="361751" y="67446"/>
                  </a:lnTo>
                  <a:lnTo>
                    <a:pt x="361255" y="67093"/>
                  </a:lnTo>
                  <a:lnTo>
                    <a:pt x="360760" y="66916"/>
                  </a:lnTo>
                  <a:lnTo>
                    <a:pt x="360266" y="66560"/>
                  </a:lnTo>
                  <a:lnTo>
                    <a:pt x="359893" y="66208"/>
                  </a:lnTo>
                  <a:lnTo>
                    <a:pt x="359397" y="66031"/>
                  </a:lnTo>
                  <a:lnTo>
                    <a:pt x="358901" y="65678"/>
                  </a:lnTo>
                  <a:lnTo>
                    <a:pt x="358405" y="65322"/>
                  </a:lnTo>
                  <a:lnTo>
                    <a:pt x="358035" y="64969"/>
                  </a:lnTo>
                  <a:lnTo>
                    <a:pt x="357539" y="64614"/>
                  </a:lnTo>
                  <a:lnTo>
                    <a:pt x="357043" y="64084"/>
                  </a:lnTo>
                  <a:lnTo>
                    <a:pt x="356547" y="63729"/>
                  </a:lnTo>
                  <a:lnTo>
                    <a:pt x="356176" y="63376"/>
                  </a:lnTo>
                  <a:lnTo>
                    <a:pt x="355681" y="63023"/>
                  </a:lnTo>
                  <a:lnTo>
                    <a:pt x="355185" y="62491"/>
                  </a:lnTo>
                  <a:lnTo>
                    <a:pt x="354689" y="62135"/>
                  </a:lnTo>
                  <a:lnTo>
                    <a:pt x="354318" y="61605"/>
                  </a:lnTo>
                  <a:lnTo>
                    <a:pt x="353822" y="61253"/>
                  </a:lnTo>
                  <a:lnTo>
                    <a:pt x="353326" y="60720"/>
                  </a:lnTo>
                  <a:lnTo>
                    <a:pt x="352830" y="60365"/>
                  </a:lnTo>
                  <a:lnTo>
                    <a:pt x="352460" y="59835"/>
                  </a:lnTo>
                  <a:lnTo>
                    <a:pt x="351964" y="59479"/>
                  </a:lnTo>
                  <a:lnTo>
                    <a:pt x="351468" y="58950"/>
                  </a:lnTo>
                  <a:lnTo>
                    <a:pt x="350972" y="58597"/>
                  </a:lnTo>
                  <a:lnTo>
                    <a:pt x="350602" y="58065"/>
                  </a:lnTo>
                  <a:lnTo>
                    <a:pt x="350106" y="57709"/>
                  </a:lnTo>
                  <a:lnTo>
                    <a:pt x="349610" y="57180"/>
                  </a:lnTo>
                  <a:lnTo>
                    <a:pt x="349114" y="56824"/>
                  </a:lnTo>
                  <a:lnTo>
                    <a:pt x="348743" y="56471"/>
                  </a:lnTo>
                  <a:lnTo>
                    <a:pt x="348247" y="56118"/>
                  </a:lnTo>
                  <a:lnTo>
                    <a:pt x="347751" y="55586"/>
                  </a:lnTo>
                  <a:lnTo>
                    <a:pt x="347255" y="55233"/>
                  </a:lnTo>
                  <a:lnTo>
                    <a:pt x="346885" y="55054"/>
                  </a:lnTo>
                  <a:lnTo>
                    <a:pt x="346389" y="54701"/>
                  </a:lnTo>
                  <a:lnTo>
                    <a:pt x="345893" y="54348"/>
                  </a:lnTo>
                  <a:lnTo>
                    <a:pt x="345397" y="54169"/>
                  </a:lnTo>
                  <a:lnTo>
                    <a:pt x="345027" y="53816"/>
                  </a:lnTo>
                  <a:lnTo>
                    <a:pt x="344531" y="53639"/>
                  </a:lnTo>
                  <a:lnTo>
                    <a:pt x="344035" y="53463"/>
                  </a:lnTo>
                  <a:lnTo>
                    <a:pt x="343539" y="53286"/>
                  </a:lnTo>
                  <a:lnTo>
                    <a:pt x="343168" y="53107"/>
                  </a:lnTo>
                  <a:lnTo>
                    <a:pt x="342672" y="52931"/>
                  </a:lnTo>
                  <a:lnTo>
                    <a:pt x="342176" y="52931"/>
                  </a:lnTo>
                  <a:lnTo>
                    <a:pt x="341682" y="52931"/>
                  </a:lnTo>
                  <a:lnTo>
                    <a:pt x="341310" y="52754"/>
                  </a:lnTo>
                  <a:lnTo>
                    <a:pt x="340814" y="52931"/>
                  </a:lnTo>
                  <a:lnTo>
                    <a:pt x="340318" y="52931"/>
                  </a:lnTo>
                  <a:lnTo>
                    <a:pt x="339824" y="52931"/>
                  </a:lnTo>
                  <a:lnTo>
                    <a:pt x="339452" y="52931"/>
                  </a:lnTo>
                  <a:lnTo>
                    <a:pt x="338956" y="53107"/>
                  </a:lnTo>
                  <a:lnTo>
                    <a:pt x="338460" y="53286"/>
                  </a:lnTo>
                  <a:lnTo>
                    <a:pt x="337966" y="53286"/>
                  </a:lnTo>
                  <a:lnTo>
                    <a:pt x="337593" y="53463"/>
                  </a:lnTo>
                  <a:lnTo>
                    <a:pt x="337097" y="53639"/>
                  </a:lnTo>
                  <a:lnTo>
                    <a:pt x="336601" y="53992"/>
                  </a:lnTo>
                  <a:lnTo>
                    <a:pt x="336108" y="54169"/>
                  </a:lnTo>
                  <a:lnTo>
                    <a:pt x="335735" y="54348"/>
                  </a:lnTo>
                  <a:lnTo>
                    <a:pt x="335239" y="54701"/>
                  </a:lnTo>
                  <a:lnTo>
                    <a:pt x="334743" y="54877"/>
                  </a:lnTo>
                  <a:lnTo>
                    <a:pt x="334247" y="55233"/>
                  </a:lnTo>
                  <a:lnTo>
                    <a:pt x="333877" y="55410"/>
                  </a:lnTo>
                  <a:lnTo>
                    <a:pt x="333381" y="55762"/>
                  </a:lnTo>
                  <a:lnTo>
                    <a:pt x="332885" y="56118"/>
                  </a:lnTo>
                  <a:lnTo>
                    <a:pt x="332389" y="56471"/>
                  </a:lnTo>
                  <a:lnTo>
                    <a:pt x="332018" y="56824"/>
                  </a:lnTo>
                  <a:lnTo>
                    <a:pt x="331522" y="57180"/>
                  </a:lnTo>
                  <a:lnTo>
                    <a:pt x="331027" y="57533"/>
                  </a:lnTo>
                  <a:lnTo>
                    <a:pt x="330531" y="57888"/>
                  </a:lnTo>
                  <a:lnTo>
                    <a:pt x="330160" y="58241"/>
                  </a:lnTo>
                  <a:lnTo>
                    <a:pt x="329664" y="58597"/>
                  </a:lnTo>
                  <a:lnTo>
                    <a:pt x="329168" y="59126"/>
                  </a:lnTo>
                  <a:lnTo>
                    <a:pt x="328672" y="59479"/>
                  </a:lnTo>
                  <a:lnTo>
                    <a:pt x="328302" y="59835"/>
                  </a:lnTo>
                  <a:lnTo>
                    <a:pt x="327806" y="60188"/>
                  </a:lnTo>
                  <a:lnTo>
                    <a:pt x="327310" y="60720"/>
                  </a:lnTo>
                  <a:lnTo>
                    <a:pt x="326814" y="61073"/>
                  </a:lnTo>
                  <a:lnTo>
                    <a:pt x="326443" y="61426"/>
                  </a:lnTo>
                  <a:lnTo>
                    <a:pt x="325948" y="61782"/>
                  </a:lnTo>
                  <a:lnTo>
                    <a:pt x="325452" y="62314"/>
                  </a:lnTo>
                  <a:lnTo>
                    <a:pt x="324956" y="62667"/>
                  </a:lnTo>
                  <a:lnTo>
                    <a:pt x="324585" y="63023"/>
                  </a:lnTo>
                  <a:lnTo>
                    <a:pt x="324089" y="63376"/>
                  </a:lnTo>
                  <a:lnTo>
                    <a:pt x="323593" y="63729"/>
                  </a:lnTo>
                  <a:lnTo>
                    <a:pt x="323097" y="64261"/>
                  </a:lnTo>
                  <a:lnTo>
                    <a:pt x="322727" y="64614"/>
                  </a:lnTo>
                  <a:lnTo>
                    <a:pt x="322231" y="64969"/>
                  </a:lnTo>
                  <a:lnTo>
                    <a:pt x="321735" y="65322"/>
                  </a:lnTo>
                  <a:lnTo>
                    <a:pt x="321239" y="65678"/>
                  </a:lnTo>
                  <a:lnTo>
                    <a:pt x="320869" y="66031"/>
                  </a:lnTo>
                  <a:lnTo>
                    <a:pt x="320373" y="66384"/>
                  </a:lnTo>
                  <a:lnTo>
                    <a:pt x="319877" y="66560"/>
                  </a:lnTo>
                  <a:lnTo>
                    <a:pt x="319383" y="66916"/>
                  </a:lnTo>
                  <a:lnTo>
                    <a:pt x="319010" y="67269"/>
                  </a:lnTo>
                  <a:lnTo>
                    <a:pt x="318514" y="67625"/>
                  </a:lnTo>
                  <a:lnTo>
                    <a:pt x="318018" y="67801"/>
                  </a:lnTo>
                  <a:lnTo>
                    <a:pt x="317524" y="68154"/>
                  </a:lnTo>
                  <a:lnTo>
                    <a:pt x="317152" y="68334"/>
                  </a:lnTo>
                  <a:lnTo>
                    <a:pt x="316656" y="68686"/>
                  </a:lnTo>
                  <a:lnTo>
                    <a:pt x="316160" y="68863"/>
                  </a:lnTo>
                  <a:lnTo>
                    <a:pt x="315666" y="69216"/>
                  </a:lnTo>
                  <a:lnTo>
                    <a:pt x="315294" y="69395"/>
                  </a:lnTo>
                  <a:lnTo>
                    <a:pt x="314798" y="69572"/>
                  </a:lnTo>
                  <a:lnTo>
                    <a:pt x="314302" y="69924"/>
                  </a:lnTo>
                  <a:lnTo>
                    <a:pt x="313808" y="70101"/>
                  </a:lnTo>
                  <a:lnTo>
                    <a:pt x="313435" y="70280"/>
                  </a:lnTo>
                  <a:lnTo>
                    <a:pt x="312939" y="70457"/>
                  </a:lnTo>
                  <a:lnTo>
                    <a:pt x="312443" y="70633"/>
                  </a:lnTo>
                  <a:lnTo>
                    <a:pt x="311947" y="70810"/>
                  </a:lnTo>
                  <a:lnTo>
                    <a:pt x="311577" y="70989"/>
                  </a:lnTo>
                  <a:lnTo>
                    <a:pt x="311081" y="71162"/>
                  </a:lnTo>
                  <a:lnTo>
                    <a:pt x="310585" y="71342"/>
                  </a:lnTo>
                  <a:lnTo>
                    <a:pt x="310089" y="71342"/>
                  </a:lnTo>
                  <a:lnTo>
                    <a:pt x="309719" y="71518"/>
                  </a:lnTo>
                  <a:lnTo>
                    <a:pt x="309223" y="71695"/>
                  </a:lnTo>
                  <a:lnTo>
                    <a:pt x="308727" y="71695"/>
                  </a:lnTo>
                  <a:lnTo>
                    <a:pt x="308231" y="71871"/>
                  </a:lnTo>
                  <a:lnTo>
                    <a:pt x="307860" y="71871"/>
                  </a:lnTo>
                  <a:lnTo>
                    <a:pt x="307364" y="72050"/>
                  </a:lnTo>
                  <a:lnTo>
                    <a:pt x="306868" y="72050"/>
                  </a:lnTo>
                  <a:lnTo>
                    <a:pt x="306373" y="72050"/>
                  </a:lnTo>
                  <a:lnTo>
                    <a:pt x="306002" y="72227"/>
                  </a:lnTo>
                  <a:lnTo>
                    <a:pt x="305506" y="72227"/>
                  </a:lnTo>
                  <a:lnTo>
                    <a:pt x="301294" y="72227"/>
                  </a:lnTo>
                  <a:lnTo>
                    <a:pt x="300798" y="72050"/>
                  </a:lnTo>
                  <a:lnTo>
                    <a:pt x="300427" y="72050"/>
                  </a:lnTo>
                  <a:lnTo>
                    <a:pt x="299931" y="71871"/>
                  </a:lnTo>
                  <a:lnTo>
                    <a:pt x="299435" y="71871"/>
                  </a:lnTo>
                  <a:lnTo>
                    <a:pt x="298939" y="71695"/>
                  </a:lnTo>
                  <a:lnTo>
                    <a:pt x="298569" y="71695"/>
                  </a:lnTo>
                  <a:lnTo>
                    <a:pt x="298073" y="71518"/>
                  </a:lnTo>
                  <a:lnTo>
                    <a:pt x="297577" y="71518"/>
                  </a:lnTo>
                  <a:lnTo>
                    <a:pt x="297081" y="71342"/>
                  </a:lnTo>
                  <a:lnTo>
                    <a:pt x="296711" y="71162"/>
                  </a:lnTo>
                  <a:lnTo>
                    <a:pt x="296215" y="70989"/>
                  </a:lnTo>
                  <a:lnTo>
                    <a:pt x="295719" y="70810"/>
                  </a:lnTo>
                  <a:lnTo>
                    <a:pt x="295225" y="70633"/>
                  </a:lnTo>
                  <a:lnTo>
                    <a:pt x="294852" y="70457"/>
                  </a:lnTo>
                  <a:lnTo>
                    <a:pt x="294356" y="70280"/>
                  </a:lnTo>
                  <a:lnTo>
                    <a:pt x="293860" y="70101"/>
                  </a:lnTo>
                  <a:lnTo>
                    <a:pt x="293366" y="69924"/>
                  </a:lnTo>
                  <a:lnTo>
                    <a:pt x="292994" y="69748"/>
                  </a:lnTo>
                  <a:lnTo>
                    <a:pt x="292498" y="69572"/>
                  </a:lnTo>
                  <a:lnTo>
                    <a:pt x="292002" y="69216"/>
                  </a:lnTo>
                  <a:lnTo>
                    <a:pt x="291508" y="69039"/>
                  </a:lnTo>
                  <a:lnTo>
                    <a:pt x="291136" y="68863"/>
                  </a:lnTo>
                  <a:lnTo>
                    <a:pt x="290640" y="68507"/>
                  </a:lnTo>
                  <a:lnTo>
                    <a:pt x="290144" y="68334"/>
                  </a:lnTo>
                  <a:lnTo>
                    <a:pt x="289650" y="67978"/>
                  </a:lnTo>
                  <a:lnTo>
                    <a:pt x="289277" y="67625"/>
                  </a:lnTo>
                  <a:lnTo>
                    <a:pt x="288781" y="67446"/>
                  </a:lnTo>
                  <a:lnTo>
                    <a:pt x="288285" y="67093"/>
                  </a:lnTo>
                  <a:lnTo>
                    <a:pt x="287789" y="66740"/>
                  </a:lnTo>
                  <a:lnTo>
                    <a:pt x="287419" y="66384"/>
                  </a:lnTo>
                  <a:lnTo>
                    <a:pt x="285065" y="64614"/>
                  </a:lnTo>
                  <a:lnTo>
                    <a:pt x="284569" y="64261"/>
                  </a:lnTo>
                  <a:lnTo>
                    <a:pt x="284073" y="63905"/>
                  </a:lnTo>
                  <a:lnTo>
                    <a:pt x="283702" y="63552"/>
                  </a:lnTo>
                  <a:lnTo>
                    <a:pt x="283206" y="63023"/>
                  </a:lnTo>
                  <a:lnTo>
                    <a:pt x="282710" y="62667"/>
                  </a:lnTo>
                  <a:lnTo>
                    <a:pt x="282214" y="62314"/>
                  </a:lnTo>
                  <a:lnTo>
                    <a:pt x="281844" y="61782"/>
                  </a:lnTo>
                  <a:lnTo>
                    <a:pt x="281348" y="61426"/>
                  </a:lnTo>
                  <a:lnTo>
                    <a:pt x="280852" y="60897"/>
                  </a:lnTo>
                  <a:lnTo>
                    <a:pt x="280356" y="60365"/>
                  </a:lnTo>
                  <a:lnTo>
                    <a:pt x="279986" y="60012"/>
                  </a:lnTo>
                  <a:lnTo>
                    <a:pt x="279490" y="59479"/>
                  </a:lnTo>
                  <a:lnTo>
                    <a:pt x="278994" y="58950"/>
                  </a:lnTo>
                  <a:lnTo>
                    <a:pt x="278498" y="58418"/>
                  </a:lnTo>
                  <a:lnTo>
                    <a:pt x="278127" y="58065"/>
                  </a:lnTo>
                  <a:lnTo>
                    <a:pt x="277631" y="57533"/>
                  </a:lnTo>
                  <a:lnTo>
                    <a:pt x="277135" y="57003"/>
                  </a:lnTo>
                  <a:lnTo>
                    <a:pt x="276640" y="56295"/>
                  </a:lnTo>
                  <a:lnTo>
                    <a:pt x="276269" y="55762"/>
                  </a:lnTo>
                  <a:lnTo>
                    <a:pt x="275773" y="55233"/>
                  </a:lnTo>
                  <a:lnTo>
                    <a:pt x="275277" y="54701"/>
                  </a:lnTo>
                  <a:lnTo>
                    <a:pt x="274781" y="54169"/>
                  </a:lnTo>
                  <a:lnTo>
                    <a:pt x="274411" y="53463"/>
                  </a:lnTo>
                  <a:lnTo>
                    <a:pt x="273915" y="52931"/>
                  </a:lnTo>
                  <a:lnTo>
                    <a:pt x="273419" y="52398"/>
                  </a:lnTo>
                  <a:lnTo>
                    <a:pt x="272925" y="51693"/>
                  </a:lnTo>
                  <a:lnTo>
                    <a:pt x="272552" y="51160"/>
                  </a:lnTo>
                  <a:lnTo>
                    <a:pt x="272057" y="50452"/>
                  </a:lnTo>
                  <a:lnTo>
                    <a:pt x="271561" y="49743"/>
                  </a:lnTo>
                  <a:lnTo>
                    <a:pt x="271067" y="49214"/>
                  </a:lnTo>
                  <a:lnTo>
                    <a:pt x="270694" y="48505"/>
                  </a:lnTo>
                  <a:lnTo>
                    <a:pt x="270198" y="47796"/>
                  </a:lnTo>
                  <a:lnTo>
                    <a:pt x="269702" y="47088"/>
                  </a:lnTo>
                  <a:lnTo>
                    <a:pt x="269208" y="46379"/>
                  </a:lnTo>
                  <a:lnTo>
                    <a:pt x="268836" y="45673"/>
                  </a:lnTo>
                  <a:lnTo>
                    <a:pt x="268340" y="44964"/>
                  </a:lnTo>
                  <a:lnTo>
                    <a:pt x="267844" y="44256"/>
                  </a:lnTo>
                  <a:lnTo>
                    <a:pt x="267350" y="43726"/>
                  </a:lnTo>
                  <a:lnTo>
                    <a:pt x="266978" y="43018"/>
                  </a:lnTo>
                  <a:lnTo>
                    <a:pt x="266482" y="42309"/>
                  </a:lnTo>
                  <a:lnTo>
                    <a:pt x="265986" y="41600"/>
                  </a:lnTo>
                  <a:lnTo>
                    <a:pt x="265490" y="40895"/>
                  </a:lnTo>
                  <a:lnTo>
                    <a:pt x="265119" y="40186"/>
                  </a:lnTo>
                  <a:lnTo>
                    <a:pt x="264623" y="39477"/>
                  </a:lnTo>
                  <a:lnTo>
                    <a:pt x="264127" y="38769"/>
                  </a:lnTo>
                  <a:lnTo>
                    <a:pt x="263631" y="38060"/>
                  </a:lnTo>
                  <a:lnTo>
                    <a:pt x="263261" y="37531"/>
                  </a:lnTo>
                  <a:lnTo>
                    <a:pt x="262765" y="36822"/>
                  </a:lnTo>
                  <a:lnTo>
                    <a:pt x="262269" y="36113"/>
                  </a:lnTo>
                  <a:lnTo>
                    <a:pt x="261773" y="35581"/>
                  </a:lnTo>
                  <a:lnTo>
                    <a:pt x="261403" y="34875"/>
                  </a:lnTo>
                  <a:lnTo>
                    <a:pt x="260907" y="34343"/>
                  </a:lnTo>
                  <a:lnTo>
                    <a:pt x="260411" y="33814"/>
                  </a:lnTo>
                  <a:lnTo>
                    <a:pt x="259915" y="33281"/>
                  </a:lnTo>
                  <a:lnTo>
                    <a:pt x="259544" y="32749"/>
                  </a:lnTo>
                  <a:lnTo>
                    <a:pt x="259048" y="32220"/>
                  </a:lnTo>
                  <a:lnTo>
                    <a:pt x="258552" y="31688"/>
                  </a:lnTo>
                  <a:lnTo>
                    <a:pt x="258056" y="31158"/>
                  </a:lnTo>
                  <a:lnTo>
                    <a:pt x="257686" y="30802"/>
                  </a:lnTo>
                  <a:lnTo>
                    <a:pt x="257190" y="30270"/>
                  </a:lnTo>
                  <a:lnTo>
                    <a:pt x="256694" y="29917"/>
                  </a:lnTo>
                  <a:lnTo>
                    <a:pt x="256198" y="29562"/>
                  </a:lnTo>
                  <a:lnTo>
                    <a:pt x="255828" y="29209"/>
                  </a:lnTo>
                  <a:lnTo>
                    <a:pt x="255332" y="29032"/>
                  </a:lnTo>
                  <a:lnTo>
                    <a:pt x="254836" y="28679"/>
                  </a:lnTo>
                  <a:lnTo>
                    <a:pt x="254340" y="28500"/>
                  </a:lnTo>
                  <a:lnTo>
                    <a:pt x="253969" y="28324"/>
                  </a:lnTo>
                  <a:lnTo>
                    <a:pt x="253473" y="28147"/>
                  </a:lnTo>
                  <a:lnTo>
                    <a:pt x="252977" y="27971"/>
                  </a:lnTo>
                  <a:lnTo>
                    <a:pt x="252481" y="27971"/>
                  </a:lnTo>
                  <a:lnTo>
                    <a:pt x="252111" y="27794"/>
                  </a:lnTo>
                  <a:lnTo>
                    <a:pt x="251615" y="27794"/>
                  </a:lnTo>
                  <a:lnTo>
                    <a:pt x="251119" y="27794"/>
                  </a:lnTo>
                  <a:lnTo>
                    <a:pt x="250623" y="27971"/>
                  </a:lnTo>
                  <a:lnTo>
                    <a:pt x="250253" y="27971"/>
                  </a:lnTo>
                  <a:lnTo>
                    <a:pt x="249757" y="28147"/>
                  </a:lnTo>
                  <a:lnTo>
                    <a:pt x="249261" y="28324"/>
                  </a:lnTo>
                  <a:lnTo>
                    <a:pt x="248767" y="28500"/>
                  </a:lnTo>
                  <a:lnTo>
                    <a:pt x="248394" y="28679"/>
                  </a:lnTo>
                  <a:lnTo>
                    <a:pt x="247898" y="29032"/>
                  </a:lnTo>
                  <a:lnTo>
                    <a:pt x="247403" y="29209"/>
                  </a:lnTo>
                  <a:lnTo>
                    <a:pt x="246909" y="29562"/>
                  </a:lnTo>
                  <a:lnTo>
                    <a:pt x="246536" y="29917"/>
                  </a:lnTo>
                  <a:lnTo>
                    <a:pt x="246040" y="30270"/>
                  </a:lnTo>
                  <a:lnTo>
                    <a:pt x="245544" y="30626"/>
                  </a:lnTo>
                  <a:lnTo>
                    <a:pt x="245050" y="31158"/>
                  </a:lnTo>
                  <a:lnTo>
                    <a:pt x="244678" y="31511"/>
                  </a:lnTo>
                  <a:lnTo>
                    <a:pt x="244182" y="32040"/>
                  </a:lnTo>
                  <a:lnTo>
                    <a:pt x="243686" y="32573"/>
                  </a:lnTo>
                  <a:lnTo>
                    <a:pt x="243190" y="33105"/>
                  </a:lnTo>
                  <a:lnTo>
                    <a:pt x="242819" y="33634"/>
                  </a:lnTo>
                  <a:lnTo>
                    <a:pt x="242324" y="34167"/>
                  </a:lnTo>
                  <a:lnTo>
                    <a:pt x="241828" y="34875"/>
                  </a:lnTo>
                  <a:lnTo>
                    <a:pt x="241332" y="35405"/>
                  </a:lnTo>
                  <a:lnTo>
                    <a:pt x="240961" y="35937"/>
                  </a:lnTo>
                  <a:lnTo>
                    <a:pt x="240465" y="36643"/>
                  </a:lnTo>
                  <a:lnTo>
                    <a:pt x="239969" y="37351"/>
                  </a:lnTo>
                  <a:lnTo>
                    <a:pt x="239473" y="37883"/>
                  </a:lnTo>
                  <a:lnTo>
                    <a:pt x="239103" y="38592"/>
                  </a:lnTo>
                  <a:lnTo>
                    <a:pt x="238607" y="39298"/>
                  </a:lnTo>
                  <a:lnTo>
                    <a:pt x="238111" y="40007"/>
                  </a:lnTo>
                  <a:lnTo>
                    <a:pt x="237615" y="40715"/>
                  </a:lnTo>
                  <a:lnTo>
                    <a:pt x="237245" y="41424"/>
                  </a:lnTo>
                  <a:lnTo>
                    <a:pt x="236749" y="42133"/>
                  </a:lnTo>
                  <a:lnTo>
                    <a:pt x="236253" y="42841"/>
                  </a:lnTo>
                  <a:lnTo>
                    <a:pt x="235757" y="43726"/>
                  </a:lnTo>
                  <a:lnTo>
                    <a:pt x="235386" y="44432"/>
                  </a:lnTo>
                  <a:lnTo>
                    <a:pt x="234890" y="45141"/>
                  </a:lnTo>
                  <a:lnTo>
                    <a:pt x="234394" y="45850"/>
                  </a:lnTo>
                  <a:lnTo>
                    <a:pt x="233898" y="46558"/>
                  </a:lnTo>
                  <a:lnTo>
                    <a:pt x="233528" y="47267"/>
                  </a:lnTo>
                  <a:lnTo>
                    <a:pt x="233032" y="48152"/>
                  </a:lnTo>
                  <a:lnTo>
                    <a:pt x="232536" y="48861"/>
                  </a:lnTo>
                  <a:lnTo>
                    <a:pt x="232040" y="49567"/>
                  </a:lnTo>
                  <a:lnTo>
                    <a:pt x="231670" y="50275"/>
                  </a:lnTo>
                  <a:lnTo>
                    <a:pt x="231174" y="50984"/>
                  </a:lnTo>
                  <a:lnTo>
                    <a:pt x="230678" y="51693"/>
                  </a:lnTo>
                  <a:lnTo>
                    <a:pt x="230182" y="52398"/>
                  </a:lnTo>
                  <a:lnTo>
                    <a:pt x="229811" y="53107"/>
                  </a:lnTo>
                  <a:lnTo>
                    <a:pt x="229315" y="53816"/>
                  </a:lnTo>
                  <a:lnTo>
                    <a:pt x="228819" y="54524"/>
                  </a:lnTo>
                  <a:lnTo>
                    <a:pt x="228323" y="55233"/>
                  </a:lnTo>
                  <a:lnTo>
                    <a:pt x="227953" y="55942"/>
                  </a:lnTo>
                  <a:lnTo>
                    <a:pt x="227457" y="56471"/>
                  </a:lnTo>
                  <a:lnTo>
                    <a:pt x="226961" y="57180"/>
                  </a:lnTo>
                  <a:lnTo>
                    <a:pt x="226467" y="57888"/>
                  </a:lnTo>
                  <a:lnTo>
                    <a:pt x="226095" y="58418"/>
                  </a:lnTo>
                  <a:lnTo>
                    <a:pt x="225599" y="59126"/>
                  </a:lnTo>
                  <a:lnTo>
                    <a:pt x="225103" y="59659"/>
                  </a:lnTo>
                  <a:lnTo>
                    <a:pt x="224609" y="60365"/>
                  </a:lnTo>
                  <a:lnTo>
                    <a:pt x="224236" y="60897"/>
                  </a:lnTo>
                  <a:lnTo>
                    <a:pt x="223740" y="61426"/>
                  </a:lnTo>
                  <a:lnTo>
                    <a:pt x="223244" y="62135"/>
                  </a:lnTo>
                  <a:lnTo>
                    <a:pt x="222751" y="62667"/>
                  </a:lnTo>
                  <a:lnTo>
                    <a:pt x="222378" y="63199"/>
                  </a:lnTo>
                  <a:lnTo>
                    <a:pt x="221882" y="63729"/>
                  </a:lnTo>
                  <a:lnTo>
                    <a:pt x="221386" y="64261"/>
                  </a:lnTo>
                  <a:lnTo>
                    <a:pt x="220892" y="64790"/>
                  </a:lnTo>
                  <a:lnTo>
                    <a:pt x="220520" y="65322"/>
                  </a:lnTo>
                  <a:lnTo>
                    <a:pt x="220024" y="65855"/>
                  </a:lnTo>
                  <a:lnTo>
                    <a:pt x="219528" y="66384"/>
                  </a:lnTo>
                  <a:lnTo>
                    <a:pt x="219032" y="66916"/>
                  </a:lnTo>
                  <a:lnTo>
                    <a:pt x="218661" y="67446"/>
                  </a:lnTo>
                  <a:lnTo>
                    <a:pt x="218165" y="67801"/>
                  </a:lnTo>
                  <a:lnTo>
                    <a:pt x="217670" y="68334"/>
                  </a:lnTo>
                  <a:lnTo>
                    <a:pt x="217174" y="68863"/>
                  </a:lnTo>
                  <a:lnTo>
                    <a:pt x="216803" y="69216"/>
                  </a:lnTo>
                  <a:lnTo>
                    <a:pt x="216307" y="69748"/>
                  </a:lnTo>
                  <a:lnTo>
                    <a:pt x="215811" y="70101"/>
                  </a:lnTo>
                  <a:lnTo>
                    <a:pt x="215315" y="70457"/>
                  </a:lnTo>
                  <a:lnTo>
                    <a:pt x="214945" y="70989"/>
                  </a:lnTo>
                  <a:lnTo>
                    <a:pt x="214449" y="71342"/>
                  </a:lnTo>
                  <a:lnTo>
                    <a:pt x="213953" y="71695"/>
                  </a:lnTo>
                  <a:lnTo>
                    <a:pt x="213457" y="72050"/>
                  </a:lnTo>
                  <a:lnTo>
                    <a:pt x="213086" y="72580"/>
                  </a:lnTo>
                  <a:lnTo>
                    <a:pt x="212591" y="72936"/>
                  </a:lnTo>
                  <a:lnTo>
                    <a:pt x="212095" y="73289"/>
                  </a:lnTo>
                  <a:lnTo>
                    <a:pt x="211599" y="73641"/>
                  </a:lnTo>
                  <a:lnTo>
                    <a:pt x="211228" y="73997"/>
                  </a:lnTo>
                  <a:lnTo>
                    <a:pt x="210732" y="74174"/>
                  </a:lnTo>
                  <a:lnTo>
                    <a:pt x="210236" y="74527"/>
                  </a:lnTo>
                  <a:lnTo>
                    <a:pt x="209740" y="74882"/>
                  </a:lnTo>
                  <a:lnTo>
                    <a:pt x="209370" y="75235"/>
                  </a:lnTo>
                  <a:lnTo>
                    <a:pt x="208874" y="75415"/>
                  </a:lnTo>
                  <a:lnTo>
                    <a:pt x="208378" y="75767"/>
                  </a:lnTo>
                  <a:lnTo>
                    <a:pt x="207882" y="75944"/>
                  </a:lnTo>
                  <a:lnTo>
                    <a:pt x="207512" y="76297"/>
                  </a:lnTo>
                  <a:lnTo>
                    <a:pt x="207016" y="76476"/>
                  </a:lnTo>
                  <a:lnTo>
                    <a:pt x="206520" y="76829"/>
                  </a:lnTo>
                  <a:lnTo>
                    <a:pt x="206024" y="77005"/>
                  </a:lnTo>
                  <a:lnTo>
                    <a:pt x="205653" y="77182"/>
                  </a:lnTo>
                  <a:lnTo>
                    <a:pt x="205157" y="77538"/>
                  </a:lnTo>
                  <a:lnTo>
                    <a:pt x="204661" y="77714"/>
                  </a:lnTo>
                  <a:lnTo>
                    <a:pt x="204165" y="77891"/>
                  </a:lnTo>
                  <a:lnTo>
                    <a:pt x="203795" y="78070"/>
                  </a:lnTo>
                  <a:lnTo>
                    <a:pt x="203299" y="78246"/>
                  </a:lnTo>
                  <a:lnTo>
                    <a:pt x="202803" y="78423"/>
                  </a:lnTo>
                  <a:lnTo>
                    <a:pt x="202309" y="78599"/>
                  </a:lnTo>
                  <a:lnTo>
                    <a:pt x="201937" y="78776"/>
                  </a:lnTo>
                  <a:lnTo>
                    <a:pt x="201441" y="78776"/>
                  </a:lnTo>
                  <a:lnTo>
                    <a:pt x="200945" y="78952"/>
                  </a:lnTo>
                  <a:lnTo>
                    <a:pt x="200451" y="79132"/>
                  </a:lnTo>
                  <a:lnTo>
                    <a:pt x="200078" y="79308"/>
                  </a:lnTo>
                  <a:lnTo>
                    <a:pt x="199582" y="79308"/>
                  </a:lnTo>
                  <a:lnTo>
                    <a:pt x="199086" y="79484"/>
                  </a:lnTo>
                  <a:lnTo>
                    <a:pt x="198592" y="79484"/>
                  </a:lnTo>
                  <a:lnTo>
                    <a:pt x="198220" y="79661"/>
                  </a:lnTo>
                  <a:lnTo>
                    <a:pt x="197724" y="79661"/>
                  </a:lnTo>
                  <a:lnTo>
                    <a:pt x="197228" y="79661"/>
                  </a:lnTo>
                  <a:lnTo>
                    <a:pt x="196732" y="79837"/>
                  </a:lnTo>
                  <a:lnTo>
                    <a:pt x="192149" y="79837"/>
                  </a:lnTo>
                  <a:lnTo>
                    <a:pt x="191653" y="79661"/>
                  </a:lnTo>
                  <a:lnTo>
                    <a:pt x="191157" y="79661"/>
                  </a:lnTo>
                  <a:lnTo>
                    <a:pt x="190787" y="79661"/>
                  </a:lnTo>
                  <a:lnTo>
                    <a:pt x="190291" y="79484"/>
                  </a:lnTo>
                  <a:lnTo>
                    <a:pt x="189795" y="79484"/>
                  </a:lnTo>
                  <a:lnTo>
                    <a:pt x="189299" y="79308"/>
                  </a:lnTo>
                  <a:lnTo>
                    <a:pt x="188928" y="79132"/>
                  </a:lnTo>
                  <a:lnTo>
                    <a:pt x="188432" y="79132"/>
                  </a:lnTo>
                  <a:lnTo>
                    <a:pt x="187937" y="78952"/>
                  </a:lnTo>
                  <a:lnTo>
                    <a:pt x="187441" y="78776"/>
                  </a:lnTo>
                  <a:lnTo>
                    <a:pt x="187070" y="78776"/>
                  </a:lnTo>
                  <a:lnTo>
                    <a:pt x="186574" y="78599"/>
                  </a:lnTo>
                  <a:lnTo>
                    <a:pt x="186078" y="78423"/>
                  </a:lnTo>
                  <a:lnTo>
                    <a:pt x="185582" y="78246"/>
                  </a:lnTo>
                  <a:lnTo>
                    <a:pt x="185212" y="78070"/>
                  </a:lnTo>
                  <a:lnTo>
                    <a:pt x="184716" y="77891"/>
                  </a:lnTo>
                  <a:lnTo>
                    <a:pt x="184220" y="77714"/>
                  </a:lnTo>
                  <a:lnTo>
                    <a:pt x="183724" y="77361"/>
                  </a:lnTo>
                  <a:lnTo>
                    <a:pt x="183354" y="77182"/>
                  </a:lnTo>
                  <a:lnTo>
                    <a:pt x="182858" y="77005"/>
                  </a:lnTo>
                  <a:lnTo>
                    <a:pt x="182362" y="76829"/>
                  </a:lnTo>
                  <a:lnTo>
                    <a:pt x="181866" y="76476"/>
                  </a:lnTo>
                  <a:lnTo>
                    <a:pt x="181495" y="76297"/>
                  </a:lnTo>
                  <a:lnTo>
                    <a:pt x="180999" y="75944"/>
                  </a:lnTo>
                  <a:lnTo>
                    <a:pt x="180503" y="75767"/>
                  </a:lnTo>
                  <a:lnTo>
                    <a:pt x="180009" y="75415"/>
                  </a:lnTo>
                  <a:lnTo>
                    <a:pt x="179637" y="75059"/>
                  </a:lnTo>
                  <a:lnTo>
                    <a:pt x="179141" y="74882"/>
                  </a:lnTo>
                  <a:lnTo>
                    <a:pt x="178645" y="74527"/>
                  </a:lnTo>
                  <a:lnTo>
                    <a:pt x="178151" y="74174"/>
                  </a:lnTo>
                  <a:lnTo>
                    <a:pt x="177779" y="73997"/>
                  </a:lnTo>
                  <a:lnTo>
                    <a:pt x="177283" y="73641"/>
                  </a:lnTo>
                  <a:lnTo>
                    <a:pt x="176787" y="73289"/>
                  </a:lnTo>
                  <a:lnTo>
                    <a:pt x="176293" y="73112"/>
                  </a:lnTo>
                  <a:lnTo>
                    <a:pt x="175920" y="72756"/>
                  </a:lnTo>
                  <a:lnTo>
                    <a:pt x="175424" y="72403"/>
                  </a:lnTo>
                  <a:lnTo>
                    <a:pt x="174928" y="72050"/>
                  </a:lnTo>
                  <a:lnTo>
                    <a:pt x="174434" y="71871"/>
                  </a:lnTo>
                  <a:lnTo>
                    <a:pt x="174062" y="71518"/>
                  </a:lnTo>
                  <a:lnTo>
                    <a:pt x="173566" y="71162"/>
                  </a:lnTo>
                  <a:lnTo>
                    <a:pt x="173070" y="70810"/>
                  </a:lnTo>
                  <a:lnTo>
                    <a:pt x="172574" y="70457"/>
                  </a:lnTo>
                  <a:lnTo>
                    <a:pt x="172204" y="70280"/>
                  </a:lnTo>
                  <a:lnTo>
                    <a:pt x="171708" y="69924"/>
                  </a:lnTo>
                  <a:lnTo>
                    <a:pt x="171212" y="69572"/>
                  </a:lnTo>
                  <a:lnTo>
                    <a:pt x="170716" y="69216"/>
                  </a:lnTo>
                  <a:lnTo>
                    <a:pt x="170345" y="68863"/>
                  </a:lnTo>
                  <a:lnTo>
                    <a:pt x="169849" y="68507"/>
                  </a:lnTo>
                  <a:lnTo>
                    <a:pt x="169353" y="68154"/>
                  </a:lnTo>
                  <a:lnTo>
                    <a:pt x="168857" y="67978"/>
                  </a:lnTo>
                  <a:lnTo>
                    <a:pt x="168487" y="67625"/>
                  </a:lnTo>
                  <a:lnTo>
                    <a:pt x="167991" y="67269"/>
                  </a:lnTo>
                  <a:lnTo>
                    <a:pt x="167495" y="66916"/>
                  </a:lnTo>
                  <a:lnTo>
                    <a:pt x="166999" y="66560"/>
                  </a:lnTo>
                  <a:lnTo>
                    <a:pt x="166629" y="66208"/>
                  </a:lnTo>
                  <a:lnTo>
                    <a:pt x="166133" y="65855"/>
                  </a:lnTo>
                  <a:lnTo>
                    <a:pt x="165637" y="65499"/>
                  </a:lnTo>
                  <a:lnTo>
                    <a:pt x="165141" y="65322"/>
                  </a:lnTo>
                  <a:lnTo>
                    <a:pt x="164770" y="64969"/>
                  </a:lnTo>
                  <a:lnTo>
                    <a:pt x="164274" y="64614"/>
                  </a:lnTo>
                  <a:lnTo>
                    <a:pt x="163778" y="64261"/>
                  </a:lnTo>
                  <a:lnTo>
                    <a:pt x="163283" y="63905"/>
                  </a:lnTo>
                  <a:lnTo>
                    <a:pt x="162912" y="63729"/>
                  </a:lnTo>
                  <a:lnTo>
                    <a:pt x="162416" y="63376"/>
                  </a:lnTo>
                  <a:lnTo>
                    <a:pt x="161920" y="63023"/>
                  </a:lnTo>
                  <a:lnTo>
                    <a:pt x="161424" y="62843"/>
                  </a:lnTo>
                  <a:lnTo>
                    <a:pt x="161054" y="62491"/>
                  </a:lnTo>
                  <a:lnTo>
                    <a:pt x="160558" y="62314"/>
                  </a:lnTo>
                  <a:lnTo>
                    <a:pt x="160062" y="62135"/>
                  </a:lnTo>
                  <a:lnTo>
                    <a:pt x="159566" y="61782"/>
                  </a:lnTo>
                  <a:lnTo>
                    <a:pt x="159195" y="61605"/>
                  </a:lnTo>
                  <a:lnTo>
                    <a:pt x="158700" y="61426"/>
                  </a:lnTo>
                  <a:lnTo>
                    <a:pt x="158204" y="61253"/>
                  </a:lnTo>
                  <a:lnTo>
                    <a:pt x="157708" y="61073"/>
                  </a:lnTo>
                  <a:lnTo>
                    <a:pt x="157337" y="60897"/>
                  </a:lnTo>
                  <a:lnTo>
                    <a:pt x="156841" y="60720"/>
                  </a:lnTo>
                  <a:lnTo>
                    <a:pt x="156345" y="60720"/>
                  </a:lnTo>
                  <a:lnTo>
                    <a:pt x="155851" y="60544"/>
                  </a:lnTo>
                  <a:lnTo>
                    <a:pt x="155479" y="60365"/>
                  </a:lnTo>
                  <a:lnTo>
                    <a:pt x="154983" y="60365"/>
                  </a:lnTo>
                  <a:lnTo>
                    <a:pt x="154487" y="60365"/>
                  </a:lnTo>
                  <a:lnTo>
                    <a:pt x="153993" y="60365"/>
                  </a:lnTo>
                  <a:lnTo>
                    <a:pt x="153621" y="60365"/>
                  </a:lnTo>
                  <a:lnTo>
                    <a:pt x="153125" y="60365"/>
                  </a:lnTo>
                  <a:lnTo>
                    <a:pt x="152629" y="60365"/>
                  </a:lnTo>
                  <a:lnTo>
                    <a:pt x="152135" y="60544"/>
                  </a:lnTo>
                  <a:lnTo>
                    <a:pt x="151762" y="60544"/>
                  </a:lnTo>
                  <a:lnTo>
                    <a:pt x="151266" y="60720"/>
                  </a:lnTo>
                  <a:lnTo>
                    <a:pt x="150770" y="60897"/>
                  </a:lnTo>
                  <a:lnTo>
                    <a:pt x="150274" y="61073"/>
                  </a:lnTo>
                  <a:lnTo>
                    <a:pt x="149904" y="61253"/>
                  </a:lnTo>
                  <a:lnTo>
                    <a:pt x="149408" y="61426"/>
                  </a:lnTo>
                  <a:lnTo>
                    <a:pt x="148912" y="61605"/>
                  </a:lnTo>
                  <a:lnTo>
                    <a:pt x="148416" y="61958"/>
                  </a:lnTo>
                  <a:lnTo>
                    <a:pt x="148046" y="62135"/>
                  </a:lnTo>
                  <a:lnTo>
                    <a:pt x="147550" y="62491"/>
                  </a:lnTo>
                  <a:lnTo>
                    <a:pt x="147054" y="62843"/>
                  </a:lnTo>
                  <a:lnTo>
                    <a:pt x="146558" y="63199"/>
                  </a:lnTo>
                  <a:lnTo>
                    <a:pt x="146187" y="63376"/>
                  </a:lnTo>
                  <a:lnTo>
                    <a:pt x="145691" y="63729"/>
                  </a:lnTo>
                  <a:lnTo>
                    <a:pt x="145195" y="64084"/>
                  </a:lnTo>
                  <a:lnTo>
                    <a:pt x="144699" y="64437"/>
                  </a:lnTo>
                  <a:lnTo>
                    <a:pt x="144329" y="64969"/>
                  </a:lnTo>
                  <a:lnTo>
                    <a:pt x="143833" y="65322"/>
                  </a:lnTo>
                  <a:lnTo>
                    <a:pt x="143337" y="65678"/>
                  </a:lnTo>
                  <a:lnTo>
                    <a:pt x="142841" y="66031"/>
                  </a:lnTo>
                  <a:lnTo>
                    <a:pt x="142471" y="66560"/>
                  </a:lnTo>
                  <a:lnTo>
                    <a:pt x="141975" y="66916"/>
                  </a:lnTo>
                  <a:lnTo>
                    <a:pt x="141479" y="67269"/>
                  </a:lnTo>
                  <a:lnTo>
                    <a:pt x="140983" y="67625"/>
                  </a:lnTo>
                  <a:lnTo>
                    <a:pt x="140612" y="68154"/>
                  </a:lnTo>
                  <a:lnTo>
                    <a:pt x="140116" y="68507"/>
                  </a:lnTo>
                  <a:lnTo>
                    <a:pt x="139620" y="68863"/>
                  </a:lnTo>
                  <a:lnTo>
                    <a:pt x="139124" y="69395"/>
                  </a:lnTo>
                  <a:lnTo>
                    <a:pt x="138754" y="69748"/>
                  </a:lnTo>
                  <a:lnTo>
                    <a:pt x="138258" y="70101"/>
                  </a:lnTo>
                  <a:lnTo>
                    <a:pt x="137762" y="70633"/>
                  </a:lnTo>
                  <a:lnTo>
                    <a:pt x="137266" y="70989"/>
                  </a:lnTo>
                  <a:lnTo>
                    <a:pt x="136896" y="71342"/>
                  </a:lnTo>
                  <a:lnTo>
                    <a:pt x="136400" y="71695"/>
                  </a:lnTo>
                  <a:lnTo>
                    <a:pt x="135904" y="72050"/>
                  </a:lnTo>
                  <a:lnTo>
                    <a:pt x="135408" y="72403"/>
                  </a:lnTo>
                  <a:lnTo>
                    <a:pt x="135037" y="72756"/>
                  </a:lnTo>
                  <a:lnTo>
                    <a:pt x="134541" y="73112"/>
                  </a:lnTo>
                  <a:lnTo>
                    <a:pt x="134045" y="73465"/>
                  </a:lnTo>
                  <a:lnTo>
                    <a:pt x="133552" y="73821"/>
                  </a:lnTo>
                  <a:lnTo>
                    <a:pt x="133179" y="74174"/>
                  </a:lnTo>
                  <a:lnTo>
                    <a:pt x="132683" y="74527"/>
                  </a:lnTo>
                  <a:lnTo>
                    <a:pt x="132187" y="74882"/>
                  </a:lnTo>
                  <a:lnTo>
                    <a:pt x="131693" y="75059"/>
                  </a:lnTo>
                  <a:lnTo>
                    <a:pt x="131321" y="75415"/>
                  </a:lnTo>
                  <a:lnTo>
                    <a:pt x="130825" y="75767"/>
                  </a:lnTo>
                  <a:lnTo>
                    <a:pt x="130329" y="75944"/>
                  </a:lnTo>
                  <a:lnTo>
                    <a:pt x="129835" y="76297"/>
                  </a:lnTo>
                  <a:lnTo>
                    <a:pt x="129462" y="76476"/>
                  </a:lnTo>
                  <a:lnTo>
                    <a:pt x="128967" y="76829"/>
                  </a:lnTo>
                  <a:lnTo>
                    <a:pt x="128471" y="77005"/>
                  </a:lnTo>
                  <a:lnTo>
                    <a:pt x="127977" y="77182"/>
                  </a:lnTo>
                  <a:lnTo>
                    <a:pt x="127604" y="77538"/>
                  </a:lnTo>
                  <a:lnTo>
                    <a:pt x="127108" y="77714"/>
                  </a:lnTo>
                  <a:lnTo>
                    <a:pt x="126612" y="77891"/>
                  </a:lnTo>
                  <a:lnTo>
                    <a:pt x="126116" y="78070"/>
                  </a:lnTo>
                  <a:lnTo>
                    <a:pt x="125746" y="78246"/>
                  </a:lnTo>
                  <a:lnTo>
                    <a:pt x="125250" y="78423"/>
                  </a:lnTo>
                  <a:lnTo>
                    <a:pt x="124754" y="78599"/>
                  </a:lnTo>
                  <a:lnTo>
                    <a:pt x="124258" y="78776"/>
                  </a:lnTo>
                  <a:lnTo>
                    <a:pt x="123888" y="78952"/>
                  </a:lnTo>
                  <a:lnTo>
                    <a:pt x="123392" y="78952"/>
                  </a:lnTo>
                  <a:lnTo>
                    <a:pt x="122896" y="79132"/>
                  </a:lnTo>
                  <a:lnTo>
                    <a:pt x="122400" y="79308"/>
                  </a:lnTo>
                  <a:lnTo>
                    <a:pt x="122029" y="79308"/>
                  </a:lnTo>
                  <a:lnTo>
                    <a:pt x="121533" y="79484"/>
                  </a:lnTo>
                  <a:lnTo>
                    <a:pt x="121037" y="79484"/>
                  </a:lnTo>
                  <a:lnTo>
                    <a:pt x="120541" y="79661"/>
                  </a:lnTo>
                  <a:lnTo>
                    <a:pt x="120171" y="79661"/>
                  </a:lnTo>
                  <a:lnTo>
                    <a:pt x="119675" y="79837"/>
                  </a:lnTo>
                  <a:lnTo>
                    <a:pt x="119179" y="79837"/>
                  </a:lnTo>
                  <a:lnTo>
                    <a:pt x="118683" y="79837"/>
                  </a:lnTo>
                  <a:lnTo>
                    <a:pt x="118313" y="79837"/>
                  </a:lnTo>
                  <a:lnTo>
                    <a:pt x="117817" y="80017"/>
                  </a:lnTo>
                  <a:lnTo>
                    <a:pt x="117321" y="80017"/>
                  </a:lnTo>
                  <a:lnTo>
                    <a:pt x="116825" y="80017"/>
                  </a:lnTo>
                  <a:lnTo>
                    <a:pt x="116454" y="80017"/>
                  </a:lnTo>
                  <a:lnTo>
                    <a:pt x="115958" y="80017"/>
                  </a:lnTo>
                  <a:lnTo>
                    <a:pt x="115462" y="79837"/>
                  </a:lnTo>
                  <a:lnTo>
                    <a:pt x="114966" y="79837"/>
                  </a:lnTo>
                  <a:lnTo>
                    <a:pt x="114596" y="79837"/>
                  </a:lnTo>
                  <a:lnTo>
                    <a:pt x="114100" y="79837"/>
                  </a:lnTo>
                  <a:lnTo>
                    <a:pt x="113604" y="79837"/>
                  </a:lnTo>
                  <a:lnTo>
                    <a:pt x="113108" y="79661"/>
                  </a:lnTo>
                  <a:lnTo>
                    <a:pt x="112738" y="79661"/>
                  </a:lnTo>
                  <a:lnTo>
                    <a:pt x="112242" y="79484"/>
                  </a:lnTo>
                  <a:lnTo>
                    <a:pt x="111746" y="79484"/>
                  </a:lnTo>
                  <a:lnTo>
                    <a:pt x="111250" y="79308"/>
                  </a:lnTo>
                  <a:lnTo>
                    <a:pt x="110879" y="79132"/>
                  </a:lnTo>
                  <a:lnTo>
                    <a:pt x="110383" y="79132"/>
                  </a:lnTo>
                  <a:lnTo>
                    <a:pt x="109887" y="78952"/>
                  </a:lnTo>
                  <a:lnTo>
                    <a:pt x="109394" y="78776"/>
                  </a:lnTo>
                  <a:lnTo>
                    <a:pt x="109021" y="78599"/>
                  </a:lnTo>
                  <a:lnTo>
                    <a:pt x="108525" y="78423"/>
                  </a:lnTo>
                  <a:lnTo>
                    <a:pt x="108029" y="78246"/>
                  </a:lnTo>
                  <a:lnTo>
                    <a:pt x="107535" y="78070"/>
                  </a:lnTo>
                  <a:lnTo>
                    <a:pt x="107163" y="77891"/>
                  </a:lnTo>
                  <a:lnTo>
                    <a:pt x="106667" y="77714"/>
                  </a:lnTo>
                  <a:lnTo>
                    <a:pt x="106171" y="77538"/>
                  </a:lnTo>
                  <a:lnTo>
                    <a:pt x="105677" y="77361"/>
                  </a:lnTo>
                  <a:lnTo>
                    <a:pt x="105304" y="77182"/>
                  </a:lnTo>
                  <a:lnTo>
                    <a:pt x="104808" y="76829"/>
                  </a:lnTo>
                  <a:lnTo>
                    <a:pt x="104313" y="76653"/>
                  </a:lnTo>
                  <a:lnTo>
                    <a:pt x="103817" y="76476"/>
                  </a:lnTo>
                  <a:lnTo>
                    <a:pt x="103446" y="76120"/>
                  </a:lnTo>
                  <a:lnTo>
                    <a:pt x="102950" y="75944"/>
                  </a:lnTo>
                  <a:lnTo>
                    <a:pt x="102454" y="75591"/>
                  </a:lnTo>
                  <a:lnTo>
                    <a:pt x="101958" y="75235"/>
                  </a:lnTo>
                  <a:lnTo>
                    <a:pt x="101588" y="75059"/>
                  </a:lnTo>
                  <a:lnTo>
                    <a:pt x="101092" y="74706"/>
                  </a:lnTo>
                  <a:lnTo>
                    <a:pt x="100596" y="74350"/>
                  </a:lnTo>
                  <a:lnTo>
                    <a:pt x="100100" y="73997"/>
                  </a:lnTo>
                  <a:lnTo>
                    <a:pt x="99729" y="73641"/>
                  </a:lnTo>
                  <a:lnTo>
                    <a:pt x="99234" y="73289"/>
                  </a:lnTo>
                  <a:lnTo>
                    <a:pt x="98738" y="72936"/>
                  </a:lnTo>
                  <a:lnTo>
                    <a:pt x="98242" y="72580"/>
                  </a:lnTo>
                  <a:lnTo>
                    <a:pt x="97871" y="72227"/>
                  </a:lnTo>
                  <a:lnTo>
                    <a:pt x="97375" y="71871"/>
                  </a:lnTo>
                  <a:lnTo>
                    <a:pt x="96879" y="71518"/>
                  </a:lnTo>
                  <a:lnTo>
                    <a:pt x="96383" y="71162"/>
                  </a:lnTo>
                  <a:lnTo>
                    <a:pt x="96013" y="70633"/>
                  </a:lnTo>
                  <a:lnTo>
                    <a:pt x="95517" y="70280"/>
                  </a:lnTo>
                  <a:lnTo>
                    <a:pt x="95021" y="69748"/>
                  </a:lnTo>
                  <a:lnTo>
                    <a:pt x="94525" y="69395"/>
                  </a:lnTo>
                  <a:lnTo>
                    <a:pt x="94155" y="68863"/>
                  </a:lnTo>
                  <a:lnTo>
                    <a:pt x="93659" y="68507"/>
                  </a:lnTo>
                  <a:lnTo>
                    <a:pt x="93163" y="67978"/>
                  </a:lnTo>
                  <a:lnTo>
                    <a:pt x="92667" y="67446"/>
                  </a:lnTo>
                  <a:lnTo>
                    <a:pt x="92296" y="67093"/>
                  </a:lnTo>
                  <a:lnTo>
                    <a:pt x="91800" y="66560"/>
                  </a:lnTo>
                  <a:lnTo>
                    <a:pt x="91304" y="66031"/>
                  </a:lnTo>
                  <a:lnTo>
                    <a:pt x="90808" y="65499"/>
                  </a:lnTo>
                  <a:lnTo>
                    <a:pt x="90438" y="64969"/>
                  </a:lnTo>
                  <a:lnTo>
                    <a:pt x="89942" y="64437"/>
                  </a:lnTo>
                  <a:lnTo>
                    <a:pt x="89446" y="63905"/>
                  </a:lnTo>
                  <a:lnTo>
                    <a:pt x="88950" y="63376"/>
                  </a:lnTo>
                  <a:lnTo>
                    <a:pt x="88580" y="62843"/>
                  </a:lnTo>
                  <a:lnTo>
                    <a:pt x="88084" y="62314"/>
                  </a:lnTo>
                  <a:lnTo>
                    <a:pt x="87588" y="61605"/>
                  </a:lnTo>
                  <a:lnTo>
                    <a:pt x="87094" y="61073"/>
                  </a:lnTo>
                  <a:lnTo>
                    <a:pt x="86721" y="60544"/>
                  </a:lnTo>
                  <a:lnTo>
                    <a:pt x="86225" y="59835"/>
                  </a:lnTo>
                  <a:lnTo>
                    <a:pt x="85729" y="59303"/>
                  </a:lnTo>
                  <a:lnTo>
                    <a:pt x="85235" y="58597"/>
                  </a:lnTo>
                  <a:lnTo>
                    <a:pt x="84863" y="58065"/>
                  </a:lnTo>
                  <a:lnTo>
                    <a:pt x="84367" y="57533"/>
                  </a:lnTo>
                  <a:lnTo>
                    <a:pt x="83871" y="56824"/>
                  </a:lnTo>
                  <a:lnTo>
                    <a:pt x="83377" y="56295"/>
                  </a:lnTo>
                  <a:lnTo>
                    <a:pt x="83005" y="55762"/>
                  </a:lnTo>
                  <a:lnTo>
                    <a:pt x="82509" y="55233"/>
                  </a:lnTo>
                  <a:lnTo>
                    <a:pt x="82013" y="54701"/>
                  </a:lnTo>
                  <a:lnTo>
                    <a:pt x="81519" y="54169"/>
                  </a:lnTo>
                  <a:lnTo>
                    <a:pt x="81146" y="53639"/>
                  </a:lnTo>
                  <a:lnTo>
                    <a:pt x="80650" y="53107"/>
                  </a:lnTo>
                  <a:lnTo>
                    <a:pt x="80154" y="52578"/>
                  </a:lnTo>
                  <a:lnTo>
                    <a:pt x="79659" y="52222"/>
                  </a:lnTo>
                  <a:lnTo>
                    <a:pt x="79288" y="51693"/>
                  </a:lnTo>
                  <a:lnTo>
                    <a:pt x="78792" y="51160"/>
                  </a:lnTo>
                  <a:lnTo>
                    <a:pt x="78296" y="50807"/>
                  </a:lnTo>
                  <a:lnTo>
                    <a:pt x="77800" y="50275"/>
                  </a:lnTo>
                  <a:lnTo>
                    <a:pt x="77430" y="49922"/>
                  </a:lnTo>
                  <a:lnTo>
                    <a:pt x="76934" y="49567"/>
                  </a:lnTo>
                  <a:lnTo>
                    <a:pt x="76438" y="49214"/>
                  </a:lnTo>
                  <a:lnTo>
                    <a:pt x="75942" y="48861"/>
                  </a:lnTo>
                  <a:lnTo>
                    <a:pt x="75571" y="48505"/>
                  </a:lnTo>
                  <a:lnTo>
                    <a:pt x="75075" y="48152"/>
                  </a:lnTo>
                  <a:lnTo>
                    <a:pt x="74580" y="47796"/>
                  </a:lnTo>
                  <a:lnTo>
                    <a:pt x="74084" y="47443"/>
                  </a:lnTo>
                  <a:lnTo>
                    <a:pt x="73713" y="47267"/>
                  </a:lnTo>
                  <a:lnTo>
                    <a:pt x="73217" y="46911"/>
                  </a:lnTo>
                  <a:lnTo>
                    <a:pt x="72721" y="46735"/>
                  </a:lnTo>
                  <a:lnTo>
                    <a:pt x="72225" y="46379"/>
                  </a:lnTo>
                  <a:lnTo>
                    <a:pt x="71855" y="46205"/>
                  </a:lnTo>
                  <a:lnTo>
                    <a:pt x="71359" y="46026"/>
                  </a:lnTo>
                  <a:lnTo>
                    <a:pt x="70863" y="45850"/>
                  </a:lnTo>
                  <a:lnTo>
                    <a:pt x="70367" y="45673"/>
                  </a:lnTo>
                  <a:lnTo>
                    <a:pt x="69997" y="45497"/>
                  </a:lnTo>
                  <a:lnTo>
                    <a:pt x="69501" y="45317"/>
                  </a:lnTo>
                  <a:lnTo>
                    <a:pt x="69005" y="45317"/>
                  </a:lnTo>
                  <a:lnTo>
                    <a:pt x="68509" y="45141"/>
                  </a:lnTo>
                  <a:lnTo>
                    <a:pt x="68138" y="45141"/>
                  </a:lnTo>
                  <a:lnTo>
                    <a:pt x="67642" y="44964"/>
                  </a:lnTo>
                  <a:lnTo>
                    <a:pt x="67146" y="44964"/>
                  </a:lnTo>
                  <a:lnTo>
                    <a:pt x="64422" y="44964"/>
                  </a:lnTo>
                  <a:lnTo>
                    <a:pt x="63926" y="45141"/>
                  </a:lnTo>
                  <a:lnTo>
                    <a:pt x="63430" y="45141"/>
                  </a:lnTo>
                  <a:lnTo>
                    <a:pt x="62936" y="45317"/>
                  </a:lnTo>
                  <a:lnTo>
                    <a:pt x="62563" y="45317"/>
                  </a:lnTo>
                  <a:lnTo>
                    <a:pt x="62067" y="45497"/>
                  </a:lnTo>
                  <a:lnTo>
                    <a:pt x="61571" y="45673"/>
                  </a:lnTo>
                  <a:lnTo>
                    <a:pt x="61077" y="45850"/>
                  </a:lnTo>
                  <a:lnTo>
                    <a:pt x="60705" y="46026"/>
                  </a:lnTo>
                  <a:lnTo>
                    <a:pt x="60209" y="46205"/>
                  </a:lnTo>
                  <a:lnTo>
                    <a:pt x="59713" y="46379"/>
                  </a:lnTo>
                  <a:lnTo>
                    <a:pt x="59219" y="46735"/>
                  </a:lnTo>
                  <a:lnTo>
                    <a:pt x="58847" y="47088"/>
                  </a:lnTo>
                  <a:lnTo>
                    <a:pt x="58351" y="47267"/>
                  </a:lnTo>
                  <a:lnTo>
                    <a:pt x="57855" y="47620"/>
                  </a:lnTo>
                  <a:lnTo>
                    <a:pt x="57359" y="47973"/>
                  </a:lnTo>
                  <a:lnTo>
                    <a:pt x="56988" y="48505"/>
                  </a:lnTo>
                  <a:lnTo>
                    <a:pt x="56492" y="48861"/>
                  </a:lnTo>
                  <a:lnTo>
                    <a:pt x="55996" y="49214"/>
                  </a:lnTo>
                  <a:lnTo>
                    <a:pt x="55500" y="49743"/>
                  </a:lnTo>
                  <a:lnTo>
                    <a:pt x="55130" y="50275"/>
                  </a:lnTo>
                  <a:lnTo>
                    <a:pt x="54634" y="50628"/>
                  </a:lnTo>
                  <a:lnTo>
                    <a:pt x="54138" y="51160"/>
                  </a:lnTo>
                  <a:lnTo>
                    <a:pt x="53642" y="51693"/>
                  </a:lnTo>
                  <a:lnTo>
                    <a:pt x="53272" y="52222"/>
                  </a:lnTo>
                  <a:lnTo>
                    <a:pt x="52776" y="52931"/>
                  </a:lnTo>
                  <a:lnTo>
                    <a:pt x="52280" y="53463"/>
                  </a:lnTo>
                  <a:lnTo>
                    <a:pt x="51784" y="53992"/>
                  </a:lnTo>
                  <a:lnTo>
                    <a:pt x="51413" y="54701"/>
                  </a:lnTo>
                  <a:lnTo>
                    <a:pt x="50917" y="55233"/>
                  </a:lnTo>
                  <a:lnTo>
                    <a:pt x="50421" y="55942"/>
                  </a:lnTo>
                  <a:lnTo>
                    <a:pt x="49926" y="56471"/>
                  </a:lnTo>
                  <a:lnTo>
                    <a:pt x="49555" y="57180"/>
                  </a:lnTo>
                  <a:lnTo>
                    <a:pt x="49059" y="57709"/>
                  </a:lnTo>
                  <a:lnTo>
                    <a:pt x="48563" y="58418"/>
                  </a:lnTo>
                  <a:lnTo>
                    <a:pt x="48067" y="59126"/>
                  </a:lnTo>
                  <a:lnTo>
                    <a:pt x="47697" y="59835"/>
                  </a:lnTo>
                  <a:lnTo>
                    <a:pt x="47201" y="60365"/>
                  </a:lnTo>
                  <a:lnTo>
                    <a:pt x="46705" y="61073"/>
                  </a:lnTo>
                  <a:lnTo>
                    <a:pt x="46209" y="61782"/>
                  </a:lnTo>
                  <a:lnTo>
                    <a:pt x="45838" y="62491"/>
                  </a:lnTo>
                  <a:lnTo>
                    <a:pt x="45343" y="63023"/>
                  </a:lnTo>
                  <a:lnTo>
                    <a:pt x="44847" y="63729"/>
                  </a:lnTo>
                  <a:lnTo>
                    <a:pt x="44351" y="64437"/>
                  </a:lnTo>
                  <a:lnTo>
                    <a:pt x="43980" y="64969"/>
                  </a:lnTo>
                  <a:lnTo>
                    <a:pt x="43484" y="65678"/>
                  </a:lnTo>
                  <a:lnTo>
                    <a:pt x="42988" y="66384"/>
                  </a:lnTo>
                  <a:lnTo>
                    <a:pt x="42492" y="66916"/>
                  </a:lnTo>
                  <a:lnTo>
                    <a:pt x="42122" y="67625"/>
                  </a:lnTo>
                  <a:lnTo>
                    <a:pt x="41626" y="68334"/>
                  </a:lnTo>
                  <a:lnTo>
                    <a:pt x="41130" y="68863"/>
                  </a:lnTo>
                  <a:lnTo>
                    <a:pt x="40636" y="69572"/>
                  </a:lnTo>
                  <a:lnTo>
                    <a:pt x="40264" y="70101"/>
                  </a:lnTo>
                  <a:lnTo>
                    <a:pt x="39768" y="70633"/>
                  </a:lnTo>
                  <a:lnTo>
                    <a:pt x="39272" y="71342"/>
                  </a:lnTo>
                  <a:lnTo>
                    <a:pt x="38778" y="71871"/>
                  </a:lnTo>
                  <a:lnTo>
                    <a:pt x="38405" y="72403"/>
                  </a:lnTo>
                  <a:lnTo>
                    <a:pt x="37909" y="72936"/>
                  </a:lnTo>
                  <a:lnTo>
                    <a:pt x="37413" y="73641"/>
                  </a:lnTo>
                  <a:lnTo>
                    <a:pt x="36919" y="74174"/>
                  </a:lnTo>
                  <a:lnTo>
                    <a:pt x="36547" y="74706"/>
                  </a:lnTo>
                  <a:lnTo>
                    <a:pt x="36051" y="75235"/>
                  </a:lnTo>
                  <a:lnTo>
                    <a:pt x="35555" y="75767"/>
                  </a:lnTo>
                  <a:lnTo>
                    <a:pt x="35061" y="76120"/>
                  </a:lnTo>
                  <a:lnTo>
                    <a:pt x="34689" y="76653"/>
                  </a:lnTo>
                  <a:lnTo>
                    <a:pt x="34193" y="77182"/>
                  </a:lnTo>
                  <a:lnTo>
                    <a:pt x="33697" y="77714"/>
                  </a:lnTo>
                  <a:lnTo>
                    <a:pt x="33201" y="78070"/>
                  </a:lnTo>
                  <a:lnTo>
                    <a:pt x="32830" y="78599"/>
                  </a:lnTo>
                  <a:lnTo>
                    <a:pt x="32334" y="79132"/>
                  </a:lnTo>
                  <a:lnTo>
                    <a:pt x="31838" y="79484"/>
                  </a:lnTo>
                  <a:lnTo>
                    <a:pt x="31342" y="79837"/>
                  </a:lnTo>
                  <a:lnTo>
                    <a:pt x="30972" y="80370"/>
                  </a:lnTo>
                  <a:lnTo>
                    <a:pt x="30476" y="80725"/>
                  </a:lnTo>
                  <a:lnTo>
                    <a:pt x="29980" y="81255"/>
                  </a:lnTo>
                  <a:lnTo>
                    <a:pt x="29484" y="81608"/>
                  </a:lnTo>
                  <a:lnTo>
                    <a:pt x="29114" y="81963"/>
                  </a:lnTo>
                  <a:lnTo>
                    <a:pt x="28618" y="82316"/>
                  </a:lnTo>
                  <a:lnTo>
                    <a:pt x="28122" y="82672"/>
                  </a:lnTo>
                  <a:lnTo>
                    <a:pt x="27626" y="83025"/>
                  </a:lnTo>
                  <a:lnTo>
                    <a:pt x="27255" y="83381"/>
                  </a:lnTo>
                  <a:lnTo>
                    <a:pt x="26759" y="83734"/>
                  </a:lnTo>
                  <a:lnTo>
                    <a:pt x="26263" y="84086"/>
                  </a:lnTo>
                  <a:lnTo>
                    <a:pt x="25767" y="84442"/>
                  </a:lnTo>
                  <a:lnTo>
                    <a:pt x="25397" y="84795"/>
                  </a:lnTo>
                  <a:lnTo>
                    <a:pt x="24901" y="84972"/>
                  </a:lnTo>
                  <a:lnTo>
                    <a:pt x="24405" y="85327"/>
                  </a:lnTo>
                  <a:lnTo>
                    <a:pt x="23909" y="85680"/>
                  </a:lnTo>
                  <a:lnTo>
                    <a:pt x="23539" y="85857"/>
                  </a:lnTo>
                  <a:lnTo>
                    <a:pt x="23043" y="86213"/>
                  </a:lnTo>
                  <a:lnTo>
                    <a:pt x="22547" y="86389"/>
                  </a:lnTo>
                  <a:lnTo>
                    <a:pt x="22051" y="86565"/>
                  </a:lnTo>
                  <a:lnTo>
                    <a:pt x="21680" y="86918"/>
                  </a:lnTo>
                  <a:lnTo>
                    <a:pt x="21184" y="87098"/>
                  </a:lnTo>
                  <a:lnTo>
                    <a:pt x="20688" y="87274"/>
                  </a:lnTo>
                  <a:lnTo>
                    <a:pt x="20193" y="87627"/>
                  </a:lnTo>
                  <a:lnTo>
                    <a:pt x="19822" y="87806"/>
                  </a:lnTo>
                  <a:lnTo>
                    <a:pt x="19326" y="87983"/>
                  </a:lnTo>
                  <a:lnTo>
                    <a:pt x="18830" y="88159"/>
                  </a:lnTo>
                  <a:lnTo>
                    <a:pt x="18334" y="88336"/>
                  </a:lnTo>
                  <a:lnTo>
                    <a:pt x="17964" y="88512"/>
                  </a:lnTo>
                  <a:lnTo>
                    <a:pt x="17468" y="88689"/>
                  </a:lnTo>
                  <a:lnTo>
                    <a:pt x="16972" y="88689"/>
                  </a:lnTo>
                  <a:lnTo>
                    <a:pt x="16477" y="88868"/>
                  </a:lnTo>
                  <a:lnTo>
                    <a:pt x="16105" y="89044"/>
                  </a:lnTo>
                  <a:lnTo>
                    <a:pt x="15610" y="89221"/>
                  </a:lnTo>
                  <a:lnTo>
                    <a:pt x="15114" y="89221"/>
                  </a:lnTo>
                  <a:lnTo>
                    <a:pt x="14619" y="89397"/>
                  </a:lnTo>
                  <a:lnTo>
                    <a:pt x="14247" y="89397"/>
                  </a:lnTo>
                  <a:lnTo>
                    <a:pt x="13751" y="89574"/>
                  </a:lnTo>
                  <a:lnTo>
                    <a:pt x="13255" y="89574"/>
                  </a:lnTo>
                  <a:lnTo>
                    <a:pt x="12761" y="89753"/>
                  </a:lnTo>
                  <a:lnTo>
                    <a:pt x="12389" y="89753"/>
                  </a:lnTo>
                  <a:lnTo>
                    <a:pt x="11893" y="89753"/>
                  </a:lnTo>
                  <a:lnTo>
                    <a:pt x="11397" y="89753"/>
                  </a:lnTo>
                  <a:lnTo>
                    <a:pt x="10901" y="89929"/>
                  </a:lnTo>
                  <a:lnTo>
                    <a:pt x="8672" y="89929"/>
                  </a:lnTo>
                  <a:lnTo>
                    <a:pt x="8176" y="89753"/>
                  </a:lnTo>
                  <a:lnTo>
                    <a:pt x="7681" y="89753"/>
                  </a:lnTo>
                  <a:lnTo>
                    <a:pt x="7185" y="89753"/>
                  </a:lnTo>
                  <a:lnTo>
                    <a:pt x="6813" y="89753"/>
                  </a:lnTo>
                  <a:lnTo>
                    <a:pt x="6318" y="89574"/>
                  </a:lnTo>
                  <a:lnTo>
                    <a:pt x="5822" y="89574"/>
                  </a:lnTo>
                  <a:lnTo>
                    <a:pt x="5327" y="89397"/>
                  </a:lnTo>
                  <a:lnTo>
                    <a:pt x="4955" y="89397"/>
                  </a:lnTo>
                  <a:lnTo>
                    <a:pt x="4460" y="89221"/>
                  </a:lnTo>
                  <a:lnTo>
                    <a:pt x="3964" y="89221"/>
                  </a:lnTo>
                  <a:lnTo>
                    <a:pt x="3468" y="89044"/>
                  </a:lnTo>
                  <a:lnTo>
                    <a:pt x="3097" y="88868"/>
                  </a:lnTo>
                  <a:lnTo>
                    <a:pt x="2601" y="88868"/>
                  </a:lnTo>
                  <a:lnTo>
                    <a:pt x="2106" y="88689"/>
                  </a:lnTo>
                  <a:lnTo>
                    <a:pt x="1610" y="88512"/>
                  </a:lnTo>
                  <a:lnTo>
                    <a:pt x="1239" y="88336"/>
                  </a:lnTo>
                  <a:lnTo>
                    <a:pt x="743" y="88159"/>
                  </a:lnTo>
                  <a:lnTo>
                    <a:pt x="248" y="87983"/>
                  </a:lnTo>
                  <a:lnTo>
                    <a:pt x="0" y="87806"/>
                  </a:lnTo>
                </a:path>
              </a:pathLst>
            </a:custGeom>
            <a:ln w="556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2417622" y="1597048"/>
              <a:ext cx="1239520" cy="1105535"/>
            </a:xfrm>
            <a:custGeom>
              <a:avLst/>
              <a:gdLst/>
              <a:ahLst/>
              <a:cxnLst/>
              <a:rect l="l" t="t" r="r" b="b"/>
              <a:pathLst>
                <a:path w="1239520" h="1105535">
                  <a:moveTo>
                    <a:pt x="620923" y="1104990"/>
                  </a:moveTo>
                  <a:lnTo>
                    <a:pt x="621419" y="1097909"/>
                  </a:lnTo>
                  <a:lnTo>
                    <a:pt x="621915" y="1085873"/>
                  </a:lnTo>
                  <a:lnTo>
                    <a:pt x="622409" y="1072419"/>
                  </a:lnTo>
                  <a:lnTo>
                    <a:pt x="622781" y="1057725"/>
                  </a:lnTo>
                  <a:lnTo>
                    <a:pt x="623277" y="1042149"/>
                  </a:lnTo>
                  <a:lnTo>
                    <a:pt x="623773" y="1025684"/>
                  </a:lnTo>
                  <a:lnTo>
                    <a:pt x="624269" y="1008335"/>
                  </a:lnTo>
                  <a:lnTo>
                    <a:pt x="624640" y="990103"/>
                  </a:lnTo>
                  <a:lnTo>
                    <a:pt x="625136" y="971515"/>
                  </a:lnTo>
                  <a:lnTo>
                    <a:pt x="625632" y="952219"/>
                  </a:lnTo>
                  <a:lnTo>
                    <a:pt x="626128" y="932569"/>
                  </a:lnTo>
                  <a:lnTo>
                    <a:pt x="626498" y="912741"/>
                  </a:lnTo>
                  <a:lnTo>
                    <a:pt x="626994" y="892559"/>
                  </a:lnTo>
                  <a:lnTo>
                    <a:pt x="627490" y="872557"/>
                  </a:lnTo>
                  <a:lnTo>
                    <a:pt x="627986" y="852376"/>
                  </a:lnTo>
                  <a:lnTo>
                    <a:pt x="628356" y="832371"/>
                  </a:lnTo>
                  <a:lnTo>
                    <a:pt x="628852" y="812369"/>
                  </a:lnTo>
                  <a:lnTo>
                    <a:pt x="629348" y="792540"/>
                  </a:lnTo>
                  <a:lnTo>
                    <a:pt x="629844" y="773067"/>
                  </a:lnTo>
                  <a:lnTo>
                    <a:pt x="630215" y="754127"/>
                  </a:lnTo>
                  <a:lnTo>
                    <a:pt x="630711" y="735539"/>
                  </a:lnTo>
                  <a:lnTo>
                    <a:pt x="631207" y="717128"/>
                  </a:lnTo>
                  <a:lnTo>
                    <a:pt x="631703" y="699249"/>
                  </a:lnTo>
                  <a:lnTo>
                    <a:pt x="632073" y="681723"/>
                  </a:lnTo>
                  <a:lnTo>
                    <a:pt x="632569" y="664906"/>
                  </a:lnTo>
                  <a:lnTo>
                    <a:pt x="633065" y="648265"/>
                  </a:lnTo>
                  <a:lnTo>
                    <a:pt x="633561" y="632512"/>
                  </a:lnTo>
                  <a:lnTo>
                    <a:pt x="633931" y="616932"/>
                  </a:lnTo>
                  <a:lnTo>
                    <a:pt x="634427" y="601885"/>
                  </a:lnTo>
                  <a:lnTo>
                    <a:pt x="634923" y="587370"/>
                  </a:lnTo>
                  <a:lnTo>
                    <a:pt x="635419" y="572853"/>
                  </a:lnTo>
                  <a:lnTo>
                    <a:pt x="635790" y="558867"/>
                  </a:lnTo>
                  <a:lnTo>
                    <a:pt x="636286" y="545237"/>
                  </a:lnTo>
                  <a:lnTo>
                    <a:pt x="636782" y="531960"/>
                  </a:lnTo>
                  <a:lnTo>
                    <a:pt x="637277" y="519036"/>
                  </a:lnTo>
                  <a:lnTo>
                    <a:pt x="637648" y="506292"/>
                  </a:lnTo>
                  <a:lnTo>
                    <a:pt x="638144" y="493547"/>
                  </a:lnTo>
                  <a:lnTo>
                    <a:pt x="638640" y="481155"/>
                  </a:lnTo>
                  <a:lnTo>
                    <a:pt x="639136" y="468940"/>
                  </a:lnTo>
                  <a:lnTo>
                    <a:pt x="639506" y="457080"/>
                  </a:lnTo>
                  <a:lnTo>
                    <a:pt x="640002" y="445041"/>
                  </a:lnTo>
                  <a:lnTo>
                    <a:pt x="640498" y="433358"/>
                  </a:lnTo>
                  <a:lnTo>
                    <a:pt x="640994" y="421852"/>
                  </a:lnTo>
                  <a:lnTo>
                    <a:pt x="641365" y="410345"/>
                  </a:lnTo>
                  <a:lnTo>
                    <a:pt x="641860" y="399015"/>
                  </a:lnTo>
                  <a:lnTo>
                    <a:pt x="642356" y="387861"/>
                  </a:lnTo>
                  <a:lnTo>
                    <a:pt x="642850" y="376887"/>
                  </a:lnTo>
                  <a:lnTo>
                    <a:pt x="643223" y="366089"/>
                  </a:lnTo>
                  <a:lnTo>
                    <a:pt x="643719" y="355467"/>
                  </a:lnTo>
                  <a:lnTo>
                    <a:pt x="644215" y="345022"/>
                  </a:lnTo>
                  <a:lnTo>
                    <a:pt x="644709" y="334754"/>
                  </a:lnTo>
                  <a:lnTo>
                    <a:pt x="645081" y="324664"/>
                  </a:lnTo>
                  <a:lnTo>
                    <a:pt x="645577" y="314928"/>
                  </a:lnTo>
                  <a:lnTo>
                    <a:pt x="646073" y="305368"/>
                  </a:lnTo>
                  <a:lnTo>
                    <a:pt x="646569" y="295984"/>
                  </a:lnTo>
                  <a:lnTo>
                    <a:pt x="646939" y="286780"/>
                  </a:lnTo>
                  <a:lnTo>
                    <a:pt x="647435" y="277753"/>
                  </a:lnTo>
                  <a:lnTo>
                    <a:pt x="647931" y="269078"/>
                  </a:lnTo>
                  <a:lnTo>
                    <a:pt x="648427" y="260756"/>
                  </a:lnTo>
                  <a:lnTo>
                    <a:pt x="648798" y="252437"/>
                  </a:lnTo>
                  <a:lnTo>
                    <a:pt x="649294" y="244471"/>
                  </a:lnTo>
                  <a:lnTo>
                    <a:pt x="649790" y="236860"/>
                  </a:lnTo>
                  <a:lnTo>
                    <a:pt x="650286" y="229424"/>
                  </a:lnTo>
                  <a:lnTo>
                    <a:pt x="650656" y="222166"/>
                  </a:lnTo>
                  <a:lnTo>
                    <a:pt x="651152" y="215085"/>
                  </a:lnTo>
                  <a:lnTo>
                    <a:pt x="651648" y="208357"/>
                  </a:lnTo>
                  <a:lnTo>
                    <a:pt x="652018" y="201808"/>
                  </a:lnTo>
                  <a:lnTo>
                    <a:pt x="652514" y="195612"/>
                  </a:lnTo>
                  <a:lnTo>
                    <a:pt x="653010" y="189593"/>
                  </a:lnTo>
                  <a:lnTo>
                    <a:pt x="653506" y="183753"/>
                  </a:lnTo>
                  <a:lnTo>
                    <a:pt x="653877" y="178263"/>
                  </a:lnTo>
                  <a:lnTo>
                    <a:pt x="654373" y="172952"/>
                  </a:lnTo>
                  <a:lnTo>
                    <a:pt x="654869" y="167821"/>
                  </a:lnTo>
                  <a:lnTo>
                    <a:pt x="655365" y="163039"/>
                  </a:lnTo>
                  <a:lnTo>
                    <a:pt x="655735" y="158261"/>
                  </a:lnTo>
                  <a:lnTo>
                    <a:pt x="656231" y="153659"/>
                  </a:lnTo>
                  <a:lnTo>
                    <a:pt x="656727" y="149233"/>
                  </a:lnTo>
                  <a:lnTo>
                    <a:pt x="657223" y="144984"/>
                  </a:lnTo>
                  <a:lnTo>
                    <a:pt x="657593" y="141087"/>
                  </a:lnTo>
                  <a:lnTo>
                    <a:pt x="658089" y="137018"/>
                  </a:lnTo>
                  <a:lnTo>
                    <a:pt x="658585" y="133301"/>
                  </a:lnTo>
                  <a:lnTo>
                    <a:pt x="659081" y="129581"/>
                  </a:lnTo>
                  <a:lnTo>
                    <a:pt x="659577" y="126040"/>
                  </a:lnTo>
                  <a:lnTo>
                    <a:pt x="659948" y="122679"/>
                  </a:lnTo>
                  <a:lnTo>
                    <a:pt x="660444" y="119492"/>
                  </a:lnTo>
                  <a:lnTo>
                    <a:pt x="660940" y="116304"/>
                  </a:lnTo>
                  <a:lnTo>
                    <a:pt x="661436" y="113296"/>
                  </a:lnTo>
                  <a:lnTo>
                    <a:pt x="661806" y="110464"/>
                  </a:lnTo>
                  <a:lnTo>
                    <a:pt x="662302" y="107808"/>
                  </a:lnTo>
                  <a:lnTo>
                    <a:pt x="662798" y="105330"/>
                  </a:lnTo>
                  <a:lnTo>
                    <a:pt x="663294" y="102851"/>
                  </a:lnTo>
                  <a:lnTo>
                    <a:pt x="663664" y="100551"/>
                  </a:lnTo>
                  <a:lnTo>
                    <a:pt x="664160" y="98425"/>
                  </a:lnTo>
                  <a:lnTo>
                    <a:pt x="664656" y="96478"/>
                  </a:lnTo>
                  <a:lnTo>
                    <a:pt x="665150" y="94708"/>
                  </a:lnTo>
                  <a:lnTo>
                    <a:pt x="665523" y="92938"/>
                  </a:lnTo>
                  <a:lnTo>
                    <a:pt x="666019" y="91167"/>
                  </a:lnTo>
                  <a:lnTo>
                    <a:pt x="666514" y="89574"/>
                  </a:lnTo>
                  <a:lnTo>
                    <a:pt x="667008" y="88159"/>
                  </a:lnTo>
                  <a:lnTo>
                    <a:pt x="667381" y="86918"/>
                  </a:lnTo>
                  <a:lnTo>
                    <a:pt x="667877" y="85857"/>
                  </a:lnTo>
                  <a:lnTo>
                    <a:pt x="668373" y="84972"/>
                  </a:lnTo>
                  <a:lnTo>
                    <a:pt x="668869" y="84086"/>
                  </a:lnTo>
                  <a:lnTo>
                    <a:pt x="669239" y="83378"/>
                  </a:lnTo>
                  <a:lnTo>
                    <a:pt x="669735" y="82669"/>
                  </a:lnTo>
                  <a:lnTo>
                    <a:pt x="670231" y="82140"/>
                  </a:lnTo>
                  <a:lnTo>
                    <a:pt x="670727" y="81608"/>
                  </a:lnTo>
                  <a:lnTo>
                    <a:pt x="671098" y="81255"/>
                  </a:lnTo>
                  <a:lnTo>
                    <a:pt x="671593" y="80902"/>
                  </a:lnTo>
                  <a:lnTo>
                    <a:pt x="672089" y="80546"/>
                  </a:lnTo>
                  <a:lnTo>
                    <a:pt x="672585" y="80370"/>
                  </a:lnTo>
                  <a:lnTo>
                    <a:pt x="672956" y="80014"/>
                  </a:lnTo>
                  <a:lnTo>
                    <a:pt x="673452" y="79837"/>
                  </a:lnTo>
                  <a:lnTo>
                    <a:pt x="673948" y="79661"/>
                  </a:lnTo>
                  <a:lnTo>
                    <a:pt x="674444" y="79484"/>
                  </a:lnTo>
                  <a:lnTo>
                    <a:pt x="674814" y="79308"/>
                  </a:lnTo>
                  <a:lnTo>
                    <a:pt x="675310" y="79129"/>
                  </a:lnTo>
                  <a:lnTo>
                    <a:pt x="675806" y="79129"/>
                  </a:lnTo>
                  <a:lnTo>
                    <a:pt x="676302" y="79129"/>
                  </a:lnTo>
                  <a:lnTo>
                    <a:pt x="676672" y="79308"/>
                  </a:lnTo>
                  <a:lnTo>
                    <a:pt x="677168" y="79484"/>
                  </a:lnTo>
                  <a:lnTo>
                    <a:pt x="677664" y="79484"/>
                  </a:lnTo>
                  <a:lnTo>
                    <a:pt x="678160" y="79661"/>
                  </a:lnTo>
                  <a:lnTo>
                    <a:pt x="678531" y="79661"/>
                  </a:lnTo>
                  <a:lnTo>
                    <a:pt x="679027" y="79837"/>
                  </a:lnTo>
                  <a:lnTo>
                    <a:pt x="679523" y="80014"/>
                  </a:lnTo>
                  <a:lnTo>
                    <a:pt x="680019" y="80370"/>
                  </a:lnTo>
                  <a:lnTo>
                    <a:pt x="680389" y="80546"/>
                  </a:lnTo>
                  <a:lnTo>
                    <a:pt x="680885" y="80902"/>
                  </a:lnTo>
                  <a:lnTo>
                    <a:pt x="681381" y="81431"/>
                  </a:lnTo>
                  <a:lnTo>
                    <a:pt x="681877" y="81784"/>
                  </a:lnTo>
                  <a:lnTo>
                    <a:pt x="682247" y="82316"/>
                  </a:lnTo>
                  <a:lnTo>
                    <a:pt x="682743" y="83025"/>
                  </a:lnTo>
                  <a:lnTo>
                    <a:pt x="683239" y="83731"/>
                  </a:lnTo>
                  <a:lnTo>
                    <a:pt x="683735" y="84439"/>
                  </a:lnTo>
                  <a:lnTo>
                    <a:pt x="684106" y="85148"/>
                  </a:lnTo>
                  <a:lnTo>
                    <a:pt x="684602" y="86033"/>
                  </a:lnTo>
                  <a:lnTo>
                    <a:pt x="685098" y="86742"/>
                  </a:lnTo>
                  <a:lnTo>
                    <a:pt x="685594" y="87451"/>
                  </a:lnTo>
                  <a:lnTo>
                    <a:pt x="685964" y="88159"/>
                  </a:lnTo>
                  <a:lnTo>
                    <a:pt x="686460" y="88865"/>
                  </a:lnTo>
                  <a:lnTo>
                    <a:pt x="686956" y="89574"/>
                  </a:lnTo>
                  <a:lnTo>
                    <a:pt x="687452" y="90106"/>
                  </a:lnTo>
                  <a:lnTo>
                    <a:pt x="687822" y="90638"/>
                  </a:lnTo>
                  <a:lnTo>
                    <a:pt x="688318" y="91344"/>
                  </a:lnTo>
                  <a:lnTo>
                    <a:pt x="688814" y="91876"/>
                  </a:lnTo>
                  <a:lnTo>
                    <a:pt x="689308" y="92229"/>
                  </a:lnTo>
                  <a:lnTo>
                    <a:pt x="689681" y="92761"/>
                  </a:lnTo>
                  <a:lnTo>
                    <a:pt x="690177" y="93114"/>
                  </a:lnTo>
                  <a:lnTo>
                    <a:pt x="690673" y="93646"/>
                  </a:lnTo>
                  <a:lnTo>
                    <a:pt x="691166" y="93823"/>
                  </a:lnTo>
                  <a:lnTo>
                    <a:pt x="691539" y="94176"/>
                  </a:lnTo>
                  <a:lnTo>
                    <a:pt x="692035" y="94355"/>
                  </a:lnTo>
                  <a:lnTo>
                    <a:pt x="692531" y="94532"/>
                  </a:lnTo>
                  <a:lnTo>
                    <a:pt x="693027" y="94532"/>
                  </a:lnTo>
                  <a:lnTo>
                    <a:pt x="693397" y="94708"/>
                  </a:lnTo>
                  <a:lnTo>
                    <a:pt x="693893" y="94708"/>
                  </a:lnTo>
                  <a:lnTo>
                    <a:pt x="694389" y="94532"/>
                  </a:lnTo>
                  <a:lnTo>
                    <a:pt x="694885" y="94532"/>
                  </a:lnTo>
                  <a:lnTo>
                    <a:pt x="695256" y="94355"/>
                  </a:lnTo>
                  <a:lnTo>
                    <a:pt x="695752" y="94176"/>
                  </a:lnTo>
                  <a:lnTo>
                    <a:pt x="696247" y="93999"/>
                  </a:lnTo>
                  <a:lnTo>
                    <a:pt x="696743" y="93823"/>
                  </a:lnTo>
                  <a:lnTo>
                    <a:pt x="697114" y="93467"/>
                  </a:lnTo>
                  <a:lnTo>
                    <a:pt x="697610" y="93114"/>
                  </a:lnTo>
                  <a:lnTo>
                    <a:pt x="698106" y="92938"/>
                  </a:lnTo>
                  <a:lnTo>
                    <a:pt x="698602" y="92585"/>
                  </a:lnTo>
                  <a:lnTo>
                    <a:pt x="698972" y="92229"/>
                  </a:lnTo>
                  <a:lnTo>
                    <a:pt x="699468" y="91876"/>
                  </a:lnTo>
                  <a:lnTo>
                    <a:pt x="699964" y="91520"/>
                  </a:lnTo>
                  <a:lnTo>
                    <a:pt x="700460" y="91167"/>
                  </a:lnTo>
                  <a:lnTo>
                    <a:pt x="700831" y="90812"/>
                  </a:lnTo>
                  <a:lnTo>
                    <a:pt x="701326" y="90459"/>
                  </a:lnTo>
                  <a:lnTo>
                    <a:pt x="701822" y="89929"/>
                  </a:lnTo>
                  <a:lnTo>
                    <a:pt x="702318" y="89574"/>
                  </a:lnTo>
                  <a:lnTo>
                    <a:pt x="702689" y="89221"/>
                  </a:lnTo>
                  <a:lnTo>
                    <a:pt x="703185" y="88865"/>
                  </a:lnTo>
                  <a:lnTo>
                    <a:pt x="703681" y="88512"/>
                  </a:lnTo>
                  <a:lnTo>
                    <a:pt x="704177" y="88159"/>
                  </a:lnTo>
                  <a:lnTo>
                    <a:pt x="704547" y="87803"/>
                  </a:lnTo>
                  <a:lnTo>
                    <a:pt x="705043" y="87274"/>
                  </a:lnTo>
                  <a:lnTo>
                    <a:pt x="705539" y="86918"/>
                  </a:lnTo>
                  <a:lnTo>
                    <a:pt x="706035" y="86565"/>
                  </a:lnTo>
                  <a:lnTo>
                    <a:pt x="706405" y="86210"/>
                  </a:lnTo>
                  <a:lnTo>
                    <a:pt x="706901" y="85857"/>
                  </a:lnTo>
                  <a:lnTo>
                    <a:pt x="707397" y="85327"/>
                  </a:lnTo>
                  <a:lnTo>
                    <a:pt x="707893" y="84972"/>
                  </a:lnTo>
                  <a:lnTo>
                    <a:pt x="708264" y="84619"/>
                  </a:lnTo>
                  <a:lnTo>
                    <a:pt x="708760" y="84263"/>
                  </a:lnTo>
                  <a:lnTo>
                    <a:pt x="709256" y="83910"/>
                  </a:lnTo>
                  <a:lnTo>
                    <a:pt x="709752" y="83557"/>
                  </a:lnTo>
                  <a:lnTo>
                    <a:pt x="710122" y="83201"/>
                  </a:lnTo>
                  <a:lnTo>
                    <a:pt x="710618" y="82848"/>
                  </a:lnTo>
                  <a:lnTo>
                    <a:pt x="711114" y="82493"/>
                  </a:lnTo>
                  <a:lnTo>
                    <a:pt x="711608" y="82316"/>
                  </a:lnTo>
                  <a:lnTo>
                    <a:pt x="711980" y="81963"/>
                  </a:lnTo>
                  <a:lnTo>
                    <a:pt x="712476" y="81784"/>
                  </a:lnTo>
                  <a:lnTo>
                    <a:pt x="712972" y="81431"/>
                  </a:lnTo>
                  <a:lnTo>
                    <a:pt x="713466" y="81255"/>
                  </a:lnTo>
                  <a:lnTo>
                    <a:pt x="713839" y="81075"/>
                  </a:lnTo>
                  <a:lnTo>
                    <a:pt x="714335" y="80722"/>
                  </a:lnTo>
                  <a:lnTo>
                    <a:pt x="714831" y="80546"/>
                  </a:lnTo>
                  <a:lnTo>
                    <a:pt x="715327" y="80370"/>
                  </a:lnTo>
                  <a:lnTo>
                    <a:pt x="715697" y="80193"/>
                  </a:lnTo>
                  <a:lnTo>
                    <a:pt x="716193" y="80193"/>
                  </a:lnTo>
                  <a:lnTo>
                    <a:pt x="716689" y="80014"/>
                  </a:lnTo>
                  <a:lnTo>
                    <a:pt x="717185" y="79837"/>
                  </a:lnTo>
                  <a:lnTo>
                    <a:pt x="717555" y="79837"/>
                  </a:lnTo>
                  <a:lnTo>
                    <a:pt x="718051" y="79661"/>
                  </a:lnTo>
                  <a:lnTo>
                    <a:pt x="718547" y="79661"/>
                  </a:lnTo>
                  <a:lnTo>
                    <a:pt x="719043" y="79484"/>
                  </a:lnTo>
                  <a:lnTo>
                    <a:pt x="719414" y="79484"/>
                  </a:lnTo>
                  <a:lnTo>
                    <a:pt x="724618" y="79484"/>
                  </a:lnTo>
                  <a:lnTo>
                    <a:pt x="724989" y="79661"/>
                  </a:lnTo>
                  <a:lnTo>
                    <a:pt x="725485" y="79661"/>
                  </a:lnTo>
                  <a:lnTo>
                    <a:pt x="725980" y="79661"/>
                  </a:lnTo>
                  <a:lnTo>
                    <a:pt x="726476" y="79661"/>
                  </a:lnTo>
                  <a:lnTo>
                    <a:pt x="726847" y="79661"/>
                  </a:lnTo>
                  <a:lnTo>
                    <a:pt x="727343" y="79837"/>
                  </a:lnTo>
                  <a:lnTo>
                    <a:pt x="733910" y="79837"/>
                  </a:lnTo>
                  <a:lnTo>
                    <a:pt x="734280" y="79661"/>
                  </a:lnTo>
                  <a:lnTo>
                    <a:pt x="734776" y="79661"/>
                  </a:lnTo>
                  <a:lnTo>
                    <a:pt x="735272" y="79661"/>
                  </a:lnTo>
                  <a:lnTo>
                    <a:pt x="735766" y="79484"/>
                  </a:lnTo>
                  <a:lnTo>
                    <a:pt x="736138" y="79484"/>
                  </a:lnTo>
                  <a:lnTo>
                    <a:pt x="736634" y="79308"/>
                  </a:lnTo>
                  <a:lnTo>
                    <a:pt x="737130" y="79308"/>
                  </a:lnTo>
                  <a:lnTo>
                    <a:pt x="737624" y="79129"/>
                  </a:lnTo>
                  <a:lnTo>
                    <a:pt x="737997" y="78952"/>
                  </a:lnTo>
                  <a:lnTo>
                    <a:pt x="738493" y="78952"/>
                  </a:lnTo>
                  <a:lnTo>
                    <a:pt x="738989" y="78776"/>
                  </a:lnTo>
                  <a:lnTo>
                    <a:pt x="739485" y="78599"/>
                  </a:lnTo>
                  <a:lnTo>
                    <a:pt x="739855" y="78423"/>
                  </a:lnTo>
                  <a:lnTo>
                    <a:pt x="740351" y="78246"/>
                  </a:lnTo>
                  <a:lnTo>
                    <a:pt x="740847" y="78067"/>
                  </a:lnTo>
                  <a:lnTo>
                    <a:pt x="741343" y="77891"/>
                  </a:lnTo>
                  <a:lnTo>
                    <a:pt x="741713" y="77714"/>
                  </a:lnTo>
                  <a:lnTo>
                    <a:pt x="742209" y="77538"/>
                  </a:lnTo>
                  <a:lnTo>
                    <a:pt x="742705" y="77358"/>
                  </a:lnTo>
                  <a:lnTo>
                    <a:pt x="743201" y="77005"/>
                  </a:lnTo>
                  <a:lnTo>
                    <a:pt x="743572" y="76829"/>
                  </a:lnTo>
                  <a:lnTo>
                    <a:pt x="744068" y="76653"/>
                  </a:lnTo>
                  <a:lnTo>
                    <a:pt x="744564" y="76297"/>
                  </a:lnTo>
                  <a:lnTo>
                    <a:pt x="745060" y="76120"/>
                  </a:lnTo>
                  <a:lnTo>
                    <a:pt x="745430" y="75767"/>
                  </a:lnTo>
                  <a:lnTo>
                    <a:pt x="745926" y="75591"/>
                  </a:lnTo>
                  <a:lnTo>
                    <a:pt x="746422" y="75235"/>
                  </a:lnTo>
                  <a:lnTo>
                    <a:pt x="746918" y="74882"/>
                  </a:lnTo>
                  <a:lnTo>
                    <a:pt x="747288" y="74527"/>
                  </a:lnTo>
                  <a:lnTo>
                    <a:pt x="747784" y="74350"/>
                  </a:lnTo>
                  <a:lnTo>
                    <a:pt x="748280" y="73997"/>
                  </a:lnTo>
                  <a:lnTo>
                    <a:pt x="748776" y="73641"/>
                  </a:lnTo>
                  <a:lnTo>
                    <a:pt x="749147" y="73289"/>
                  </a:lnTo>
                  <a:lnTo>
                    <a:pt x="749643" y="72933"/>
                  </a:lnTo>
                  <a:lnTo>
                    <a:pt x="750139" y="72580"/>
                  </a:lnTo>
                  <a:lnTo>
                    <a:pt x="750634" y="72227"/>
                  </a:lnTo>
                  <a:lnTo>
                    <a:pt x="751005" y="71871"/>
                  </a:lnTo>
                  <a:lnTo>
                    <a:pt x="751501" y="71339"/>
                  </a:lnTo>
                  <a:lnTo>
                    <a:pt x="751997" y="70986"/>
                  </a:lnTo>
                  <a:lnTo>
                    <a:pt x="752493" y="70633"/>
                  </a:lnTo>
                  <a:lnTo>
                    <a:pt x="752863" y="70101"/>
                  </a:lnTo>
                  <a:lnTo>
                    <a:pt x="753359" y="69748"/>
                  </a:lnTo>
                  <a:lnTo>
                    <a:pt x="753855" y="69392"/>
                  </a:lnTo>
                  <a:lnTo>
                    <a:pt x="754351" y="68863"/>
                  </a:lnTo>
                  <a:lnTo>
                    <a:pt x="754722" y="68331"/>
                  </a:lnTo>
                  <a:lnTo>
                    <a:pt x="755217" y="67978"/>
                  </a:lnTo>
                  <a:lnTo>
                    <a:pt x="755713" y="67446"/>
                  </a:lnTo>
                  <a:lnTo>
                    <a:pt x="756209" y="66916"/>
                  </a:lnTo>
                  <a:lnTo>
                    <a:pt x="756580" y="66560"/>
                  </a:lnTo>
                  <a:lnTo>
                    <a:pt x="757076" y="66031"/>
                  </a:lnTo>
                  <a:lnTo>
                    <a:pt x="757572" y="65499"/>
                  </a:lnTo>
                  <a:lnTo>
                    <a:pt x="758066" y="64967"/>
                  </a:lnTo>
                  <a:lnTo>
                    <a:pt x="758438" y="64437"/>
                  </a:lnTo>
                  <a:lnTo>
                    <a:pt x="758934" y="63905"/>
                  </a:lnTo>
                  <a:lnTo>
                    <a:pt x="759430" y="63376"/>
                  </a:lnTo>
                  <a:lnTo>
                    <a:pt x="759924" y="62843"/>
                  </a:lnTo>
                  <a:lnTo>
                    <a:pt x="760296" y="62135"/>
                  </a:lnTo>
                  <a:lnTo>
                    <a:pt x="760792" y="61603"/>
                  </a:lnTo>
                  <a:lnTo>
                    <a:pt x="761288" y="61073"/>
                  </a:lnTo>
                  <a:lnTo>
                    <a:pt x="761784" y="60365"/>
                  </a:lnTo>
                  <a:lnTo>
                    <a:pt x="762155" y="59835"/>
                  </a:lnTo>
                  <a:lnTo>
                    <a:pt x="762651" y="59126"/>
                  </a:lnTo>
                  <a:lnTo>
                    <a:pt x="763147" y="58594"/>
                  </a:lnTo>
                  <a:lnTo>
                    <a:pt x="763643" y="57886"/>
                  </a:lnTo>
                  <a:lnTo>
                    <a:pt x="764013" y="57356"/>
                  </a:lnTo>
                  <a:lnTo>
                    <a:pt x="764509" y="56648"/>
                  </a:lnTo>
                  <a:lnTo>
                    <a:pt x="765005" y="55939"/>
                  </a:lnTo>
                  <a:lnTo>
                    <a:pt x="765501" y="55230"/>
                  </a:lnTo>
                  <a:lnTo>
                    <a:pt x="765871" y="54524"/>
                  </a:lnTo>
                  <a:lnTo>
                    <a:pt x="766367" y="53992"/>
                  </a:lnTo>
                  <a:lnTo>
                    <a:pt x="766863" y="53284"/>
                  </a:lnTo>
                  <a:lnTo>
                    <a:pt x="767359" y="52575"/>
                  </a:lnTo>
                  <a:lnTo>
                    <a:pt x="767730" y="51690"/>
                  </a:lnTo>
                  <a:lnTo>
                    <a:pt x="768226" y="50984"/>
                  </a:lnTo>
                  <a:lnTo>
                    <a:pt x="768722" y="50275"/>
                  </a:lnTo>
                  <a:lnTo>
                    <a:pt x="769218" y="49567"/>
                  </a:lnTo>
                  <a:lnTo>
                    <a:pt x="769588" y="48858"/>
                  </a:lnTo>
                  <a:lnTo>
                    <a:pt x="770084" y="47973"/>
                  </a:lnTo>
                  <a:lnTo>
                    <a:pt x="770580" y="47264"/>
                  </a:lnTo>
                  <a:lnTo>
                    <a:pt x="771076" y="46382"/>
                  </a:lnTo>
                  <a:lnTo>
                    <a:pt x="771446" y="45673"/>
                  </a:lnTo>
                  <a:lnTo>
                    <a:pt x="771942" y="44788"/>
                  </a:lnTo>
                  <a:lnTo>
                    <a:pt x="772438" y="44079"/>
                  </a:lnTo>
                  <a:lnTo>
                    <a:pt x="772934" y="43194"/>
                  </a:lnTo>
                  <a:lnTo>
                    <a:pt x="773305" y="42309"/>
                  </a:lnTo>
                  <a:lnTo>
                    <a:pt x="773801" y="41600"/>
                  </a:lnTo>
                  <a:lnTo>
                    <a:pt x="774297" y="40715"/>
                  </a:lnTo>
                  <a:lnTo>
                    <a:pt x="774793" y="39830"/>
                  </a:lnTo>
                  <a:lnTo>
                    <a:pt x="775163" y="38945"/>
                  </a:lnTo>
                  <a:lnTo>
                    <a:pt x="775659" y="38060"/>
                  </a:lnTo>
                  <a:lnTo>
                    <a:pt x="776155" y="37175"/>
                  </a:lnTo>
                  <a:lnTo>
                    <a:pt x="776651" y="36290"/>
                  </a:lnTo>
                  <a:lnTo>
                    <a:pt x="777021" y="35405"/>
                  </a:lnTo>
                  <a:lnTo>
                    <a:pt x="777517" y="34343"/>
                  </a:lnTo>
                  <a:lnTo>
                    <a:pt x="778013" y="33458"/>
                  </a:lnTo>
                  <a:lnTo>
                    <a:pt x="778509" y="32573"/>
                  </a:lnTo>
                  <a:lnTo>
                    <a:pt x="778880" y="31511"/>
                  </a:lnTo>
                  <a:lnTo>
                    <a:pt x="779376" y="30626"/>
                  </a:lnTo>
                  <a:lnTo>
                    <a:pt x="779871" y="29562"/>
                  </a:lnTo>
                  <a:lnTo>
                    <a:pt x="780367" y="28676"/>
                  </a:lnTo>
                  <a:lnTo>
                    <a:pt x="780738" y="27615"/>
                  </a:lnTo>
                  <a:lnTo>
                    <a:pt x="781234" y="26730"/>
                  </a:lnTo>
                  <a:lnTo>
                    <a:pt x="781730" y="25668"/>
                  </a:lnTo>
                  <a:lnTo>
                    <a:pt x="782224" y="24607"/>
                  </a:lnTo>
                  <a:lnTo>
                    <a:pt x="782596" y="23721"/>
                  </a:lnTo>
                  <a:lnTo>
                    <a:pt x="783092" y="22660"/>
                  </a:lnTo>
                  <a:lnTo>
                    <a:pt x="783588" y="21598"/>
                  </a:lnTo>
                  <a:lnTo>
                    <a:pt x="784084" y="20710"/>
                  </a:lnTo>
                  <a:lnTo>
                    <a:pt x="784455" y="19649"/>
                  </a:lnTo>
                  <a:lnTo>
                    <a:pt x="784950" y="18764"/>
                  </a:lnTo>
                  <a:lnTo>
                    <a:pt x="785446" y="17878"/>
                  </a:lnTo>
                  <a:lnTo>
                    <a:pt x="785942" y="16817"/>
                  </a:lnTo>
                  <a:lnTo>
                    <a:pt x="786313" y="15932"/>
                  </a:lnTo>
                  <a:lnTo>
                    <a:pt x="786809" y="15047"/>
                  </a:lnTo>
                  <a:lnTo>
                    <a:pt x="787305" y="14162"/>
                  </a:lnTo>
                  <a:lnTo>
                    <a:pt x="787801" y="13276"/>
                  </a:lnTo>
                  <a:lnTo>
                    <a:pt x="788171" y="12391"/>
                  </a:lnTo>
                  <a:lnTo>
                    <a:pt x="788667" y="11506"/>
                  </a:lnTo>
                  <a:lnTo>
                    <a:pt x="789163" y="10621"/>
                  </a:lnTo>
                  <a:lnTo>
                    <a:pt x="789659" y="9912"/>
                  </a:lnTo>
                  <a:lnTo>
                    <a:pt x="790029" y="9027"/>
                  </a:lnTo>
                  <a:lnTo>
                    <a:pt x="790525" y="8319"/>
                  </a:lnTo>
                  <a:lnTo>
                    <a:pt x="791021" y="7613"/>
                  </a:lnTo>
                  <a:lnTo>
                    <a:pt x="791517" y="6904"/>
                  </a:lnTo>
                  <a:lnTo>
                    <a:pt x="791888" y="6195"/>
                  </a:lnTo>
                  <a:lnTo>
                    <a:pt x="792384" y="5663"/>
                  </a:lnTo>
                  <a:lnTo>
                    <a:pt x="792880" y="4954"/>
                  </a:lnTo>
                  <a:lnTo>
                    <a:pt x="793376" y="4425"/>
                  </a:lnTo>
                  <a:lnTo>
                    <a:pt x="793746" y="3893"/>
                  </a:lnTo>
                  <a:lnTo>
                    <a:pt x="794242" y="3364"/>
                  </a:lnTo>
                  <a:lnTo>
                    <a:pt x="794738" y="3008"/>
                  </a:lnTo>
                  <a:lnTo>
                    <a:pt x="795234" y="2478"/>
                  </a:lnTo>
                  <a:lnTo>
                    <a:pt x="795604" y="2126"/>
                  </a:lnTo>
                  <a:lnTo>
                    <a:pt x="796100" y="1770"/>
                  </a:lnTo>
                  <a:lnTo>
                    <a:pt x="796596" y="1417"/>
                  </a:lnTo>
                  <a:lnTo>
                    <a:pt x="797092" y="1061"/>
                  </a:lnTo>
                  <a:lnTo>
                    <a:pt x="797463" y="885"/>
                  </a:lnTo>
                  <a:lnTo>
                    <a:pt x="797959" y="708"/>
                  </a:lnTo>
                  <a:lnTo>
                    <a:pt x="798455" y="352"/>
                  </a:lnTo>
                  <a:lnTo>
                    <a:pt x="798951" y="352"/>
                  </a:lnTo>
                  <a:lnTo>
                    <a:pt x="799321" y="176"/>
                  </a:lnTo>
                  <a:lnTo>
                    <a:pt x="799817" y="176"/>
                  </a:lnTo>
                  <a:lnTo>
                    <a:pt x="800313" y="0"/>
                  </a:lnTo>
                  <a:lnTo>
                    <a:pt x="800809" y="0"/>
                  </a:lnTo>
                  <a:lnTo>
                    <a:pt x="801179" y="176"/>
                  </a:lnTo>
                  <a:lnTo>
                    <a:pt x="801675" y="176"/>
                  </a:lnTo>
                  <a:lnTo>
                    <a:pt x="802171" y="352"/>
                  </a:lnTo>
                  <a:lnTo>
                    <a:pt x="802667" y="352"/>
                  </a:lnTo>
                  <a:lnTo>
                    <a:pt x="803038" y="532"/>
                  </a:lnTo>
                  <a:lnTo>
                    <a:pt x="803534" y="885"/>
                  </a:lnTo>
                  <a:lnTo>
                    <a:pt x="804030" y="1061"/>
                  </a:lnTo>
                  <a:lnTo>
                    <a:pt x="804523" y="1238"/>
                  </a:lnTo>
                  <a:lnTo>
                    <a:pt x="804896" y="1593"/>
                  </a:lnTo>
                  <a:lnTo>
                    <a:pt x="805392" y="1946"/>
                  </a:lnTo>
                  <a:lnTo>
                    <a:pt x="805888" y="2299"/>
                  </a:lnTo>
                  <a:lnTo>
                    <a:pt x="806382" y="2655"/>
                  </a:lnTo>
                  <a:lnTo>
                    <a:pt x="806754" y="3008"/>
                  </a:lnTo>
                  <a:lnTo>
                    <a:pt x="807250" y="3540"/>
                  </a:lnTo>
                  <a:lnTo>
                    <a:pt x="807746" y="3893"/>
                  </a:lnTo>
                  <a:lnTo>
                    <a:pt x="808240" y="4425"/>
                  </a:lnTo>
                  <a:lnTo>
                    <a:pt x="808613" y="4954"/>
                  </a:lnTo>
                  <a:lnTo>
                    <a:pt x="809109" y="5487"/>
                  </a:lnTo>
                  <a:lnTo>
                    <a:pt x="809604" y="6019"/>
                  </a:lnTo>
                  <a:lnTo>
                    <a:pt x="810100" y="6728"/>
                  </a:lnTo>
                  <a:lnTo>
                    <a:pt x="810471" y="7257"/>
                  </a:lnTo>
                  <a:lnTo>
                    <a:pt x="810967" y="7966"/>
                  </a:lnTo>
                  <a:lnTo>
                    <a:pt x="811463" y="8674"/>
                  </a:lnTo>
                  <a:lnTo>
                    <a:pt x="811959" y="9383"/>
                  </a:lnTo>
                  <a:lnTo>
                    <a:pt x="812329" y="10089"/>
                  </a:lnTo>
                  <a:lnTo>
                    <a:pt x="812825" y="10797"/>
                  </a:lnTo>
                  <a:lnTo>
                    <a:pt x="813321" y="11506"/>
                  </a:lnTo>
                  <a:lnTo>
                    <a:pt x="813817" y="12391"/>
                  </a:lnTo>
                  <a:lnTo>
                    <a:pt x="814188" y="13100"/>
                  </a:lnTo>
                  <a:lnTo>
                    <a:pt x="814683" y="13985"/>
                  </a:lnTo>
                  <a:lnTo>
                    <a:pt x="815179" y="14691"/>
                  </a:lnTo>
                  <a:lnTo>
                    <a:pt x="815675" y="15579"/>
                  </a:lnTo>
                  <a:lnTo>
                    <a:pt x="816046" y="16464"/>
                  </a:lnTo>
                  <a:lnTo>
                    <a:pt x="816542" y="17346"/>
                  </a:lnTo>
                  <a:lnTo>
                    <a:pt x="817038" y="18055"/>
                  </a:lnTo>
                  <a:lnTo>
                    <a:pt x="817534" y="18940"/>
                  </a:lnTo>
                  <a:lnTo>
                    <a:pt x="817904" y="19825"/>
                  </a:lnTo>
                  <a:lnTo>
                    <a:pt x="818400" y="20710"/>
                  </a:lnTo>
                  <a:lnTo>
                    <a:pt x="818896" y="21598"/>
                  </a:lnTo>
                  <a:lnTo>
                    <a:pt x="819392" y="22481"/>
                  </a:lnTo>
                  <a:lnTo>
                    <a:pt x="819762" y="23366"/>
                  </a:lnTo>
                  <a:lnTo>
                    <a:pt x="820258" y="24254"/>
                  </a:lnTo>
                  <a:lnTo>
                    <a:pt x="820754" y="25136"/>
                  </a:lnTo>
                  <a:lnTo>
                    <a:pt x="821250" y="26021"/>
                  </a:lnTo>
                  <a:lnTo>
                    <a:pt x="821621" y="26909"/>
                  </a:lnTo>
                  <a:lnTo>
                    <a:pt x="822117" y="27791"/>
                  </a:lnTo>
                  <a:lnTo>
                    <a:pt x="822613" y="28676"/>
                  </a:lnTo>
                  <a:lnTo>
                    <a:pt x="823109" y="29562"/>
                  </a:lnTo>
                  <a:lnTo>
                    <a:pt x="823479" y="30447"/>
                  </a:lnTo>
                  <a:lnTo>
                    <a:pt x="823975" y="31155"/>
                  </a:lnTo>
                  <a:lnTo>
                    <a:pt x="824471" y="32040"/>
                  </a:lnTo>
                  <a:lnTo>
                    <a:pt x="824967" y="32926"/>
                  </a:lnTo>
                  <a:lnTo>
                    <a:pt x="825337" y="33811"/>
                  </a:lnTo>
                  <a:lnTo>
                    <a:pt x="825833" y="34519"/>
                  </a:lnTo>
                  <a:lnTo>
                    <a:pt x="826329" y="35405"/>
                  </a:lnTo>
                  <a:lnTo>
                    <a:pt x="826825" y="36113"/>
                  </a:lnTo>
                  <a:lnTo>
                    <a:pt x="827196" y="36998"/>
                  </a:lnTo>
                  <a:lnTo>
                    <a:pt x="827692" y="37707"/>
                  </a:lnTo>
                  <a:lnTo>
                    <a:pt x="828188" y="38592"/>
                  </a:lnTo>
                  <a:lnTo>
                    <a:pt x="828682" y="39301"/>
                  </a:lnTo>
                  <a:lnTo>
                    <a:pt x="829054" y="40007"/>
                  </a:lnTo>
                  <a:lnTo>
                    <a:pt x="829550" y="40892"/>
                  </a:lnTo>
                  <a:lnTo>
                    <a:pt x="830046" y="41600"/>
                  </a:lnTo>
                  <a:lnTo>
                    <a:pt x="830540" y="42309"/>
                  </a:lnTo>
                  <a:lnTo>
                    <a:pt x="830912" y="43018"/>
                  </a:lnTo>
                  <a:lnTo>
                    <a:pt x="831408" y="43726"/>
                  </a:lnTo>
                  <a:lnTo>
                    <a:pt x="831904" y="44432"/>
                  </a:lnTo>
                  <a:lnTo>
                    <a:pt x="832400" y="45141"/>
                  </a:lnTo>
                  <a:lnTo>
                    <a:pt x="832771" y="45850"/>
                  </a:lnTo>
                  <a:lnTo>
                    <a:pt x="833267" y="46555"/>
                  </a:lnTo>
                  <a:lnTo>
                    <a:pt x="833763" y="47088"/>
                  </a:lnTo>
                  <a:lnTo>
                    <a:pt x="834258" y="47796"/>
                  </a:lnTo>
                  <a:lnTo>
                    <a:pt x="834629" y="48505"/>
                  </a:lnTo>
                  <a:lnTo>
                    <a:pt x="835125" y="49037"/>
                  </a:lnTo>
                  <a:lnTo>
                    <a:pt x="835621" y="49743"/>
                  </a:lnTo>
                  <a:lnTo>
                    <a:pt x="836117" y="50275"/>
                  </a:lnTo>
                  <a:lnTo>
                    <a:pt x="836487" y="50984"/>
                  </a:lnTo>
                  <a:lnTo>
                    <a:pt x="836983" y="51513"/>
                  </a:lnTo>
                  <a:lnTo>
                    <a:pt x="837479" y="52045"/>
                  </a:lnTo>
                  <a:lnTo>
                    <a:pt x="837975" y="52754"/>
                  </a:lnTo>
                  <a:lnTo>
                    <a:pt x="838346" y="53284"/>
                  </a:lnTo>
                  <a:lnTo>
                    <a:pt x="838842" y="53816"/>
                  </a:lnTo>
                  <a:lnTo>
                    <a:pt x="839337" y="54345"/>
                  </a:lnTo>
                  <a:lnTo>
                    <a:pt x="839833" y="54877"/>
                  </a:lnTo>
                  <a:lnTo>
                    <a:pt x="840204" y="55410"/>
                  </a:lnTo>
                  <a:lnTo>
                    <a:pt x="840700" y="55939"/>
                  </a:lnTo>
                  <a:lnTo>
                    <a:pt x="841196" y="56471"/>
                  </a:lnTo>
                  <a:lnTo>
                    <a:pt x="841692" y="57000"/>
                  </a:lnTo>
                  <a:lnTo>
                    <a:pt x="842062" y="57533"/>
                  </a:lnTo>
                  <a:lnTo>
                    <a:pt x="842558" y="57886"/>
                  </a:lnTo>
                  <a:lnTo>
                    <a:pt x="843054" y="58418"/>
                  </a:lnTo>
                  <a:lnTo>
                    <a:pt x="843550" y="58947"/>
                  </a:lnTo>
                  <a:lnTo>
                    <a:pt x="843920" y="59303"/>
                  </a:lnTo>
                  <a:lnTo>
                    <a:pt x="844416" y="59835"/>
                  </a:lnTo>
                  <a:lnTo>
                    <a:pt x="844912" y="60188"/>
                  </a:lnTo>
                  <a:lnTo>
                    <a:pt x="845408" y="60720"/>
                  </a:lnTo>
                  <a:lnTo>
                    <a:pt x="845779" y="61073"/>
                  </a:lnTo>
                  <a:lnTo>
                    <a:pt x="846275" y="61603"/>
                  </a:lnTo>
                  <a:lnTo>
                    <a:pt x="846771" y="61958"/>
                  </a:lnTo>
                  <a:lnTo>
                    <a:pt x="847267" y="62311"/>
                  </a:lnTo>
                  <a:lnTo>
                    <a:pt x="847637" y="62667"/>
                  </a:lnTo>
                  <a:lnTo>
                    <a:pt x="848133" y="63020"/>
                  </a:lnTo>
                  <a:lnTo>
                    <a:pt x="848629" y="63376"/>
                  </a:lnTo>
                  <a:lnTo>
                    <a:pt x="849125" y="63729"/>
                  </a:lnTo>
                  <a:lnTo>
                    <a:pt x="849495" y="64081"/>
                  </a:lnTo>
                  <a:lnTo>
                    <a:pt x="849991" y="64437"/>
                  </a:lnTo>
                  <a:lnTo>
                    <a:pt x="850487" y="64790"/>
                  </a:lnTo>
                  <a:lnTo>
                    <a:pt x="850981" y="65146"/>
                  </a:lnTo>
                  <a:lnTo>
                    <a:pt x="851354" y="65499"/>
                  </a:lnTo>
                  <a:lnTo>
                    <a:pt x="851850" y="65675"/>
                  </a:lnTo>
                  <a:lnTo>
                    <a:pt x="852346" y="66031"/>
                  </a:lnTo>
                  <a:lnTo>
                    <a:pt x="852840" y="66384"/>
                  </a:lnTo>
                  <a:lnTo>
                    <a:pt x="853212" y="66560"/>
                  </a:lnTo>
                  <a:lnTo>
                    <a:pt x="853708" y="66916"/>
                  </a:lnTo>
                  <a:lnTo>
                    <a:pt x="854204" y="67093"/>
                  </a:lnTo>
                  <a:lnTo>
                    <a:pt x="854700" y="67446"/>
                  </a:lnTo>
                  <a:lnTo>
                    <a:pt x="855070" y="67622"/>
                  </a:lnTo>
                  <a:lnTo>
                    <a:pt x="855566" y="67801"/>
                  </a:lnTo>
                  <a:lnTo>
                    <a:pt x="856062" y="67978"/>
                  </a:lnTo>
                  <a:lnTo>
                    <a:pt x="856558" y="68331"/>
                  </a:lnTo>
                  <a:lnTo>
                    <a:pt x="856929" y="68510"/>
                  </a:lnTo>
                  <a:lnTo>
                    <a:pt x="857425" y="68684"/>
                  </a:lnTo>
                  <a:lnTo>
                    <a:pt x="857921" y="68863"/>
                  </a:lnTo>
                  <a:lnTo>
                    <a:pt x="858417" y="69039"/>
                  </a:lnTo>
                  <a:lnTo>
                    <a:pt x="858787" y="69216"/>
                  </a:lnTo>
                  <a:lnTo>
                    <a:pt x="859283" y="69392"/>
                  </a:lnTo>
                  <a:lnTo>
                    <a:pt x="859779" y="69572"/>
                  </a:lnTo>
                  <a:lnTo>
                    <a:pt x="860275" y="69572"/>
                  </a:lnTo>
                  <a:lnTo>
                    <a:pt x="860645" y="69748"/>
                  </a:lnTo>
                  <a:lnTo>
                    <a:pt x="861141" y="69924"/>
                  </a:lnTo>
                  <a:lnTo>
                    <a:pt x="861637" y="69924"/>
                  </a:lnTo>
                  <a:lnTo>
                    <a:pt x="862133" y="70101"/>
                  </a:lnTo>
                  <a:lnTo>
                    <a:pt x="862504" y="70101"/>
                  </a:lnTo>
                  <a:lnTo>
                    <a:pt x="863000" y="70277"/>
                  </a:lnTo>
                  <a:lnTo>
                    <a:pt x="863496" y="70277"/>
                  </a:lnTo>
                  <a:lnTo>
                    <a:pt x="863991" y="70457"/>
                  </a:lnTo>
                  <a:lnTo>
                    <a:pt x="864362" y="70457"/>
                  </a:lnTo>
                  <a:lnTo>
                    <a:pt x="864858" y="70457"/>
                  </a:lnTo>
                  <a:lnTo>
                    <a:pt x="865354" y="70633"/>
                  </a:lnTo>
                  <a:lnTo>
                    <a:pt x="865850" y="70633"/>
                  </a:lnTo>
                  <a:lnTo>
                    <a:pt x="866220" y="70633"/>
                  </a:lnTo>
                  <a:lnTo>
                    <a:pt x="869070" y="70633"/>
                  </a:lnTo>
                  <a:lnTo>
                    <a:pt x="869566" y="70457"/>
                  </a:lnTo>
                  <a:lnTo>
                    <a:pt x="869937" y="70457"/>
                  </a:lnTo>
                  <a:lnTo>
                    <a:pt x="870433" y="70457"/>
                  </a:lnTo>
                  <a:lnTo>
                    <a:pt x="870929" y="70277"/>
                  </a:lnTo>
                  <a:lnTo>
                    <a:pt x="871425" y="70277"/>
                  </a:lnTo>
                  <a:lnTo>
                    <a:pt x="871795" y="70101"/>
                  </a:lnTo>
                  <a:lnTo>
                    <a:pt x="872291" y="70101"/>
                  </a:lnTo>
                  <a:lnTo>
                    <a:pt x="872787" y="69924"/>
                  </a:lnTo>
                  <a:lnTo>
                    <a:pt x="873283" y="69748"/>
                  </a:lnTo>
                  <a:lnTo>
                    <a:pt x="873653" y="69748"/>
                  </a:lnTo>
                  <a:lnTo>
                    <a:pt x="874149" y="69572"/>
                  </a:lnTo>
                  <a:lnTo>
                    <a:pt x="874645" y="69392"/>
                  </a:lnTo>
                  <a:lnTo>
                    <a:pt x="875139" y="69216"/>
                  </a:lnTo>
                  <a:lnTo>
                    <a:pt x="875512" y="69039"/>
                  </a:lnTo>
                  <a:lnTo>
                    <a:pt x="876008" y="68863"/>
                  </a:lnTo>
                  <a:lnTo>
                    <a:pt x="876504" y="68684"/>
                  </a:lnTo>
                  <a:lnTo>
                    <a:pt x="876998" y="68510"/>
                  </a:lnTo>
                  <a:lnTo>
                    <a:pt x="877370" y="68331"/>
                  </a:lnTo>
                  <a:lnTo>
                    <a:pt x="877866" y="67978"/>
                  </a:lnTo>
                  <a:lnTo>
                    <a:pt x="878362" y="67801"/>
                  </a:lnTo>
                  <a:lnTo>
                    <a:pt x="878858" y="67446"/>
                  </a:lnTo>
                  <a:lnTo>
                    <a:pt x="879228" y="67093"/>
                  </a:lnTo>
                  <a:lnTo>
                    <a:pt x="879724" y="66916"/>
                  </a:lnTo>
                  <a:lnTo>
                    <a:pt x="880220" y="66560"/>
                  </a:lnTo>
                  <a:lnTo>
                    <a:pt x="880716" y="66208"/>
                  </a:lnTo>
                  <a:lnTo>
                    <a:pt x="881087" y="65855"/>
                  </a:lnTo>
                  <a:lnTo>
                    <a:pt x="881583" y="65499"/>
                  </a:lnTo>
                  <a:lnTo>
                    <a:pt x="882079" y="65146"/>
                  </a:lnTo>
                  <a:lnTo>
                    <a:pt x="882575" y="64790"/>
                  </a:lnTo>
                  <a:lnTo>
                    <a:pt x="882945" y="64437"/>
                  </a:lnTo>
                  <a:lnTo>
                    <a:pt x="883441" y="63905"/>
                  </a:lnTo>
                  <a:lnTo>
                    <a:pt x="883937" y="63552"/>
                  </a:lnTo>
                  <a:lnTo>
                    <a:pt x="884433" y="63199"/>
                  </a:lnTo>
                  <a:lnTo>
                    <a:pt x="884803" y="62667"/>
                  </a:lnTo>
                  <a:lnTo>
                    <a:pt x="885299" y="62311"/>
                  </a:lnTo>
                  <a:lnTo>
                    <a:pt x="885795" y="61782"/>
                  </a:lnTo>
                  <a:lnTo>
                    <a:pt x="886291" y="61429"/>
                  </a:lnTo>
                  <a:lnTo>
                    <a:pt x="886662" y="60897"/>
                  </a:lnTo>
                  <a:lnTo>
                    <a:pt x="887158" y="60541"/>
                  </a:lnTo>
                  <a:lnTo>
                    <a:pt x="887654" y="60012"/>
                  </a:lnTo>
                  <a:lnTo>
                    <a:pt x="888150" y="59656"/>
                  </a:lnTo>
                  <a:lnTo>
                    <a:pt x="888520" y="59303"/>
                  </a:lnTo>
                  <a:lnTo>
                    <a:pt x="889016" y="58774"/>
                  </a:lnTo>
                  <a:lnTo>
                    <a:pt x="889512" y="58418"/>
                  </a:lnTo>
                  <a:lnTo>
                    <a:pt x="890008" y="58065"/>
                  </a:lnTo>
                  <a:lnTo>
                    <a:pt x="890378" y="57533"/>
                  </a:lnTo>
                  <a:lnTo>
                    <a:pt x="890874" y="57180"/>
                  </a:lnTo>
                  <a:lnTo>
                    <a:pt x="891370" y="56824"/>
                  </a:lnTo>
                  <a:lnTo>
                    <a:pt x="891866" y="56471"/>
                  </a:lnTo>
                  <a:lnTo>
                    <a:pt x="892237" y="56118"/>
                  </a:lnTo>
                  <a:lnTo>
                    <a:pt x="892733" y="55762"/>
                  </a:lnTo>
                  <a:lnTo>
                    <a:pt x="893228" y="55586"/>
                  </a:lnTo>
                  <a:lnTo>
                    <a:pt x="893724" y="55230"/>
                  </a:lnTo>
                  <a:lnTo>
                    <a:pt x="894095" y="55054"/>
                  </a:lnTo>
                  <a:lnTo>
                    <a:pt x="894591" y="54701"/>
                  </a:lnTo>
                  <a:lnTo>
                    <a:pt x="895087" y="54524"/>
                  </a:lnTo>
                  <a:lnTo>
                    <a:pt x="895583" y="54345"/>
                  </a:lnTo>
                  <a:lnTo>
                    <a:pt x="895953" y="54169"/>
                  </a:lnTo>
                  <a:lnTo>
                    <a:pt x="896449" y="54169"/>
                  </a:lnTo>
                  <a:lnTo>
                    <a:pt x="896945" y="53992"/>
                  </a:lnTo>
                  <a:lnTo>
                    <a:pt x="897439" y="53992"/>
                  </a:lnTo>
                  <a:lnTo>
                    <a:pt x="897812" y="53992"/>
                  </a:lnTo>
                  <a:lnTo>
                    <a:pt x="898307" y="53816"/>
                  </a:lnTo>
                  <a:lnTo>
                    <a:pt x="898803" y="53992"/>
                  </a:lnTo>
                  <a:lnTo>
                    <a:pt x="899297" y="53992"/>
                  </a:lnTo>
                  <a:lnTo>
                    <a:pt x="899670" y="53992"/>
                  </a:lnTo>
                  <a:lnTo>
                    <a:pt x="900166" y="54169"/>
                  </a:lnTo>
                  <a:lnTo>
                    <a:pt x="900662" y="54169"/>
                  </a:lnTo>
                  <a:lnTo>
                    <a:pt x="901158" y="54345"/>
                  </a:lnTo>
                  <a:lnTo>
                    <a:pt x="901528" y="54524"/>
                  </a:lnTo>
                  <a:lnTo>
                    <a:pt x="902024" y="54701"/>
                  </a:lnTo>
                  <a:lnTo>
                    <a:pt x="902520" y="54877"/>
                  </a:lnTo>
                  <a:lnTo>
                    <a:pt x="903016" y="55054"/>
                  </a:lnTo>
                  <a:lnTo>
                    <a:pt x="903386" y="55230"/>
                  </a:lnTo>
                  <a:lnTo>
                    <a:pt x="903882" y="55586"/>
                  </a:lnTo>
                  <a:lnTo>
                    <a:pt x="904378" y="55762"/>
                  </a:lnTo>
                  <a:lnTo>
                    <a:pt x="904874" y="56118"/>
                  </a:lnTo>
                  <a:lnTo>
                    <a:pt x="905245" y="56295"/>
                  </a:lnTo>
                  <a:lnTo>
                    <a:pt x="905741" y="56648"/>
                  </a:lnTo>
                  <a:lnTo>
                    <a:pt x="906237" y="57000"/>
                  </a:lnTo>
                  <a:lnTo>
                    <a:pt x="906733" y="57356"/>
                  </a:lnTo>
                  <a:lnTo>
                    <a:pt x="907103" y="57533"/>
                  </a:lnTo>
                  <a:lnTo>
                    <a:pt x="907599" y="57886"/>
                  </a:lnTo>
                  <a:lnTo>
                    <a:pt x="908095" y="58241"/>
                  </a:lnTo>
                  <a:lnTo>
                    <a:pt x="908591" y="58774"/>
                  </a:lnTo>
                  <a:lnTo>
                    <a:pt x="908961" y="59126"/>
                  </a:lnTo>
                  <a:lnTo>
                    <a:pt x="909457" y="59479"/>
                  </a:lnTo>
                  <a:lnTo>
                    <a:pt x="909953" y="59835"/>
                  </a:lnTo>
                  <a:lnTo>
                    <a:pt x="910449" y="60188"/>
                  </a:lnTo>
                  <a:lnTo>
                    <a:pt x="910820" y="60720"/>
                  </a:lnTo>
                  <a:lnTo>
                    <a:pt x="911316" y="61073"/>
                  </a:lnTo>
                  <a:lnTo>
                    <a:pt x="911812" y="61429"/>
                  </a:lnTo>
                  <a:lnTo>
                    <a:pt x="912308" y="61782"/>
                  </a:lnTo>
                  <a:lnTo>
                    <a:pt x="912678" y="62311"/>
                  </a:lnTo>
                  <a:lnTo>
                    <a:pt x="913174" y="62667"/>
                  </a:lnTo>
                  <a:lnTo>
                    <a:pt x="913670" y="63020"/>
                  </a:lnTo>
                  <a:lnTo>
                    <a:pt x="914166" y="63376"/>
                  </a:lnTo>
                  <a:lnTo>
                    <a:pt x="914536" y="63905"/>
                  </a:lnTo>
                  <a:lnTo>
                    <a:pt x="915032" y="64261"/>
                  </a:lnTo>
                  <a:lnTo>
                    <a:pt x="915528" y="64614"/>
                  </a:lnTo>
                  <a:lnTo>
                    <a:pt x="916024" y="64967"/>
                  </a:lnTo>
                  <a:lnTo>
                    <a:pt x="916395" y="65322"/>
                  </a:lnTo>
                  <a:lnTo>
                    <a:pt x="916891" y="65675"/>
                  </a:lnTo>
                  <a:lnTo>
                    <a:pt x="917387" y="66031"/>
                  </a:lnTo>
                  <a:lnTo>
                    <a:pt x="917883" y="66384"/>
                  </a:lnTo>
                  <a:lnTo>
                    <a:pt x="918253" y="66737"/>
                  </a:lnTo>
                  <a:lnTo>
                    <a:pt x="918749" y="67093"/>
                  </a:lnTo>
                  <a:lnTo>
                    <a:pt x="919245" y="67446"/>
                  </a:lnTo>
                  <a:lnTo>
                    <a:pt x="919741" y="67801"/>
                  </a:lnTo>
                  <a:lnTo>
                    <a:pt x="920111" y="68154"/>
                  </a:lnTo>
                  <a:lnTo>
                    <a:pt x="920607" y="68331"/>
                  </a:lnTo>
                  <a:lnTo>
                    <a:pt x="921103" y="68684"/>
                  </a:lnTo>
                  <a:lnTo>
                    <a:pt x="921597" y="69039"/>
                  </a:lnTo>
                  <a:lnTo>
                    <a:pt x="921970" y="69216"/>
                  </a:lnTo>
                  <a:lnTo>
                    <a:pt x="922466" y="69572"/>
                  </a:lnTo>
                  <a:lnTo>
                    <a:pt x="922961" y="69748"/>
                  </a:lnTo>
                  <a:lnTo>
                    <a:pt x="923455" y="70101"/>
                  </a:lnTo>
                  <a:lnTo>
                    <a:pt x="923828" y="70277"/>
                  </a:lnTo>
                  <a:lnTo>
                    <a:pt x="924324" y="70457"/>
                  </a:lnTo>
                  <a:lnTo>
                    <a:pt x="924820" y="70633"/>
                  </a:lnTo>
                  <a:lnTo>
                    <a:pt x="925316" y="70986"/>
                  </a:lnTo>
                  <a:lnTo>
                    <a:pt x="925686" y="71165"/>
                  </a:lnTo>
                  <a:lnTo>
                    <a:pt x="926182" y="71339"/>
                  </a:lnTo>
                  <a:lnTo>
                    <a:pt x="926678" y="71518"/>
                  </a:lnTo>
                  <a:lnTo>
                    <a:pt x="927174" y="71695"/>
                  </a:lnTo>
                  <a:lnTo>
                    <a:pt x="927545" y="71871"/>
                  </a:lnTo>
                  <a:lnTo>
                    <a:pt x="928040" y="72048"/>
                  </a:lnTo>
                  <a:lnTo>
                    <a:pt x="928536" y="72227"/>
                  </a:lnTo>
                  <a:lnTo>
                    <a:pt x="929032" y="72227"/>
                  </a:lnTo>
                  <a:lnTo>
                    <a:pt x="929403" y="72403"/>
                  </a:lnTo>
                  <a:lnTo>
                    <a:pt x="929899" y="72580"/>
                  </a:lnTo>
                  <a:lnTo>
                    <a:pt x="930395" y="72580"/>
                  </a:lnTo>
                  <a:lnTo>
                    <a:pt x="930765" y="72756"/>
                  </a:lnTo>
                  <a:lnTo>
                    <a:pt x="931261" y="72756"/>
                  </a:lnTo>
                  <a:lnTo>
                    <a:pt x="931757" y="72933"/>
                  </a:lnTo>
                  <a:lnTo>
                    <a:pt x="932253" y="72933"/>
                  </a:lnTo>
                  <a:lnTo>
                    <a:pt x="932623" y="73112"/>
                  </a:lnTo>
                  <a:lnTo>
                    <a:pt x="933119" y="73112"/>
                  </a:lnTo>
                  <a:lnTo>
                    <a:pt x="933615" y="73112"/>
                  </a:lnTo>
                  <a:lnTo>
                    <a:pt x="934111" y="73112"/>
                  </a:lnTo>
                  <a:lnTo>
                    <a:pt x="934482" y="73112"/>
                  </a:lnTo>
                  <a:lnTo>
                    <a:pt x="934978" y="73289"/>
                  </a:lnTo>
                  <a:lnTo>
                    <a:pt x="935474" y="73289"/>
                  </a:lnTo>
                  <a:lnTo>
                    <a:pt x="935970" y="73289"/>
                  </a:lnTo>
                  <a:lnTo>
                    <a:pt x="936340" y="73289"/>
                  </a:lnTo>
                  <a:lnTo>
                    <a:pt x="936836" y="73112"/>
                  </a:lnTo>
                  <a:lnTo>
                    <a:pt x="937332" y="73112"/>
                  </a:lnTo>
                  <a:lnTo>
                    <a:pt x="937828" y="73112"/>
                  </a:lnTo>
                  <a:lnTo>
                    <a:pt x="938198" y="73112"/>
                  </a:lnTo>
                  <a:lnTo>
                    <a:pt x="938694" y="72933"/>
                  </a:lnTo>
                  <a:lnTo>
                    <a:pt x="939190" y="72933"/>
                  </a:lnTo>
                  <a:lnTo>
                    <a:pt x="939686" y="72933"/>
                  </a:lnTo>
                  <a:lnTo>
                    <a:pt x="940059" y="72756"/>
                  </a:lnTo>
                  <a:lnTo>
                    <a:pt x="940553" y="72756"/>
                  </a:lnTo>
                  <a:lnTo>
                    <a:pt x="941049" y="72580"/>
                  </a:lnTo>
                  <a:lnTo>
                    <a:pt x="941545" y="72403"/>
                  </a:lnTo>
                  <a:lnTo>
                    <a:pt x="941917" y="72403"/>
                  </a:lnTo>
                  <a:lnTo>
                    <a:pt x="942411" y="72227"/>
                  </a:lnTo>
                  <a:lnTo>
                    <a:pt x="942907" y="72048"/>
                  </a:lnTo>
                  <a:lnTo>
                    <a:pt x="943403" y="71871"/>
                  </a:lnTo>
                  <a:lnTo>
                    <a:pt x="943775" y="71695"/>
                  </a:lnTo>
                  <a:lnTo>
                    <a:pt x="944269" y="71518"/>
                  </a:lnTo>
                  <a:lnTo>
                    <a:pt x="944765" y="71339"/>
                  </a:lnTo>
                  <a:lnTo>
                    <a:pt x="945261" y="71165"/>
                  </a:lnTo>
                  <a:lnTo>
                    <a:pt x="945634" y="70986"/>
                  </a:lnTo>
                  <a:lnTo>
                    <a:pt x="946128" y="70810"/>
                  </a:lnTo>
                  <a:lnTo>
                    <a:pt x="946624" y="70633"/>
                  </a:lnTo>
                  <a:lnTo>
                    <a:pt x="947120" y="70277"/>
                  </a:lnTo>
                  <a:lnTo>
                    <a:pt x="947490" y="70101"/>
                  </a:lnTo>
                  <a:lnTo>
                    <a:pt x="947986" y="69924"/>
                  </a:lnTo>
                  <a:lnTo>
                    <a:pt x="948482" y="69572"/>
                  </a:lnTo>
                  <a:lnTo>
                    <a:pt x="948978" y="69392"/>
                  </a:lnTo>
                  <a:lnTo>
                    <a:pt x="949348" y="69039"/>
                  </a:lnTo>
                  <a:lnTo>
                    <a:pt x="949844" y="68863"/>
                  </a:lnTo>
                  <a:lnTo>
                    <a:pt x="950340" y="68510"/>
                  </a:lnTo>
                  <a:lnTo>
                    <a:pt x="950836" y="68154"/>
                  </a:lnTo>
                  <a:lnTo>
                    <a:pt x="951207" y="67801"/>
                  </a:lnTo>
                  <a:lnTo>
                    <a:pt x="951703" y="67622"/>
                  </a:lnTo>
                  <a:lnTo>
                    <a:pt x="952199" y="67269"/>
                  </a:lnTo>
                  <a:lnTo>
                    <a:pt x="952694" y="66916"/>
                  </a:lnTo>
                  <a:lnTo>
                    <a:pt x="953065" y="66560"/>
                  </a:lnTo>
                  <a:lnTo>
                    <a:pt x="953561" y="66208"/>
                  </a:lnTo>
                  <a:lnTo>
                    <a:pt x="954057" y="65855"/>
                  </a:lnTo>
                  <a:lnTo>
                    <a:pt x="954553" y="65499"/>
                  </a:lnTo>
                  <a:lnTo>
                    <a:pt x="954923" y="64967"/>
                  </a:lnTo>
                  <a:lnTo>
                    <a:pt x="955419" y="64614"/>
                  </a:lnTo>
                  <a:lnTo>
                    <a:pt x="955915" y="64261"/>
                  </a:lnTo>
                  <a:lnTo>
                    <a:pt x="956411" y="63905"/>
                  </a:lnTo>
                  <a:lnTo>
                    <a:pt x="956782" y="63376"/>
                  </a:lnTo>
                  <a:lnTo>
                    <a:pt x="957277" y="63020"/>
                  </a:lnTo>
                  <a:lnTo>
                    <a:pt x="957773" y="62491"/>
                  </a:lnTo>
                  <a:lnTo>
                    <a:pt x="958269" y="62135"/>
                  </a:lnTo>
                  <a:lnTo>
                    <a:pt x="958640" y="61603"/>
                  </a:lnTo>
                  <a:lnTo>
                    <a:pt x="959136" y="61073"/>
                  </a:lnTo>
                  <a:lnTo>
                    <a:pt x="959632" y="60720"/>
                  </a:lnTo>
                  <a:lnTo>
                    <a:pt x="960128" y="60188"/>
                  </a:lnTo>
                  <a:lnTo>
                    <a:pt x="960498" y="59656"/>
                  </a:lnTo>
                  <a:lnTo>
                    <a:pt x="960994" y="59126"/>
                  </a:lnTo>
                  <a:lnTo>
                    <a:pt x="961490" y="58594"/>
                  </a:lnTo>
                  <a:lnTo>
                    <a:pt x="961986" y="58065"/>
                  </a:lnTo>
                  <a:lnTo>
                    <a:pt x="962356" y="57533"/>
                  </a:lnTo>
                  <a:lnTo>
                    <a:pt x="962852" y="57000"/>
                  </a:lnTo>
                  <a:lnTo>
                    <a:pt x="963348" y="56471"/>
                  </a:lnTo>
                  <a:lnTo>
                    <a:pt x="963844" y="55939"/>
                  </a:lnTo>
                  <a:lnTo>
                    <a:pt x="964217" y="55410"/>
                  </a:lnTo>
                  <a:lnTo>
                    <a:pt x="964711" y="54701"/>
                  </a:lnTo>
                  <a:lnTo>
                    <a:pt x="965207" y="54169"/>
                  </a:lnTo>
                  <a:lnTo>
                    <a:pt x="965703" y="53463"/>
                  </a:lnTo>
                  <a:lnTo>
                    <a:pt x="966075" y="52931"/>
                  </a:lnTo>
                  <a:lnTo>
                    <a:pt x="966569" y="52398"/>
                  </a:lnTo>
                  <a:lnTo>
                    <a:pt x="967065" y="51690"/>
                  </a:lnTo>
                  <a:lnTo>
                    <a:pt x="967561" y="50984"/>
                  </a:lnTo>
                  <a:lnTo>
                    <a:pt x="967933" y="50452"/>
                  </a:lnTo>
                  <a:lnTo>
                    <a:pt x="968427" y="49743"/>
                  </a:lnTo>
                  <a:lnTo>
                    <a:pt x="968923" y="49037"/>
                  </a:lnTo>
                  <a:lnTo>
                    <a:pt x="969419" y="48329"/>
                  </a:lnTo>
                  <a:lnTo>
                    <a:pt x="969792" y="47796"/>
                  </a:lnTo>
                  <a:lnTo>
                    <a:pt x="970286" y="47088"/>
                  </a:lnTo>
                  <a:lnTo>
                    <a:pt x="970782" y="46382"/>
                  </a:lnTo>
                  <a:lnTo>
                    <a:pt x="971278" y="45673"/>
                  </a:lnTo>
                  <a:lnTo>
                    <a:pt x="971648" y="44964"/>
                  </a:lnTo>
                  <a:lnTo>
                    <a:pt x="972144" y="44256"/>
                  </a:lnTo>
                  <a:lnTo>
                    <a:pt x="972640" y="43547"/>
                  </a:lnTo>
                  <a:lnTo>
                    <a:pt x="973136" y="43018"/>
                  </a:lnTo>
                  <a:lnTo>
                    <a:pt x="973506" y="42309"/>
                  </a:lnTo>
                  <a:lnTo>
                    <a:pt x="974002" y="41600"/>
                  </a:lnTo>
                  <a:lnTo>
                    <a:pt x="974498" y="40892"/>
                  </a:lnTo>
                  <a:lnTo>
                    <a:pt x="974994" y="40183"/>
                  </a:lnTo>
                  <a:lnTo>
                    <a:pt x="975365" y="39654"/>
                  </a:lnTo>
                  <a:lnTo>
                    <a:pt x="975861" y="38945"/>
                  </a:lnTo>
                  <a:lnTo>
                    <a:pt x="976357" y="38413"/>
                  </a:lnTo>
                  <a:lnTo>
                    <a:pt x="976853" y="37707"/>
                  </a:lnTo>
                  <a:lnTo>
                    <a:pt x="977223" y="37175"/>
                  </a:lnTo>
                  <a:lnTo>
                    <a:pt x="977719" y="36466"/>
                  </a:lnTo>
                  <a:lnTo>
                    <a:pt x="978215" y="35937"/>
                  </a:lnTo>
                  <a:lnTo>
                    <a:pt x="978711" y="35405"/>
                  </a:lnTo>
                  <a:lnTo>
                    <a:pt x="979081" y="34872"/>
                  </a:lnTo>
                  <a:lnTo>
                    <a:pt x="979577" y="34343"/>
                  </a:lnTo>
                  <a:lnTo>
                    <a:pt x="980073" y="33811"/>
                  </a:lnTo>
                  <a:lnTo>
                    <a:pt x="980569" y="33458"/>
                  </a:lnTo>
                  <a:lnTo>
                    <a:pt x="980940" y="32926"/>
                  </a:lnTo>
                  <a:lnTo>
                    <a:pt x="981436" y="32573"/>
                  </a:lnTo>
                  <a:lnTo>
                    <a:pt x="981931" y="32217"/>
                  </a:lnTo>
                  <a:lnTo>
                    <a:pt x="982427" y="31864"/>
                  </a:lnTo>
                  <a:lnTo>
                    <a:pt x="982798" y="31511"/>
                  </a:lnTo>
                  <a:lnTo>
                    <a:pt x="983294" y="31155"/>
                  </a:lnTo>
                  <a:lnTo>
                    <a:pt x="983790" y="30802"/>
                  </a:lnTo>
                  <a:lnTo>
                    <a:pt x="984286" y="30626"/>
                  </a:lnTo>
                  <a:lnTo>
                    <a:pt x="984656" y="30447"/>
                  </a:lnTo>
                  <a:lnTo>
                    <a:pt x="985152" y="30270"/>
                  </a:lnTo>
                  <a:lnTo>
                    <a:pt x="985648" y="30094"/>
                  </a:lnTo>
                  <a:lnTo>
                    <a:pt x="986144" y="30094"/>
                  </a:lnTo>
                  <a:lnTo>
                    <a:pt x="986517" y="29917"/>
                  </a:lnTo>
                  <a:lnTo>
                    <a:pt x="987010" y="29917"/>
                  </a:lnTo>
                  <a:lnTo>
                    <a:pt x="987506" y="29917"/>
                  </a:lnTo>
                  <a:lnTo>
                    <a:pt x="988002" y="29917"/>
                  </a:lnTo>
                  <a:lnTo>
                    <a:pt x="988375" y="30094"/>
                  </a:lnTo>
                  <a:lnTo>
                    <a:pt x="988869" y="30094"/>
                  </a:lnTo>
                  <a:lnTo>
                    <a:pt x="989365" y="30270"/>
                  </a:lnTo>
                  <a:lnTo>
                    <a:pt x="989861" y="30447"/>
                  </a:lnTo>
                  <a:lnTo>
                    <a:pt x="990233" y="30626"/>
                  </a:lnTo>
                  <a:lnTo>
                    <a:pt x="990727" y="30979"/>
                  </a:lnTo>
                  <a:lnTo>
                    <a:pt x="991223" y="31155"/>
                  </a:lnTo>
                  <a:lnTo>
                    <a:pt x="991719" y="31511"/>
                  </a:lnTo>
                  <a:lnTo>
                    <a:pt x="992091" y="31864"/>
                  </a:lnTo>
                  <a:lnTo>
                    <a:pt x="992585" y="32217"/>
                  </a:lnTo>
                  <a:lnTo>
                    <a:pt x="993081" y="32573"/>
                  </a:lnTo>
                  <a:lnTo>
                    <a:pt x="993577" y="32926"/>
                  </a:lnTo>
                  <a:lnTo>
                    <a:pt x="993948" y="33458"/>
                  </a:lnTo>
                  <a:lnTo>
                    <a:pt x="994444" y="33811"/>
                  </a:lnTo>
                  <a:lnTo>
                    <a:pt x="994940" y="34343"/>
                  </a:lnTo>
                  <a:lnTo>
                    <a:pt x="995436" y="34872"/>
                  </a:lnTo>
                  <a:lnTo>
                    <a:pt x="995806" y="35405"/>
                  </a:lnTo>
                  <a:lnTo>
                    <a:pt x="996302" y="35937"/>
                  </a:lnTo>
                  <a:lnTo>
                    <a:pt x="996798" y="36466"/>
                  </a:lnTo>
                  <a:lnTo>
                    <a:pt x="997294" y="37175"/>
                  </a:lnTo>
                  <a:lnTo>
                    <a:pt x="997664" y="37707"/>
                  </a:lnTo>
                  <a:lnTo>
                    <a:pt x="998160" y="38413"/>
                  </a:lnTo>
                  <a:lnTo>
                    <a:pt x="998656" y="38945"/>
                  </a:lnTo>
                  <a:lnTo>
                    <a:pt x="999152" y="39654"/>
                  </a:lnTo>
                  <a:lnTo>
                    <a:pt x="999523" y="40362"/>
                  </a:lnTo>
                  <a:lnTo>
                    <a:pt x="1000019" y="41071"/>
                  </a:lnTo>
                  <a:lnTo>
                    <a:pt x="1000515" y="41777"/>
                  </a:lnTo>
                  <a:lnTo>
                    <a:pt x="1001011" y="42486"/>
                  </a:lnTo>
                  <a:lnTo>
                    <a:pt x="1001381" y="43194"/>
                  </a:lnTo>
                  <a:lnTo>
                    <a:pt x="1001877" y="43903"/>
                  </a:lnTo>
                  <a:lnTo>
                    <a:pt x="1002373" y="44609"/>
                  </a:lnTo>
                  <a:lnTo>
                    <a:pt x="1002869" y="45317"/>
                  </a:lnTo>
                  <a:lnTo>
                    <a:pt x="1003239" y="46026"/>
                  </a:lnTo>
                  <a:lnTo>
                    <a:pt x="1003735" y="46911"/>
                  </a:lnTo>
                  <a:lnTo>
                    <a:pt x="1004231" y="47620"/>
                  </a:lnTo>
                  <a:lnTo>
                    <a:pt x="1004727" y="48329"/>
                  </a:lnTo>
                  <a:lnTo>
                    <a:pt x="1005098" y="49037"/>
                  </a:lnTo>
                  <a:lnTo>
                    <a:pt x="1005594" y="49743"/>
                  </a:lnTo>
                  <a:lnTo>
                    <a:pt x="1006090" y="50628"/>
                  </a:lnTo>
                  <a:lnTo>
                    <a:pt x="1006585" y="51337"/>
                  </a:lnTo>
                  <a:lnTo>
                    <a:pt x="1006956" y="52045"/>
                  </a:lnTo>
                  <a:lnTo>
                    <a:pt x="1007452" y="52754"/>
                  </a:lnTo>
                  <a:lnTo>
                    <a:pt x="1007948" y="53463"/>
                  </a:lnTo>
                  <a:lnTo>
                    <a:pt x="1008444" y="54169"/>
                  </a:lnTo>
                  <a:lnTo>
                    <a:pt x="1008816" y="54877"/>
                  </a:lnTo>
                  <a:lnTo>
                    <a:pt x="1009310" y="55586"/>
                  </a:lnTo>
                  <a:lnTo>
                    <a:pt x="1009806" y="56295"/>
                  </a:lnTo>
                  <a:lnTo>
                    <a:pt x="1010302" y="57000"/>
                  </a:lnTo>
                  <a:lnTo>
                    <a:pt x="1010798" y="57709"/>
                  </a:lnTo>
                  <a:lnTo>
                    <a:pt x="1011169" y="58418"/>
                  </a:lnTo>
                  <a:lnTo>
                    <a:pt x="1011664" y="59126"/>
                  </a:lnTo>
                  <a:lnTo>
                    <a:pt x="1012160" y="59656"/>
                  </a:lnTo>
                  <a:lnTo>
                    <a:pt x="1012656" y="60365"/>
                  </a:lnTo>
                  <a:lnTo>
                    <a:pt x="1013027" y="61073"/>
                  </a:lnTo>
                  <a:lnTo>
                    <a:pt x="1013523" y="61603"/>
                  </a:lnTo>
                  <a:lnTo>
                    <a:pt x="1014019" y="62311"/>
                  </a:lnTo>
                  <a:lnTo>
                    <a:pt x="1014513" y="62843"/>
                  </a:lnTo>
                  <a:lnTo>
                    <a:pt x="1014885" y="63552"/>
                  </a:lnTo>
                  <a:lnTo>
                    <a:pt x="1015381" y="64081"/>
                  </a:lnTo>
                  <a:lnTo>
                    <a:pt x="1015877" y="64614"/>
                  </a:lnTo>
                  <a:lnTo>
                    <a:pt x="1016373" y="65322"/>
                  </a:lnTo>
                  <a:lnTo>
                    <a:pt x="1016743" y="65855"/>
                  </a:lnTo>
                  <a:lnTo>
                    <a:pt x="1017239" y="66384"/>
                  </a:lnTo>
                  <a:lnTo>
                    <a:pt x="1017735" y="66916"/>
                  </a:lnTo>
                  <a:lnTo>
                    <a:pt x="1018231" y="67446"/>
                  </a:lnTo>
                  <a:lnTo>
                    <a:pt x="1018602" y="67978"/>
                  </a:lnTo>
                  <a:lnTo>
                    <a:pt x="1019098" y="68510"/>
                  </a:lnTo>
                  <a:lnTo>
                    <a:pt x="1019594" y="69039"/>
                  </a:lnTo>
                  <a:lnTo>
                    <a:pt x="1020090" y="69572"/>
                  </a:lnTo>
                  <a:lnTo>
                    <a:pt x="1020460" y="70101"/>
                  </a:lnTo>
                  <a:lnTo>
                    <a:pt x="1020956" y="70457"/>
                  </a:lnTo>
                  <a:lnTo>
                    <a:pt x="1021452" y="70986"/>
                  </a:lnTo>
                  <a:lnTo>
                    <a:pt x="1021948" y="71518"/>
                  </a:lnTo>
                  <a:lnTo>
                    <a:pt x="1022318" y="71871"/>
                  </a:lnTo>
                  <a:lnTo>
                    <a:pt x="1022814" y="72403"/>
                  </a:lnTo>
                  <a:lnTo>
                    <a:pt x="1023310" y="72756"/>
                  </a:lnTo>
                  <a:lnTo>
                    <a:pt x="1023806" y="73289"/>
                  </a:lnTo>
                  <a:lnTo>
                    <a:pt x="1024177" y="73641"/>
                  </a:lnTo>
                  <a:lnTo>
                    <a:pt x="1024673" y="73997"/>
                  </a:lnTo>
                  <a:lnTo>
                    <a:pt x="1025169" y="74527"/>
                  </a:lnTo>
                  <a:lnTo>
                    <a:pt x="1025665" y="74882"/>
                  </a:lnTo>
                  <a:lnTo>
                    <a:pt x="1026035" y="75235"/>
                  </a:lnTo>
                  <a:lnTo>
                    <a:pt x="1026531" y="75591"/>
                  </a:lnTo>
                  <a:lnTo>
                    <a:pt x="1027027" y="75944"/>
                  </a:lnTo>
                  <a:lnTo>
                    <a:pt x="1027523" y="76297"/>
                  </a:lnTo>
                  <a:lnTo>
                    <a:pt x="1027893" y="76653"/>
                  </a:lnTo>
                  <a:lnTo>
                    <a:pt x="1028389" y="77005"/>
                  </a:lnTo>
                  <a:lnTo>
                    <a:pt x="1028885" y="77358"/>
                  </a:lnTo>
                  <a:lnTo>
                    <a:pt x="1029381" y="77714"/>
                  </a:lnTo>
                  <a:lnTo>
                    <a:pt x="1029752" y="77891"/>
                  </a:lnTo>
                  <a:lnTo>
                    <a:pt x="1030248" y="78246"/>
                  </a:lnTo>
                  <a:lnTo>
                    <a:pt x="1030744" y="78599"/>
                  </a:lnTo>
                  <a:lnTo>
                    <a:pt x="1031240" y="78776"/>
                  </a:lnTo>
                  <a:lnTo>
                    <a:pt x="1031610" y="79129"/>
                  </a:lnTo>
                  <a:lnTo>
                    <a:pt x="1032106" y="79308"/>
                  </a:lnTo>
                  <a:lnTo>
                    <a:pt x="1032602" y="79661"/>
                  </a:lnTo>
                  <a:lnTo>
                    <a:pt x="1033098" y="79837"/>
                  </a:lnTo>
                  <a:lnTo>
                    <a:pt x="1033468" y="80014"/>
                  </a:lnTo>
                  <a:lnTo>
                    <a:pt x="1033964" y="80370"/>
                  </a:lnTo>
                  <a:lnTo>
                    <a:pt x="1034460" y="80546"/>
                  </a:lnTo>
                  <a:lnTo>
                    <a:pt x="1034956" y="80722"/>
                  </a:lnTo>
                  <a:lnTo>
                    <a:pt x="1035327" y="80902"/>
                  </a:lnTo>
                  <a:lnTo>
                    <a:pt x="1035823" y="81075"/>
                  </a:lnTo>
                  <a:lnTo>
                    <a:pt x="1036318" y="81255"/>
                  </a:lnTo>
                  <a:lnTo>
                    <a:pt x="1036812" y="81431"/>
                  </a:lnTo>
                  <a:lnTo>
                    <a:pt x="1037185" y="81608"/>
                  </a:lnTo>
                  <a:lnTo>
                    <a:pt x="1037681" y="81784"/>
                  </a:lnTo>
                  <a:lnTo>
                    <a:pt x="1038177" y="81963"/>
                  </a:lnTo>
                  <a:lnTo>
                    <a:pt x="1038671" y="81963"/>
                  </a:lnTo>
                  <a:lnTo>
                    <a:pt x="1039043" y="82140"/>
                  </a:lnTo>
                  <a:lnTo>
                    <a:pt x="1039539" y="82316"/>
                  </a:lnTo>
                  <a:lnTo>
                    <a:pt x="1040035" y="82316"/>
                  </a:lnTo>
                  <a:lnTo>
                    <a:pt x="1040529" y="82493"/>
                  </a:lnTo>
                  <a:lnTo>
                    <a:pt x="1040902" y="82493"/>
                  </a:lnTo>
                  <a:lnTo>
                    <a:pt x="1041397" y="82669"/>
                  </a:lnTo>
                  <a:lnTo>
                    <a:pt x="1041893" y="82669"/>
                  </a:lnTo>
                  <a:lnTo>
                    <a:pt x="1042389" y="82669"/>
                  </a:lnTo>
                  <a:lnTo>
                    <a:pt x="1042760" y="82848"/>
                  </a:lnTo>
                  <a:lnTo>
                    <a:pt x="1043256" y="82848"/>
                  </a:lnTo>
                  <a:lnTo>
                    <a:pt x="1046972" y="82848"/>
                  </a:lnTo>
                  <a:lnTo>
                    <a:pt x="1047468" y="82669"/>
                  </a:lnTo>
                  <a:lnTo>
                    <a:pt x="1047964" y="82669"/>
                  </a:lnTo>
                  <a:lnTo>
                    <a:pt x="1048335" y="82669"/>
                  </a:lnTo>
                  <a:lnTo>
                    <a:pt x="1048831" y="82493"/>
                  </a:lnTo>
                  <a:lnTo>
                    <a:pt x="1049327" y="82493"/>
                  </a:lnTo>
                  <a:lnTo>
                    <a:pt x="1049823" y="82316"/>
                  </a:lnTo>
                  <a:lnTo>
                    <a:pt x="1050193" y="82316"/>
                  </a:lnTo>
                  <a:lnTo>
                    <a:pt x="1050689" y="82140"/>
                  </a:lnTo>
                  <a:lnTo>
                    <a:pt x="1051185" y="82140"/>
                  </a:lnTo>
                  <a:lnTo>
                    <a:pt x="1051681" y="81963"/>
                  </a:lnTo>
                  <a:lnTo>
                    <a:pt x="1052051" y="81784"/>
                  </a:lnTo>
                  <a:lnTo>
                    <a:pt x="1052547" y="81608"/>
                  </a:lnTo>
                  <a:lnTo>
                    <a:pt x="1053043" y="81431"/>
                  </a:lnTo>
                  <a:lnTo>
                    <a:pt x="1053539" y="81431"/>
                  </a:lnTo>
                  <a:lnTo>
                    <a:pt x="1053910" y="81255"/>
                  </a:lnTo>
                  <a:lnTo>
                    <a:pt x="1054406" y="81075"/>
                  </a:lnTo>
                  <a:lnTo>
                    <a:pt x="1054902" y="80722"/>
                  </a:lnTo>
                  <a:lnTo>
                    <a:pt x="1055398" y="80546"/>
                  </a:lnTo>
                  <a:lnTo>
                    <a:pt x="1055768" y="80370"/>
                  </a:lnTo>
                  <a:lnTo>
                    <a:pt x="1056264" y="80193"/>
                  </a:lnTo>
                  <a:lnTo>
                    <a:pt x="1056760" y="80014"/>
                  </a:lnTo>
                  <a:lnTo>
                    <a:pt x="1057256" y="79661"/>
                  </a:lnTo>
                  <a:lnTo>
                    <a:pt x="1057626" y="79484"/>
                  </a:lnTo>
                  <a:lnTo>
                    <a:pt x="1058122" y="79129"/>
                  </a:lnTo>
                  <a:lnTo>
                    <a:pt x="1058618" y="78952"/>
                  </a:lnTo>
                  <a:lnTo>
                    <a:pt x="1059114" y="78599"/>
                  </a:lnTo>
                  <a:lnTo>
                    <a:pt x="1059485" y="78423"/>
                  </a:lnTo>
                  <a:lnTo>
                    <a:pt x="1059981" y="78067"/>
                  </a:lnTo>
                  <a:lnTo>
                    <a:pt x="1060477" y="77714"/>
                  </a:lnTo>
                  <a:lnTo>
                    <a:pt x="1060970" y="77538"/>
                  </a:lnTo>
                  <a:lnTo>
                    <a:pt x="1061343" y="77182"/>
                  </a:lnTo>
                  <a:lnTo>
                    <a:pt x="1061839" y="76829"/>
                  </a:lnTo>
                  <a:lnTo>
                    <a:pt x="1062335" y="76653"/>
                  </a:lnTo>
                  <a:lnTo>
                    <a:pt x="1062829" y="76297"/>
                  </a:lnTo>
                  <a:lnTo>
                    <a:pt x="1063201" y="75944"/>
                  </a:lnTo>
                  <a:lnTo>
                    <a:pt x="1063697" y="75767"/>
                  </a:lnTo>
                  <a:lnTo>
                    <a:pt x="1064193" y="75412"/>
                  </a:lnTo>
                  <a:lnTo>
                    <a:pt x="1064689" y="75059"/>
                  </a:lnTo>
                  <a:lnTo>
                    <a:pt x="1065060" y="74703"/>
                  </a:lnTo>
                  <a:lnTo>
                    <a:pt x="1065556" y="74527"/>
                  </a:lnTo>
                  <a:lnTo>
                    <a:pt x="1066051" y="74174"/>
                  </a:lnTo>
                  <a:lnTo>
                    <a:pt x="1066547" y="73818"/>
                  </a:lnTo>
                  <a:lnTo>
                    <a:pt x="1066918" y="73465"/>
                  </a:lnTo>
                  <a:lnTo>
                    <a:pt x="1067414" y="73112"/>
                  </a:lnTo>
                  <a:lnTo>
                    <a:pt x="1067910" y="72756"/>
                  </a:lnTo>
                  <a:lnTo>
                    <a:pt x="1068406" y="72580"/>
                  </a:lnTo>
                  <a:lnTo>
                    <a:pt x="1068776" y="72227"/>
                  </a:lnTo>
                  <a:lnTo>
                    <a:pt x="1069272" y="71871"/>
                  </a:lnTo>
                  <a:lnTo>
                    <a:pt x="1069768" y="71518"/>
                  </a:lnTo>
                  <a:lnTo>
                    <a:pt x="1070264" y="71165"/>
                  </a:lnTo>
                  <a:lnTo>
                    <a:pt x="1070634" y="70810"/>
                  </a:lnTo>
                  <a:lnTo>
                    <a:pt x="1071130" y="70457"/>
                  </a:lnTo>
                  <a:lnTo>
                    <a:pt x="1071626" y="70101"/>
                  </a:lnTo>
                  <a:lnTo>
                    <a:pt x="1072122" y="69748"/>
                  </a:lnTo>
                  <a:lnTo>
                    <a:pt x="1072493" y="69392"/>
                  </a:lnTo>
                  <a:lnTo>
                    <a:pt x="1072989" y="69039"/>
                  </a:lnTo>
                  <a:lnTo>
                    <a:pt x="1073485" y="68684"/>
                  </a:lnTo>
                  <a:lnTo>
                    <a:pt x="1073981" y="68331"/>
                  </a:lnTo>
                  <a:lnTo>
                    <a:pt x="1074351" y="67978"/>
                  </a:lnTo>
                  <a:lnTo>
                    <a:pt x="1074847" y="67801"/>
                  </a:lnTo>
                  <a:lnTo>
                    <a:pt x="1075343" y="67446"/>
                  </a:lnTo>
                  <a:lnTo>
                    <a:pt x="1075839" y="67093"/>
                  </a:lnTo>
                  <a:lnTo>
                    <a:pt x="1076209" y="66737"/>
                  </a:lnTo>
                  <a:lnTo>
                    <a:pt x="1076705" y="66384"/>
                  </a:lnTo>
                  <a:lnTo>
                    <a:pt x="1077201" y="66208"/>
                  </a:lnTo>
                  <a:lnTo>
                    <a:pt x="1077697" y="65855"/>
                  </a:lnTo>
                  <a:lnTo>
                    <a:pt x="1078068" y="65499"/>
                  </a:lnTo>
                  <a:lnTo>
                    <a:pt x="1078564" y="65322"/>
                  </a:lnTo>
                  <a:lnTo>
                    <a:pt x="1079060" y="64967"/>
                  </a:lnTo>
                  <a:lnTo>
                    <a:pt x="1079556" y="64790"/>
                  </a:lnTo>
                  <a:lnTo>
                    <a:pt x="1079926" y="64614"/>
                  </a:lnTo>
                  <a:lnTo>
                    <a:pt x="1080422" y="64261"/>
                  </a:lnTo>
                  <a:lnTo>
                    <a:pt x="1080918" y="64081"/>
                  </a:lnTo>
                  <a:lnTo>
                    <a:pt x="1081414" y="63905"/>
                  </a:lnTo>
                  <a:lnTo>
                    <a:pt x="1081784" y="63729"/>
                  </a:lnTo>
                  <a:lnTo>
                    <a:pt x="1082280" y="63552"/>
                  </a:lnTo>
                  <a:lnTo>
                    <a:pt x="1082776" y="63552"/>
                  </a:lnTo>
                  <a:lnTo>
                    <a:pt x="1083270" y="63376"/>
                  </a:lnTo>
                  <a:lnTo>
                    <a:pt x="1083643" y="63199"/>
                  </a:lnTo>
                  <a:lnTo>
                    <a:pt x="1084139" y="63199"/>
                  </a:lnTo>
                  <a:lnTo>
                    <a:pt x="1084635" y="63020"/>
                  </a:lnTo>
                  <a:lnTo>
                    <a:pt x="1085129" y="63020"/>
                  </a:lnTo>
                  <a:lnTo>
                    <a:pt x="1085501" y="63020"/>
                  </a:lnTo>
                  <a:lnTo>
                    <a:pt x="1085997" y="63020"/>
                  </a:lnTo>
                  <a:lnTo>
                    <a:pt x="1086493" y="63199"/>
                  </a:lnTo>
                  <a:lnTo>
                    <a:pt x="1086989" y="63199"/>
                  </a:lnTo>
                  <a:lnTo>
                    <a:pt x="1087359" y="63199"/>
                  </a:lnTo>
                  <a:lnTo>
                    <a:pt x="1087855" y="63376"/>
                  </a:lnTo>
                  <a:lnTo>
                    <a:pt x="1088351" y="63552"/>
                  </a:lnTo>
                  <a:lnTo>
                    <a:pt x="1088847" y="63729"/>
                  </a:lnTo>
                  <a:lnTo>
                    <a:pt x="1089218" y="63905"/>
                  </a:lnTo>
                  <a:lnTo>
                    <a:pt x="1089714" y="64081"/>
                  </a:lnTo>
                  <a:lnTo>
                    <a:pt x="1090210" y="64261"/>
                  </a:lnTo>
                  <a:lnTo>
                    <a:pt x="1090705" y="64614"/>
                  </a:lnTo>
                  <a:lnTo>
                    <a:pt x="1091076" y="64790"/>
                  </a:lnTo>
                  <a:lnTo>
                    <a:pt x="1091572" y="65146"/>
                  </a:lnTo>
                  <a:lnTo>
                    <a:pt x="1092068" y="65322"/>
                  </a:lnTo>
                  <a:lnTo>
                    <a:pt x="1092564" y="65675"/>
                  </a:lnTo>
                  <a:lnTo>
                    <a:pt x="1092934" y="66031"/>
                  </a:lnTo>
                  <a:lnTo>
                    <a:pt x="1093430" y="66384"/>
                  </a:lnTo>
                  <a:lnTo>
                    <a:pt x="1093926" y="66737"/>
                  </a:lnTo>
                  <a:lnTo>
                    <a:pt x="1094422" y="67093"/>
                  </a:lnTo>
                  <a:lnTo>
                    <a:pt x="1094793" y="67446"/>
                  </a:lnTo>
                  <a:lnTo>
                    <a:pt x="1095288" y="67801"/>
                  </a:lnTo>
                  <a:lnTo>
                    <a:pt x="1095784" y="68154"/>
                  </a:lnTo>
                  <a:lnTo>
                    <a:pt x="1096280" y="68510"/>
                  </a:lnTo>
                  <a:lnTo>
                    <a:pt x="1096651" y="69039"/>
                  </a:lnTo>
                  <a:lnTo>
                    <a:pt x="1097147" y="69392"/>
                  </a:lnTo>
                  <a:lnTo>
                    <a:pt x="1097643" y="69748"/>
                  </a:lnTo>
                  <a:lnTo>
                    <a:pt x="1098139" y="70101"/>
                  </a:lnTo>
                  <a:lnTo>
                    <a:pt x="1098509" y="70633"/>
                  </a:lnTo>
                  <a:lnTo>
                    <a:pt x="1099005" y="70986"/>
                  </a:lnTo>
                  <a:lnTo>
                    <a:pt x="1099501" y="71339"/>
                  </a:lnTo>
                  <a:lnTo>
                    <a:pt x="1099997" y="71871"/>
                  </a:lnTo>
                  <a:lnTo>
                    <a:pt x="1100367" y="72227"/>
                  </a:lnTo>
                  <a:lnTo>
                    <a:pt x="1100863" y="72580"/>
                  </a:lnTo>
                  <a:lnTo>
                    <a:pt x="1101359" y="72933"/>
                  </a:lnTo>
                  <a:lnTo>
                    <a:pt x="1101855" y="73465"/>
                  </a:lnTo>
                  <a:lnTo>
                    <a:pt x="1102226" y="73818"/>
                  </a:lnTo>
                  <a:lnTo>
                    <a:pt x="1102722" y="74174"/>
                  </a:lnTo>
                  <a:lnTo>
                    <a:pt x="1103218" y="74527"/>
                  </a:lnTo>
                  <a:lnTo>
                    <a:pt x="1103714" y="74882"/>
                  </a:lnTo>
                  <a:lnTo>
                    <a:pt x="1104084" y="75235"/>
                  </a:lnTo>
                  <a:lnTo>
                    <a:pt x="1104580" y="75591"/>
                  </a:lnTo>
                  <a:lnTo>
                    <a:pt x="1105076" y="75944"/>
                  </a:lnTo>
                  <a:lnTo>
                    <a:pt x="1105572" y="76297"/>
                  </a:lnTo>
                  <a:lnTo>
                    <a:pt x="1105942" y="76653"/>
                  </a:lnTo>
                  <a:lnTo>
                    <a:pt x="1106438" y="77005"/>
                  </a:lnTo>
                  <a:lnTo>
                    <a:pt x="1106934" y="77358"/>
                  </a:lnTo>
                  <a:lnTo>
                    <a:pt x="1107428" y="77538"/>
                  </a:lnTo>
                  <a:lnTo>
                    <a:pt x="1107801" y="77891"/>
                  </a:lnTo>
                  <a:lnTo>
                    <a:pt x="1108297" y="78246"/>
                  </a:lnTo>
                  <a:lnTo>
                    <a:pt x="1108793" y="78423"/>
                  </a:lnTo>
                  <a:lnTo>
                    <a:pt x="1109287" y="78776"/>
                  </a:lnTo>
                  <a:lnTo>
                    <a:pt x="1109659" y="78952"/>
                  </a:lnTo>
                  <a:lnTo>
                    <a:pt x="1110155" y="79308"/>
                  </a:lnTo>
                  <a:lnTo>
                    <a:pt x="1110651" y="79484"/>
                  </a:lnTo>
                  <a:lnTo>
                    <a:pt x="1111147" y="79661"/>
                  </a:lnTo>
                  <a:lnTo>
                    <a:pt x="1111517" y="79837"/>
                  </a:lnTo>
                  <a:lnTo>
                    <a:pt x="1112013" y="80193"/>
                  </a:lnTo>
                  <a:lnTo>
                    <a:pt x="1112509" y="80370"/>
                  </a:lnTo>
                  <a:lnTo>
                    <a:pt x="1113005" y="80546"/>
                  </a:lnTo>
                  <a:lnTo>
                    <a:pt x="1113376" y="80722"/>
                  </a:lnTo>
                  <a:lnTo>
                    <a:pt x="1113872" y="80902"/>
                  </a:lnTo>
                  <a:lnTo>
                    <a:pt x="1114368" y="81075"/>
                  </a:lnTo>
                  <a:lnTo>
                    <a:pt x="1114864" y="81255"/>
                  </a:lnTo>
                  <a:lnTo>
                    <a:pt x="1115234" y="81431"/>
                  </a:lnTo>
                  <a:lnTo>
                    <a:pt x="1115730" y="81431"/>
                  </a:lnTo>
                  <a:lnTo>
                    <a:pt x="1116226" y="81608"/>
                  </a:lnTo>
                  <a:lnTo>
                    <a:pt x="1116722" y="81784"/>
                  </a:lnTo>
                  <a:lnTo>
                    <a:pt x="1117092" y="81784"/>
                  </a:lnTo>
                  <a:lnTo>
                    <a:pt x="1117588" y="81963"/>
                  </a:lnTo>
                  <a:lnTo>
                    <a:pt x="1118084" y="81963"/>
                  </a:lnTo>
                  <a:lnTo>
                    <a:pt x="1118580" y="82140"/>
                  </a:lnTo>
                  <a:lnTo>
                    <a:pt x="1118951" y="82140"/>
                  </a:lnTo>
                  <a:lnTo>
                    <a:pt x="1119447" y="82316"/>
                  </a:lnTo>
                  <a:lnTo>
                    <a:pt x="1119943" y="82316"/>
                  </a:lnTo>
                  <a:lnTo>
                    <a:pt x="1120438" y="82316"/>
                  </a:lnTo>
                  <a:lnTo>
                    <a:pt x="1120809" y="82316"/>
                  </a:lnTo>
                  <a:lnTo>
                    <a:pt x="1121305" y="82493"/>
                  </a:lnTo>
                  <a:lnTo>
                    <a:pt x="1123659" y="82493"/>
                  </a:lnTo>
                  <a:lnTo>
                    <a:pt x="1124155" y="82316"/>
                  </a:lnTo>
                  <a:lnTo>
                    <a:pt x="1124526" y="82316"/>
                  </a:lnTo>
                  <a:lnTo>
                    <a:pt x="1125021" y="82316"/>
                  </a:lnTo>
                  <a:lnTo>
                    <a:pt x="1125517" y="82316"/>
                  </a:lnTo>
                  <a:lnTo>
                    <a:pt x="1126013" y="82140"/>
                  </a:lnTo>
                  <a:lnTo>
                    <a:pt x="1126384" y="82140"/>
                  </a:lnTo>
                  <a:lnTo>
                    <a:pt x="1126880" y="81963"/>
                  </a:lnTo>
                  <a:lnTo>
                    <a:pt x="1127376" y="81963"/>
                  </a:lnTo>
                  <a:lnTo>
                    <a:pt x="1127872" y="81784"/>
                  </a:lnTo>
                  <a:lnTo>
                    <a:pt x="1128242" y="81784"/>
                  </a:lnTo>
                  <a:lnTo>
                    <a:pt x="1128738" y="81608"/>
                  </a:lnTo>
                  <a:lnTo>
                    <a:pt x="1129234" y="81431"/>
                  </a:lnTo>
                  <a:lnTo>
                    <a:pt x="1129728" y="81255"/>
                  </a:lnTo>
                  <a:lnTo>
                    <a:pt x="1130100" y="81075"/>
                  </a:lnTo>
                  <a:lnTo>
                    <a:pt x="1130596" y="81075"/>
                  </a:lnTo>
                  <a:lnTo>
                    <a:pt x="1131092" y="80902"/>
                  </a:lnTo>
                  <a:lnTo>
                    <a:pt x="1131586" y="80722"/>
                  </a:lnTo>
                  <a:lnTo>
                    <a:pt x="1131959" y="80546"/>
                  </a:lnTo>
                  <a:lnTo>
                    <a:pt x="1132455" y="80193"/>
                  </a:lnTo>
                  <a:lnTo>
                    <a:pt x="1132951" y="80014"/>
                  </a:lnTo>
                  <a:lnTo>
                    <a:pt x="1133447" y="79837"/>
                  </a:lnTo>
                  <a:lnTo>
                    <a:pt x="1133817" y="79661"/>
                  </a:lnTo>
                  <a:lnTo>
                    <a:pt x="1134313" y="79484"/>
                  </a:lnTo>
                  <a:lnTo>
                    <a:pt x="1134809" y="79129"/>
                  </a:lnTo>
                  <a:lnTo>
                    <a:pt x="1135305" y="78952"/>
                  </a:lnTo>
                  <a:lnTo>
                    <a:pt x="1135675" y="78599"/>
                  </a:lnTo>
                  <a:lnTo>
                    <a:pt x="1136171" y="78423"/>
                  </a:lnTo>
                  <a:lnTo>
                    <a:pt x="1136667" y="78067"/>
                  </a:lnTo>
                  <a:lnTo>
                    <a:pt x="1137163" y="77891"/>
                  </a:lnTo>
                  <a:lnTo>
                    <a:pt x="1137534" y="77538"/>
                  </a:lnTo>
                  <a:lnTo>
                    <a:pt x="1138030" y="77182"/>
                  </a:lnTo>
                  <a:lnTo>
                    <a:pt x="1138526" y="76829"/>
                  </a:lnTo>
                  <a:lnTo>
                    <a:pt x="1139022" y="76653"/>
                  </a:lnTo>
                  <a:lnTo>
                    <a:pt x="1139392" y="76297"/>
                  </a:lnTo>
                  <a:lnTo>
                    <a:pt x="1139888" y="75944"/>
                  </a:lnTo>
                  <a:lnTo>
                    <a:pt x="1140384" y="75591"/>
                  </a:lnTo>
                  <a:lnTo>
                    <a:pt x="1140880" y="75235"/>
                  </a:lnTo>
                  <a:lnTo>
                    <a:pt x="1141250" y="74882"/>
                  </a:lnTo>
                  <a:lnTo>
                    <a:pt x="1141746" y="74350"/>
                  </a:lnTo>
                  <a:lnTo>
                    <a:pt x="1142242" y="73997"/>
                  </a:lnTo>
                  <a:lnTo>
                    <a:pt x="1142738" y="73641"/>
                  </a:lnTo>
                  <a:lnTo>
                    <a:pt x="1143109" y="73289"/>
                  </a:lnTo>
                  <a:lnTo>
                    <a:pt x="1143605" y="72756"/>
                  </a:lnTo>
                  <a:lnTo>
                    <a:pt x="1144101" y="72403"/>
                  </a:lnTo>
                  <a:lnTo>
                    <a:pt x="1144597" y="71871"/>
                  </a:lnTo>
                  <a:lnTo>
                    <a:pt x="1144967" y="71518"/>
                  </a:lnTo>
                  <a:lnTo>
                    <a:pt x="1145463" y="70986"/>
                  </a:lnTo>
                  <a:lnTo>
                    <a:pt x="1145959" y="70633"/>
                  </a:lnTo>
                  <a:lnTo>
                    <a:pt x="1146455" y="70101"/>
                  </a:lnTo>
                  <a:lnTo>
                    <a:pt x="1146825" y="69572"/>
                  </a:lnTo>
                  <a:lnTo>
                    <a:pt x="1147321" y="69039"/>
                  </a:lnTo>
                  <a:lnTo>
                    <a:pt x="1147817" y="68684"/>
                  </a:lnTo>
                  <a:lnTo>
                    <a:pt x="1148313" y="68154"/>
                  </a:lnTo>
                  <a:lnTo>
                    <a:pt x="1148684" y="67622"/>
                  </a:lnTo>
                  <a:lnTo>
                    <a:pt x="1149180" y="67093"/>
                  </a:lnTo>
                  <a:lnTo>
                    <a:pt x="1149675" y="66560"/>
                  </a:lnTo>
                  <a:lnTo>
                    <a:pt x="1150171" y="66031"/>
                  </a:lnTo>
                  <a:lnTo>
                    <a:pt x="1150542" y="65322"/>
                  </a:lnTo>
                  <a:lnTo>
                    <a:pt x="1151038" y="64790"/>
                  </a:lnTo>
                  <a:lnTo>
                    <a:pt x="1151534" y="64261"/>
                  </a:lnTo>
                  <a:lnTo>
                    <a:pt x="1152030" y="63729"/>
                  </a:lnTo>
                  <a:lnTo>
                    <a:pt x="1152400" y="63020"/>
                  </a:lnTo>
                  <a:lnTo>
                    <a:pt x="1152896" y="62491"/>
                  </a:lnTo>
                  <a:lnTo>
                    <a:pt x="1153392" y="61782"/>
                  </a:lnTo>
                  <a:lnTo>
                    <a:pt x="1153886" y="61250"/>
                  </a:lnTo>
                  <a:lnTo>
                    <a:pt x="1154259" y="60720"/>
                  </a:lnTo>
                  <a:lnTo>
                    <a:pt x="1154754" y="60188"/>
                  </a:lnTo>
                  <a:lnTo>
                    <a:pt x="1155250" y="59479"/>
                  </a:lnTo>
                  <a:lnTo>
                    <a:pt x="1155746" y="58947"/>
                  </a:lnTo>
                  <a:lnTo>
                    <a:pt x="1156117" y="58418"/>
                  </a:lnTo>
                  <a:lnTo>
                    <a:pt x="1156613" y="57886"/>
                  </a:lnTo>
                  <a:lnTo>
                    <a:pt x="1157109" y="57356"/>
                  </a:lnTo>
                  <a:lnTo>
                    <a:pt x="1157605" y="56824"/>
                  </a:lnTo>
                  <a:lnTo>
                    <a:pt x="1157975" y="56471"/>
                  </a:lnTo>
                  <a:lnTo>
                    <a:pt x="1158471" y="55939"/>
                  </a:lnTo>
                  <a:lnTo>
                    <a:pt x="1158967" y="55410"/>
                  </a:lnTo>
                  <a:lnTo>
                    <a:pt x="1159463" y="55054"/>
                  </a:lnTo>
                  <a:lnTo>
                    <a:pt x="1159833" y="54524"/>
                  </a:lnTo>
                  <a:lnTo>
                    <a:pt x="1160329" y="54169"/>
                  </a:lnTo>
                  <a:lnTo>
                    <a:pt x="1160825" y="53816"/>
                  </a:lnTo>
                  <a:lnTo>
                    <a:pt x="1161321" y="53284"/>
                  </a:lnTo>
                  <a:lnTo>
                    <a:pt x="1161692" y="52931"/>
                  </a:lnTo>
                  <a:lnTo>
                    <a:pt x="1162188" y="52575"/>
                  </a:lnTo>
                  <a:lnTo>
                    <a:pt x="1162684" y="52222"/>
                  </a:lnTo>
                  <a:lnTo>
                    <a:pt x="1163180" y="51869"/>
                  </a:lnTo>
                  <a:lnTo>
                    <a:pt x="1163550" y="51690"/>
                  </a:lnTo>
                  <a:lnTo>
                    <a:pt x="1164046" y="51337"/>
                  </a:lnTo>
                  <a:lnTo>
                    <a:pt x="1164542" y="50984"/>
                  </a:lnTo>
                  <a:lnTo>
                    <a:pt x="1165038" y="50805"/>
                  </a:lnTo>
                  <a:lnTo>
                    <a:pt x="1165408" y="50452"/>
                  </a:lnTo>
                  <a:lnTo>
                    <a:pt x="1165904" y="50275"/>
                  </a:lnTo>
                  <a:lnTo>
                    <a:pt x="1166400" y="50099"/>
                  </a:lnTo>
                  <a:lnTo>
                    <a:pt x="1166896" y="49743"/>
                  </a:lnTo>
                  <a:lnTo>
                    <a:pt x="1167267" y="49567"/>
                  </a:lnTo>
                  <a:lnTo>
                    <a:pt x="1167763" y="49390"/>
                  </a:lnTo>
                  <a:lnTo>
                    <a:pt x="1168259" y="49211"/>
                  </a:lnTo>
                  <a:lnTo>
                    <a:pt x="1168755" y="49037"/>
                  </a:lnTo>
                  <a:lnTo>
                    <a:pt x="1169125" y="49037"/>
                  </a:lnTo>
                  <a:lnTo>
                    <a:pt x="1169621" y="48858"/>
                  </a:lnTo>
                  <a:lnTo>
                    <a:pt x="1170117" y="48681"/>
                  </a:lnTo>
                  <a:lnTo>
                    <a:pt x="1170613" y="48681"/>
                  </a:lnTo>
                  <a:lnTo>
                    <a:pt x="1170983" y="48505"/>
                  </a:lnTo>
                  <a:lnTo>
                    <a:pt x="1171479" y="48505"/>
                  </a:lnTo>
                  <a:lnTo>
                    <a:pt x="1171975" y="48505"/>
                  </a:lnTo>
                  <a:lnTo>
                    <a:pt x="1172471" y="48505"/>
                  </a:lnTo>
                  <a:lnTo>
                    <a:pt x="1172842" y="48505"/>
                  </a:lnTo>
                  <a:lnTo>
                    <a:pt x="1173338" y="48329"/>
                  </a:lnTo>
                  <a:lnTo>
                    <a:pt x="1173834" y="48505"/>
                  </a:lnTo>
                  <a:lnTo>
                    <a:pt x="1174329" y="48505"/>
                  </a:lnTo>
                  <a:lnTo>
                    <a:pt x="1174700" y="48505"/>
                  </a:lnTo>
                  <a:lnTo>
                    <a:pt x="1175196" y="48505"/>
                  </a:lnTo>
                  <a:lnTo>
                    <a:pt x="1175692" y="48505"/>
                  </a:lnTo>
                  <a:lnTo>
                    <a:pt x="1176186" y="48681"/>
                  </a:lnTo>
                  <a:lnTo>
                    <a:pt x="1176558" y="48681"/>
                  </a:lnTo>
                  <a:lnTo>
                    <a:pt x="1177054" y="48858"/>
                  </a:lnTo>
                  <a:lnTo>
                    <a:pt x="1177550" y="49037"/>
                  </a:lnTo>
                  <a:lnTo>
                    <a:pt x="1178044" y="49037"/>
                  </a:lnTo>
                  <a:lnTo>
                    <a:pt x="1178417" y="49211"/>
                  </a:lnTo>
                  <a:lnTo>
                    <a:pt x="1178913" y="49390"/>
                  </a:lnTo>
                  <a:lnTo>
                    <a:pt x="1179408" y="49743"/>
                  </a:lnTo>
                  <a:lnTo>
                    <a:pt x="1179904" y="49919"/>
                  </a:lnTo>
                  <a:lnTo>
                    <a:pt x="1180275" y="50275"/>
                  </a:lnTo>
                  <a:lnTo>
                    <a:pt x="1180771" y="50452"/>
                  </a:lnTo>
                  <a:lnTo>
                    <a:pt x="1181267" y="50805"/>
                  </a:lnTo>
                  <a:lnTo>
                    <a:pt x="1181763" y="51160"/>
                  </a:lnTo>
                  <a:lnTo>
                    <a:pt x="1182133" y="51513"/>
                  </a:lnTo>
                  <a:lnTo>
                    <a:pt x="1182629" y="51869"/>
                  </a:lnTo>
                  <a:lnTo>
                    <a:pt x="1183125" y="52398"/>
                  </a:lnTo>
                  <a:lnTo>
                    <a:pt x="1183621" y="52754"/>
                  </a:lnTo>
                  <a:lnTo>
                    <a:pt x="1183991" y="53284"/>
                  </a:lnTo>
                  <a:lnTo>
                    <a:pt x="1184487" y="53639"/>
                  </a:lnTo>
                  <a:lnTo>
                    <a:pt x="1184983" y="54169"/>
                  </a:lnTo>
                  <a:lnTo>
                    <a:pt x="1185479" y="54701"/>
                  </a:lnTo>
                  <a:lnTo>
                    <a:pt x="1185850" y="55230"/>
                  </a:lnTo>
                  <a:lnTo>
                    <a:pt x="1186346" y="55762"/>
                  </a:lnTo>
                  <a:lnTo>
                    <a:pt x="1186842" y="56295"/>
                  </a:lnTo>
                  <a:lnTo>
                    <a:pt x="1187338" y="56824"/>
                  </a:lnTo>
                  <a:lnTo>
                    <a:pt x="1187708" y="57533"/>
                  </a:lnTo>
                  <a:lnTo>
                    <a:pt x="1188204" y="58065"/>
                  </a:lnTo>
                  <a:lnTo>
                    <a:pt x="1188700" y="58774"/>
                  </a:lnTo>
                  <a:lnTo>
                    <a:pt x="1189196" y="59303"/>
                  </a:lnTo>
                  <a:lnTo>
                    <a:pt x="1189566" y="60012"/>
                  </a:lnTo>
                  <a:lnTo>
                    <a:pt x="1190062" y="60541"/>
                  </a:lnTo>
                  <a:lnTo>
                    <a:pt x="1190558" y="61250"/>
                  </a:lnTo>
                  <a:lnTo>
                    <a:pt x="1191054" y="61958"/>
                  </a:lnTo>
                  <a:lnTo>
                    <a:pt x="1191425" y="62491"/>
                  </a:lnTo>
                  <a:lnTo>
                    <a:pt x="1191921" y="63199"/>
                  </a:lnTo>
                  <a:lnTo>
                    <a:pt x="1192417" y="63905"/>
                  </a:lnTo>
                  <a:lnTo>
                    <a:pt x="1192913" y="64614"/>
                  </a:lnTo>
                  <a:lnTo>
                    <a:pt x="1193283" y="65146"/>
                  </a:lnTo>
                  <a:lnTo>
                    <a:pt x="1193779" y="65855"/>
                  </a:lnTo>
                  <a:lnTo>
                    <a:pt x="1194275" y="66560"/>
                  </a:lnTo>
                  <a:lnTo>
                    <a:pt x="1194771" y="67269"/>
                  </a:lnTo>
                  <a:lnTo>
                    <a:pt x="1195141" y="67801"/>
                  </a:lnTo>
                  <a:lnTo>
                    <a:pt x="1195637" y="68510"/>
                  </a:lnTo>
                  <a:lnTo>
                    <a:pt x="1196133" y="69216"/>
                  </a:lnTo>
                  <a:lnTo>
                    <a:pt x="1196629" y="69748"/>
                  </a:lnTo>
                  <a:lnTo>
                    <a:pt x="1197000" y="70457"/>
                  </a:lnTo>
                  <a:lnTo>
                    <a:pt x="1197496" y="70986"/>
                  </a:lnTo>
                  <a:lnTo>
                    <a:pt x="1197992" y="71695"/>
                  </a:lnTo>
                  <a:lnTo>
                    <a:pt x="1198488" y="72227"/>
                  </a:lnTo>
                  <a:lnTo>
                    <a:pt x="1198858" y="72933"/>
                  </a:lnTo>
                  <a:lnTo>
                    <a:pt x="1199354" y="73465"/>
                  </a:lnTo>
                  <a:lnTo>
                    <a:pt x="1199850" y="73997"/>
                  </a:lnTo>
                  <a:lnTo>
                    <a:pt x="1200344" y="74703"/>
                  </a:lnTo>
                  <a:lnTo>
                    <a:pt x="1200716" y="75235"/>
                  </a:lnTo>
                  <a:lnTo>
                    <a:pt x="1201212" y="75767"/>
                  </a:lnTo>
                  <a:lnTo>
                    <a:pt x="1201708" y="76297"/>
                  </a:lnTo>
                  <a:lnTo>
                    <a:pt x="1202204" y="76829"/>
                  </a:lnTo>
                  <a:lnTo>
                    <a:pt x="1202575" y="77358"/>
                  </a:lnTo>
                  <a:lnTo>
                    <a:pt x="1203071" y="77891"/>
                  </a:lnTo>
                  <a:lnTo>
                    <a:pt x="1203567" y="78423"/>
                  </a:lnTo>
                  <a:lnTo>
                    <a:pt x="1204060" y="78952"/>
                  </a:lnTo>
                  <a:lnTo>
                    <a:pt x="1204433" y="79484"/>
                  </a:lnTo>
                  <a:lnTo>
                    <a:pt x="1204929" y="80014"/>
                  </a:lnTo>
                  <a:lnTo>
                    <a:pt x="1205425" y="80546"/>
                  </a:lnTo>
                  <a:lnTo>
                    <a:pt x="1205921" y="80902"/>
                  </a:lnTo>
                  <a:lnTo>
                    <a:pt x="1206291" y="81431"/>
                  </a:lnTo>
                  <a:lnTo>
                    <a:pt x="1206787" y="81784"/>
                  </a:lnTo>
                  <a:lnTo>
                    <a:pt x="1207283" y="82316"/>
                  </a:lnTo>
                  <a:lnTo>
                    <a:pt x="1207779" y="82669"/>
                  </a:lnTo>
                  <a:lnTo>
                    <a:pt x="1208150" y="83201"/>
                  </a:lnTo>
                  <a:lnTo>
                    <a:pt x="1208645" y="83557"/>
                  </a:lnTo>
                  <a:lnTo>
                    <a:pt x="1209141" y="83910"/>
                  </a:lnTo>
                  <a:lnTo>
                    <a:pt x="1209637" y="84439"/>
                  </a:lnTo>
                  <a:lnTo>
                    <a:pt x="1210008" y="84795"/>
                  </a:lnTo>
                  <a:lnTo>
                    <a:pt x="1210504" y="85148"/>
                  </a:lnTo>
                  <a:lnTo>
                    <a:pt x="1211000" y="85504"/>
                  </a:lnTo>
                  <a:lnTo>
                    <a:pt x="1211496" y="85857"/>
                  </a:lnTo>
                  <a:lnTo>
                    <a:pt x="1211866" y="86210"/>
                  </a:lnTo>
                  <a:lnTo>
                    <a:pt x="1212362" y="86565"/>
                  </a:lnTo>
                  <a:lnTo>
                    <a:pt x="1212858" y="86918"/>
                  </a:lnTo>
                  <a:lnTo>
                    <a:pt x="1213354" y="87274"/>
                  </a:lnTo>
                  <a:lnTo>
                    <a:pt x="1213724" y="87451"/>
                  </a:lnTo>
                  <a:lnTo>
                    <a:pt x="1214220" y="87803"/>
                  </a:lnTo>
                  <a:lnTo>
                    <a:pt x="1214716" y="88159"/>
                  </a:lnTo>
                  <a:lnTo>
                    <a:pt x="1215212" y="88336"/>
                  </a:lnTo>
                  <a:lnTo>
                    <a:pt x="1215583" y="88689"/>
                  </a:lnTo>
                  <a:lnTo>
                    <a:pt x="1216079" y="89044"/>
                  </a:lnTo>
                  <a:lnTo>
                    <a:pt x="1216575" y="89221"/>
                  </a:lnTo>
                  <a:lnTo>
                    <a:pt x="1217071" y="89397"/>
                  </a:lnTo>
                  <a:lnTo>
                    <a:pt x="1217441" y="89750"/>
                  </a:lnTo>
                  <a:lnTo>
                    <a:pt x="1217937" y="89929"/>
                  </a:lnTo>
                  <a:lnTo>
                    <a:pt x="1218433" y="90106"/>
                  </a:lnTo>
                  <a:lnTo>
                    <a:pt x="1218929" y="90459"/>
                  </a:lnTo>
                  <a:lnTo>
                    <a:pt x="1219299" y="90638"/>
                  </a:lnTo>
                  <a:lnTo>
                    <a:pt x="1219795" y="90812"/>
                  </a:lnTo>
                  <a:lnTo>
                    <a:pt x="1220291" y="90991"/>
                  </a:lnTo>
                  <a:lnTo>
                    <a:pt x="1220787" y="91167"/>
                  </a:lnTo>
                  <a:lnTo>
                    <a:pt x="1221158" y="91344"/>
                  </a:lnTo>
                  <a:lnTo>
                    <a:pt x="1221654" y="91520"/>
                  </a:lnTo>
                  <a:lnTo>
                    <a:pt x="1222150" y="91700"/>
                  </a:lnTo>
                  <a:lnTo>
                    <a:pt x="1222644" y="91700"/>
                  </a:lnTo>
                  <a:lnTo>
                    <a:pt x="1223016" y="91876"/>
                  </a:lnTo>
                  <a:lnTo>
                    <a:pt x="1223512" y="92053"/>
                  </a:lnTo>
                  <a:lnTo>
                    <a:pt x="1224008" y="92053"/>
                  </a:lnTo>
                  <a:lnTo>
                    <a:pt x="1224502" y="92229"/>
                  </a:lnTo>
                  <a:lnTo>
                    <a:pt x="1224874" y="92229"/>
                  </a:lnTo>
                  <a:lnTo>
                    <a:pt x="1225370" y="92406"/>
                  </a:lnTo>
                  <a:lnTo>
                    <a:pt x="1225866" y="92406"/>
                  </a:lnTo>
                  <a:lnTo>
                    <a:pt x="1226360" y="92585"/>
                  </a:lnTo>
                  <a:lnTo>
                    <a:pt x="1226733" y="92585"/>
                  </a:lnTo>
                  <a:lnTo>
                    <a:pt x="1227229" y="92585"/>
                  </a:lnTo>
                  <a:lnTo>
                    <a:pt x="1227725" y="92761"/>
                  </a:lnTo>
                  <a:lnTo>
                    <a:pt x="1228221" y="92761"/>
                  </a:lnTo>
                  <a:lnTo>
                    <a:pt x="1228591" y="92761"/>
                  </a:lnTo>
                  <a:lnTo>
                    <a:pt x="1230945" y="92761"/>
                  </a:lnTo>
                  <a:lnTo>
                    <a:pt x="1231441" y="92585"/>
                  </a:lnTo>
                  <a:lnTo>
                    <a:pt x="1231937" y="92585"/>
                  </a:lnTo>
                  <a:lnTo>
                    <a:pt x="1232308" y="92585"/>
                  </a:lnTo>
                  <a:lnTo>
                    <a:pt x="1232804" y="92585"/>
                  </a:lnTo>
                  <a:lnTo>
                    <a:pt x="1233300" y="92406"/>
                  </a:lnTo>
                  <a:lnTo>
                    <a:pt x="1233795" y="92406"/>
                  </a:lnTo>
                  <a:lnTo>
                    <a:pt x="1234166" y="92229"/>
                  </a:lnTo>
                  <a:lnTo>
                    <a:pt x="1234662" y="92229"/>
                  </a:lnTo>
                  <a:lnTo>
                    <a:pt x="1235158" y="92053"/>
                  </a:lnTo>
                  <a:lnTo>
                    <a:pt x="1235654" y="91876"/>
                  </a:lnTo>
                  <a:lnTo>
                    <a:pt x="1236024" y="91876"/>
                  </a:lnTo>
                  <a:lnTo>
                    <a:pt x="1236520" y="91700"/>
                  </a:lnTo>
                  <a:lnTo>
                    <a:pt x="1237016" y="91520"/>
                  </a:lnTo>
                  <a:lnTo>
                    <a:pt x="1237512" y="91344"/>
                  </a:lnTo>
                  <a:lnTo>
                    <a:pt x="1237883" y="91167"/>
                  </a:lnTo>
                  <a:lnTo>
                    <a:pt x="1238378" y="90991"/>
                  </a:lnTo>
                  <a:lnTo>
                    <a:pt x="1238874" y="90812"/>
                  </a:lnTo>
                  <a:lnTo>
                    <a:pt x="1239121" y="90812"/>
                  </a:lnTo>
                </a:path>
                <a:path w="1239520" h="1105535">
                  <a:moveTo>
                    <a:pt x="618198" y="1104990"/>
                  </a:moveTo>
                  <a:lnTo>
                    <a:pt x="617702" y="1097909"/>
                  </a:lnTo>
                  <a:lnTo>
                    <a:pt x="617206" y="1085873"/>
                  </a:lnTo>
                  <a:lnTo>
                    <a:pt x="616713" y="1072419"/>
                  </a:lnTo>
                  <a:lnTo>
                    <a:pt x="616340" y="1057725"/>
                  </a:lnTo>
                  <a:lnTo>
                    <a:pt x="615844" y="1042149"/>
                  </a:lnTo>
                  <a:lnTo>
                    <a:pt x="615348" y="1025684"/>
                  </a:lnTo>
                  <a:lnTo>
                    <a:pt x="614852" y="1008335"/>
                  </a:lnTo>
                  <a:lnTo>
                    <a:pt x="614482" y="990103"/>
                  </a:lnTo>
                  <a:lnTo>
                    <a:pt x="613986" y="971515"/>
                  </a:lnTo>
                  <a:lnTo>
                    <a:pt x="613490" y="952219"/>
                  </a:lnTo>
                  <a:lnTo>
                    <a:pt x="612994" y="932569"/>
                  </a:lnTo>
                  <a:lnTo>
                    <a:pt x="612623" y="912741"/>
                  </a:lnTo>
                  <a:lnTo>
                    <a:pt x="612128" y="892559"/>
                  </a:lnTo>
                  <a:lnTo>
                    <a:pt x="611632" y="872557"/>
                  </a:lnTo>
                  <a:lnTo>
                    <a:pt x="611136" y="852376"/>
                  </a:lnTo>
                  <a:lnTo>
                    <a:pt x="610765" y="832371"/>
                  </a:lnTo>
                  <a:lnTo>
                    <a:pt x="610269" y="812369"/>
                  </a:lnTo>
                  <a:lnTo>
                    <a:pt x="609773" y="792540"/>
                  </a:lnTo>
                  <a:lnTo>
                    <a:pt x="609277" y="773067"/>
                  </a:lnTo>
                  <a:lnTo>
                    <a:pt x="608907" y="754127"/>
                  </a:lnTo>
                  <a:lnTo>
                    <a:pt x="608411" y="735539"/>
                  </a:lnTo>
                  <a:lnTo>
                    <a:pt x="607915" y="717128"/>
                  </a:lnTo>
                  <a:lnTo>
                    <a:pt x="607419" y="699249"/>
                  </a:lnTo>
                  <a:lnTo>
                    <a:pt x="607049" y="681723"/>
                  </a:lnTo>
                  <a:lnTo>
                    <a:pt x="606553" y="664906"/>
                  </a:lnTo>
                  <a:lnTo>
                    <a:pt x="606057" y="648265"/>
                  </a:lnTo>
                  <a:lnTo>
                    <a:pt x="605561" y="632512"/>
                  </a:lnTo>
                  <a:lnTo>
                    <a:pt x="605190" y="616932"/>
                  </a:lnTo>
                  <a:lnTo>
                    <a:pt x="604694" y="601885"/>
                  </a:lnTo>
                  <a:lnTo>
                    <a:pt x="604198" y="587370"/>
                  </a:lnTo>
                  <a:lnTo>
                    <a:pt x="603702" y="572853"/>
                  </a:lnTo>
                  <a:lnTo>
                    <a:pt x="603332" y="558867"/>
                  </a:lnTo>
                  <a:lnTo>
                    <a:pt x="602836" y="545237"/>
                  </a:lnTo>
                  <a:lnTo>
                    <a:pt x="602340" y="531960"/>
                  </a:lnTo>
                  <a:lnTo>
                    <a:pt x="601844" y="519036"/>
                  </a:lnTo>
                  <a:lnTo>
                    <a:pt x="601474" y="506292"/>
                  </a:lnTo>
                  <a:lnTo>
                    <a:pt x="600978" y="493547"/>
                  </a:lnTo>
                  <a:lnTo>
                    <a:pt x="600482" y="481155"/>
                  </a:lnTo>
                  <a:lnTo>
                    <a:pt x="599986" y="468940"/>
                  </a:lnTo>
                  <a:lnTo>
                    <a:pt x="599615" y="457080"/>
                  </a:lnTo>
                  <a:lnTo>
                    <a:pt x="599119" y="445041"/>
                  </a:lnTo>
                  <a:lnTo>
                    <a:pt x="598623" y="433358"/>
                  </a:lnTo>
                  <a:lnTo>
                    <a:pt x="598129" y="421852"/>
                  </a:lnTo>
                  <a:lnTo>
                    <a:pt x="597757" y="410345"/>
                  </a:lnTo>
                  <a:lnTo>
                    <a:pt x="597261" y="399015"/>
                  </a:lnTo>
                  <a:lnTo>
                    <a:pt x="596765" y="387861"/>
                  </a:lnTo>
                  <a:lnTo>
                    <a:pt x="596271" y="376887"/>
                  </a:lnTo>
                  <a:lnTo>
                    <a:pt x="595899" y="366089"/>
                  </a:lnTo>
                  <a:lnTo>
                    <a:pt x="595403" y="355467"/>
                  </a:lnTo>
                  <a:lnTo>
                    <a:pt x="594907" y="345022"/>
                  </a:lnTo>
                  <a:lnTo>
                    <a:pt x="594413" y="334754"/>
                  </a:lnTo>
                  <a:lnTo>
                    <a:pt x="594040" y="324664"/>
                  </a:lnTo>
                  <a:lnTo>
                    <a:pt x="593544" y="314928"/>
                  </a:lnTo>
                  <a:lnTo>
                    <a:pt x="593048" y="305368"/>
                  </a:lnTo>
                  <a:lnTo>
                    <a:pt x="592555" y="295984"/>
                  </a:lnTo>
                  <a:lnTo>
                    <a:pt x="592182" y="286780"/>
                  </a:lnTo>
                  <a:lnTo>
                    <a:pt x="591686" y="277753"/>
                  </a:lnTo>
                  <a:lnTo>
                    <a:pt x="591190" y="269078"/>
                  </a:lnTo>
                  <a:lnTo>
                    <a:pt x="590694" y="260756"/>
                  </a:lnTo>
                  <a:lnTo>
                    <a:pt x="590324" y="252437"/>
                  </a:lnTo>
                  <a:lnTo>
                    <a:pt x="589828" y="244471"/>
                  </a:lnTo>
                  <a:lnTo>
                    <a:pt x="589332" y="236860"/>
                  </a:lnTo>
                  <a:lnTo>
                    <a:pt x="588836" y="229424"/>
                  </a:lnTo>
                  <a:lnTo>
                    <a:pt x="588465" y="222166"/>
                  </a:lnTo>
                  <a:lnTo>
                    <a:pt x="587969" y="215085"/>
                  </a:lnTo>
                  <a:lnTo>
                    <a:pt x="587474" y="208357"/>
                  </a:lnTo>
                  <a:lnTo>
                    <a:pt x="586978" y="201808"/>
                  </a:lnTo>
                  <a:lnTo>
                    <a:pt x="586607" y="195612"/>
                  </a:lnTo>
                  <a:lnTo>
                    <a:pt x="586111" y="189593"/>
                  </a:lnTo>
                  <a:lnTo>
                    <a:pt x="585615" y="183753"/>
                  </a:lnTo>
                  <a:lnTo>
                    <a:pt x="585119" y="178263"/>
                  </a:lnTo>
                  <a:lnTo>
                    <a:pt x="584749" y="172952"/>
                  </a:lnTo>
                  <a:lnTo>
                    <a:pt x="584253" y="167821"/>
                  </a:lnTo>
                  <a:lnTo>
                    <a:pt x="583757" y="163039"/>
                  </a:lnTo>
                  <a:lnTo>
                    <a:pt x="583261" y="158261"/>
                  </a:lnTo>
                  <a:lnTo>
                    <a:pt x="582890" y="153659"/>
                  </a:lnTo>
                  <a:lnTo>
                    <a:pt x="582395" y="149233"/>
                  </a:lnTo>
                  <a:lnTo>
                    <a:pt x="581899" y="144984"/>
                  </a:lnTo>
                  <a:lnTo>
                    <a:pt x="581403" y="141087"/>
                  </a:lnTo>
                  <a:lnTo>
                    <a:pt x="581032" y="137018"/>
                  </a:lnTo>
                  <a:lnTo>
                    <a:pt x="580536" y="133301"/>
                  </a:lnTo>
                  <a:lnTo>
                    <a:pt x="580040" y="129581"/>
                  </a:lnTo>
                  <a:lnTo>
                    <a:pt x="579544" y="126040"/>
                  </a:lnTo>
                  <a:lnTo>
                    <a:pt x="579174" y="122679"/>
                  </a:lnTo>
                  <a:lnTo>
                    <a:pt x="578678" y="119492"/>
                  </a:lnTo>
                  <a:lnTo>
                    <a:pt x="578182" y="116304"/>
                  </a:lnTo>
                  <a:lnTo>
                    <a:pt x="577686" y="113296"/>
                  </a:lnTo>
                  <a:lnTo>
                    <a:pt x="577316" y="110464"/>
                  </a:lnTo>
                  <a:lnTo>
                    <a:pt x="576820" y="107808"/>
                  </a:lnTo>
                  <a:lnTo>
                    <a:pt x="576324" y="105330"/>
                  </a:lnTo>
                  <a:lnTo>
                    <a:pt x="575828" y="102851"/>
                  </a:lnTo>
                  <a:lnTo>
                    <a:pt x="575457" y="100551"/>
                  </a:lnTo>
                  <a:lnTo>
                    <a:pt x="574961" y="98425"/>
                  </a:lnTo>
                  <a:lnTo>
                    <a:pt x="574465" y="96478"/>
                  </a:lnTo>
                  <a:lnTo>
                    <a:pt x="573971" y="94708"/>
                  </a:lnTo>
                  <a:lnTo>
                    <a:pt x="573599" y="92938"/>
                  </a:lnTo>
                  <a:lnTo>
                    <a:pt x="573103" y="91167"/>
                  </a:lnTo>
                  <a:lnTo>
                    <a:pt x="572607" y="89574"/>
                  </a:lnTo>
                  <a:lnTo>
                    <a:pt x="572113" y="88159"/>
                  </a:lnTo>
                  <a:lnTo>
                    <a:pt x="571741" y="86918"/>
                  </a:lnTo>
                  <a:lnTo>
                    <a:pt x="571245" y="85857"/>
                  </a:lnTo>
                  <a:lnTo>
                    <a:pt x="570749" y="84972"/>
                  </a:lnTo>
                  <a:lnTo>
                    <a:pt x="570255" y="84086"/>
                  </a:lnTo>
                  <a:lnTo>
                    <a:pt x="569882" y="83378"/>
                  </a:lnTo>
                  <a:lnTo>
                    <a:pt x="569386" y="82669"/>
                  </a:lnTo>
                  <a:lnTo>
                    <a:pt x="568890" y="82140"/>
                  </a:lnTo>
                  <a:lnTo>
                    <a:pt x="568394" y="81608"/>
                  </a:lnTo>
                  <a:lnTo>
                    <a:pt x="568024" y="81255"/>
                  </a:lnTo>
                  <a:lnTo>
                    <a:pt x="567528" y="80902"/>
                  </a:lnTo>
                  <a:lnTo>
                    <a:pt x="567032" y="80546"/>
                  </a:lnTo>
                  <a:lnTo>
                    <a:pt x="566536" y="80370"/>
                  </a:lnTo>
                  <a:lnTo>
                    <a:pt x="566166" y="80014"/>
                  </a:lnTo>
                  <a:lnTo>
                    <a:pt x="565670" y="79837"/>
                  </a:lnTo>
                  <a:lnTo>
                    <a:pt x="565174" y="79661"/>
                  </a:lnTo>
                  <a:lnTo>
                    <a:pt x="564678" y="79484"/>
                  </a:lnTo>
                  <a:lnTo>
                    <a:pt x="564307" y="79308"/>
                  </a:lnTo>
                  <a:lnTo>
                    <a:pt x="563811" y="79129"/>
                  </a:lnTo>
                  <a:lnTo>
                    <a:pt x="563315" y="79129"/>
                  </a:lnTo>
                  <a:lnTo>
                    <a:pt x="562820" y="79129"/>
                  </a:lnTo>
                  <a:lnTo>
                    <a:pt x="562449" y="79308"/>
                  </a:lnTo>
                  <a:lnTo>
                    <a:pt x="561953" y="79484"/>
                  </a:lnTo>
                  <a:lnTo>
                    <a:pt x="561457" y="79484"/>
                  </a:lnTo>
                  <a:lnTo>
                    <a:pt x="560961" y="79661"/>
                  </a:lnTo>
                  <a:lnTo>
                    <a:pt x="560591" y="79661"/>
                  </a:lnTo>
                  <a:lnTo>
                    <a:pt x="560095" y="79837"/>
                  </a:lnTo>
                  <a:lnTo>
                    <a:pt x="559599" y="80014"/>
                  </a:lnTo>
                  <a:lnTo>
                    <a:pt x="559103" y="80370"/>
                  </a:lnTo>
                  <a:lnTo>
                    <a:pt x="558732" y="80546"/>
                  </a:lnTo>
                  <a:lnTo>
                    <a:pt x="558236" y="80902"/>
                  </a:lnTo>
                  <a:lnTo>
                    <a:pt x="557741" y="81431"/>
                  </a:lnTo>
                  <a:lnTo>
                    <a:pt x="557245" y="81784"/>
                  </a:lnTo>
                  <a:lnTo>
                    <a:pt x="556874" y="82316"/>
                  </a:lnTo>
                  <a:lnTo>
                    <a:pt x="556378" y="83025"/>
                  </a:lnTo>
                  <a:lnTo>
                    <a:pt x="555882" y="83731"/>
                  </a:lnTo>
                  <a:lnTo>
                    <a:pt x="555386" y="84439"/>
                  </a:lnTo>
                  <a:lnTo>
                    <a:pt x="555016" y="85148"/>
                  </a:lnTo>
                  <a:lnTo>
                    <a:pt x="554520" y="86033"/>
                  </a:lnTo>
                  <a:lnTo>
                    <a:pt x="554024" y="86742"/>
                  </a:lnTo>
                  <a:lnTo>
                    <a:pt x="553528" y="87451"/>
                  </a:lnTo>
                  <a:lnTo>
                    <a:pt x="553157" y="88159"/>
                  </a:lnTo>
                  <a:lnTo>
                    <a:pt x="552662" y="88865"/>
                  </a:lnTo>
                  <a:lnTo>
                    <a:pt x="552166" y="89574"/>
                  </a:lnTo>
                  <a:lnTo>
                    <a:pt x="551672" y="90106"/>
                  </a:lnTo>
                  <a:lnTo>
                    <a:pt x="551299" y="90638"/>
                  </a:lnTo>
                  <a:lnTo>
                    <a:pt x="550803" y="91344"/>
                  </a:lnTo>
                  <a:lnTo>
                    <a:pt x="550307" y="91876"/>
                  </a:lnTo>
                  <a:lnTo>
                    <a:pt x="549813" y="92229"/>
                  </a:lnTo>
                  <a:lnTo>
                    <a:pt x="549441" y="92761"/>
                  </a:lnTo>
                  <a:lnTo>
                    <a:pt x="548945" y="93114"/>
                  </a:lnTo>
                  <a:lnTo>
                    <a:pt x="548449" y="93646"/>
                  </a:lnTo>
                  <a:lnTo>
                    <a:pt x="547955" y="93823"/>
                  </a:lnTo>
                  <a:lnTo>
                    <a:pt x="547583" y="94176"/>
                  </a:lnTo>
                  <a:lnTo>
                    <a:pt x="547087" y="94355"/>
                  </a:lnTo>
                  <a:lnTo>
                    <a:pt x="546591" y="94532"/>
                  </a:lnTo>
                  <a:lnTo>
                    <a:pt x="546095" y="94532"/>
                  </a:lnTo>
                  <a:lnTo>
                    <a:pt x="545724" y="94708"/>
                  </a:lnTo>
                  <a:lnTo>
                    <a:pt x="545228" y="94708"/>
                  </a:lnTo>
                  <a:lnTo>
                    <a:pt x="544732" y="94532"/>
                  </a:lnTo>
                  <a:lnTo>
                    <a:pt x="544236" y="94532"/>
                  </a:lnTo>
                  <a:lnTo>
                    <a:pt x="543866" y="94355"/>
                  </a:lnTo>
                  <a:lnTo>
                    <a:pt x="543370" y="94176"/>
                  </a:lnTo>
                  <a:lnTo>
                    <a:pt x="542874" y="93999"/>
                  </a:lnTo>
                  <a:lnTo>
                    <a:pt x="542378" y="93823"/>
                  </a:lnTo>
                  <a:lnTo>
                    <a:pt x="542008" y="93467"/>
                  </a:lnTo>
                  <a:lnTo>
                    <a:pt x="541512" y="93114"/>
                  </a:lnTo>
                  <a:lnTo>
                    <a:pt x="541016" y="92938"/>
                  </a:lnTo>
                  <a:lnTo>
                    <a:pt x="540520" y="92585"/>
                  </a:lnTo>
                  <a:lnTo>
                    <a:pt x="540149" y="92229"/>
                  </a:lnTo>
                  <a:lnTo>
                    <a:pt x="539653" y="91876"/>
                  </a:lnTo>
                  <a:lnTo>
                    <a:pt x="539157" y="91520"/>
                  </a:lnTo>
                  <a:lnTo>
                    <a:pt x="538661" y="91167"/>
                  </a:lnTo>
                  <a:lnTo>
                    <a:pt x="538291" y="90812"/>
                  </a:lnTo>
                  <a:lnTo>
                    <a:pt x="537795" y="90459"/>
                  </a:lnTo>
                  <a:lnTo>
                    <a:pt x="537299" y="89929"/>
                  </a:lnTo>
                  <a:lnTo>
                    <a:pt x="536803" y="89574"/>
                  </a:lnTo>
                  <a:lnTo>
                    <a:pt x="536433" y="89221"/>
                  </a:lnTo>
                  <a:lnTo>
                    <a:pt x="535937" y="88865"/>
                  </a:lnTo>
                  <a:lnTo>
                    <a:pt x="535441" y="88512"/>
                  </a:lnTo>
                  <a:lnTo>
                    <a:pt x="534945" y="88159"/>
                  </a:lnTo>
                  <a:lnTo>
                    <a:pt x="534574" y="87803"/>
                  </a:lnTo>
                  <a:lnTo>
                    <a:pt x="534078" y="87274"/>
                  </a:lnTo>
                  <a:lnTo>
                    <a:pt x="533582" y="86918"/>
                  </a:lnTo>
                  <a:lnTo>
                    <a:pt x="533087" y="86565"/>
                  </a:lnTo>
                  <a:lnTo>
                    <a:pt x="532716" y="86210"/>
                  </a:lnTo>
                  <a:lnTo>
                    <a:pt x="532220" y="85857"/>
                  </a:lnTo>
                  <a:lnTo>
                    <a:pt x="531724" y="85327"/>
                  </a:lnTo>
                  <a:lnTo>
                    <a:pt x="531228" y="84972"/>
                  </a:lnTo>
                  <a:lnTo>
                    <a:pt x="530858" y="84619"/>
                  </a:lnTo>
                  <a:lnTo>
                    <a:pt x="530362" y="84263"/>
                  </a:lnTo>
                  <a:lnTo>
                    <a:pt x="529866" y="83910"/>
                  </a:lnTo>
                  <a:lnTo>
                    <a:pt x="529370" y="83557"/>
                  </a:lnTo>
                  <a:lnTo>
                    <a:pt x="528999" y="83201"/>
                  </a:lnTo>
                  <a:lnTo>
                    <a:pt x="528503" y="82848"/>
                  </a:lnTo>
                  <a:lnTo>
                    <a:pt x="528008" y="82493"/>
                  </a:lnTo>
                  <a:lnTo>
                    <a:pt x="527514" y="82316"/>
                  </a:lnTo>
                  <a:lnTo>
                    <a:pt x="527141" y="81963"/>
                  </a:lnTo>
                  <a:lnTo>
                    <a:pt x="526645" y="81784"/>
                  </a:lnTo>
                  <a:lnTo>
                    <a:pt x="526149" y="81431"/>
                  </a:lnTo>
                  <a:lnTo>
                    <a:pt x="525655" y="81255"/>
                  </a:lnTo>
                  <a:lnTo>
                    <a:pt x="525283" y="81075"/>
                  </a:lnTo>
                  <a:lnTo>
                    <a:pt x="524787" y="80722"/>
                  </a:lnTo>
                  <a:lnTo>
                    <a:pt x="524291" y="80546"/>
                  </a:lnTo>
                  <a:lnTo>
                    <a:pt x="523797" y="80370"/>
                  </a:lnTo>
                  <a:lnTo>
                    <a:pt x="523425" y="80193"/>
                  </a:lnTo>
                  <a:lnTo>
                    <a:pt x="522929" y="80193"/>
                  </a:lnTo>
                  <a:lnTo>
                    <a:pt x="522433" y="80014"/>
                  </a:lnTo>
                  <a:lnTo>
                    <a:pt x="521939" y="79837"/>
                  </a:lnTo>
                  <a:lnTo>
                    <a:pt x="521566" y="79837"/>
                  </a:lnTo>
                  <a:lnTo>
                    <a:pt x="521070" y="79661"/>
                  </a:lnTo>
                  <a:lnTo>
                    <a:pt x="520574" y="79661"/>
                  </a:lnTo>
                  <a:lnTo>
                    <a:pt x="520078" y="79484"/>
                  </a:lnTo>
                  <a:lnTo>
                    <a:pt x="519708" y="79484"/>
                  </a:lnTo>
                  <a:lnTo>
                    <a:pt x="514503" y="79484"/>
                  </a:lnTo>
                  <a:lnTo>
                    <a:pt x="514133" y="79661"/>
                  </a:lnTo>
                  <a:lnTo>
                    <a:pt x="513637" y="79661"/>
                  </a:lnTo>
                  <a:lnTo>
                    <a:pt x="513141" y="79661"/>
                  </a:lnTo>
                  <a:lnTo>
                    <a:pt x="512645" y="79661"/>
                  </a:lnTo>
                  <a:lnTo>
                    <a:pt x="512275" y="79661"/>
                  </a:lnTo>
                  <a:lnTo>
                    <a:pt x="511779" y="79837"/>
                  </a:lnTo>
                  <a:lnTo>
                    <a:pt x="505214" y="79837"/>
                  </a:lnTo>
                  <a:lnTo>
                    <a:pt x="504841" y="79661"/>
                  </a:lnTo>
                  <a:lnTo>
                    <a:pt x="504345" y="79661"/>
                  </a:lnTo>
                  <a:lnTo>
                    <a:pt x="503849" y="79661"/>
                  </a:lnTo>
                  <a:lnTo>
                    <a:pt x="503356" y="79484"/>
                  </a:lnTo>
                  <a:lnTo>
                    <a:pt x="502983" y="79484"/>
                  </a:lnTo>
                  <a:lnTo>
                    <a:pt x="502487" y="79308"/>
                  </a:lnTo>
                  <a:lnTo>
                    <a:pt x="501991" y="79308"/>
                  </a:lnTo>
                  <a:lnTo>
                    <a:pt x="501497" y="79129"/>
                  </a:lnTo>
                  <a:lnTo>
                    <a:pt x="501125" y="78952"/>
                  </a:lnTo>
                  <a:lnTo>
                    <a:pt x="500629" y="78952"/>
                  </a:lnTo>
                  <a:lnTo>
                    <a:pt x="500133" y="78776"/>
                  </a:lnTo>
                  <a:lnTo>
                    <a:pt x="499639" y="78599"/>
                  </a:lnTo>
                  <a:lnTo>
                    <a:pt x="499266" y="78423"/>
                  </a:lnTo>
                  <a:lnTo>
                    <a:pt x="498771" y="78246"/>
                  </a:lnTo>
                  <a:lnTo>
                    <a:pt x="498275" y="78067"/>
                  </a:lnTo>
                  <a:lnTo>
                    <a:pt x="497779" y="77891"/>
                  </a:lnTo>
                  <a:lnTo>
                    <a:pt x="497408" y="77714"/>
                  </a:lnTo>
                  <a:lnTo>
                    <a:pt x="496912" y="77538"/>
                  </a:lnTo>
                  <a:lnTo>
                    <a:pt x="496416" y="77358"/>
                  </a:lnTo>
                  <a:lnTo>
                    <a:pt x="495920" y="77005"/>
                  </a:lnTo>
                  <a:lnTo>
                    <a:pt x="495550" y="76829"/>
                  </a:lnTo>
                  <a:lnTo>
                    <a:pt x="495054" y="76653"/>
                  </a:lnTo>
                  <a:lnTo>
                    <a:pt x="494558" y="76297"/>
                  </a:lnTo>
                  <a:lnTo>
                    <a:pt x="494062" y="76120"/>
                  </a:lnTo>
                  <a:lnTo>
                    <a:pt x="493692" y="75767"/>
                  </a:lnTo>
                  <a:lnTo>
                    <a:pt x="493196" y="75591"/>
                  </a:lnTo>
                  <a:lnTo>
                    <a:pt x="492700" y="75235"/>
                  </a:lnTo>
                  <a:lnTo>
                    <a:pt x="492204" y="74882"/>
                  </a:lnTo>
                  <a:lnTo>
                    <a:pt x="491833" y="74527"/>
                  </a:lnTo>
                  <a:lnTo>
                    <a:pt x="491337" y="74350"/>
                  </a:lnTo>
                  <a:lnTo>
                    <a:pt x="490841" y="73997"/>
                  </a:lnTo>
                  <a:lnTo>
                    <a:pt x="490345" y="73641"/>
                  </a:lnTo>
                  <a:lnTo>
                    <a:pt x="489975" y="73289"/>
                  </a:lnTo>
                  <a:lnTo>
                    <a:pt x="489479" y="72933"/>
                  </a:lnTo>
                  <a:lnTo>
                    <a:pt x="488983" y="72580"/>
                  </a:lnTo>
                  <a:lnTo>
                    <a:pt x="488487" y="72227"/>
                  </a:lnTo>
                  <a:lnTo>
                    <a:pt x="488117" y="71871"/>
                  </a:lnTo>
                  <a:lnTo>
                    <a:pt x="487621" y="71339"/>
                  </a:lnTo>
                  <a:lnTo>
                    <a:pt x="487125" y="70986"/>
                  </a:lnTo>
                  <a:lnTo>
                    <a:pt x="486629" y="70633"/>
                  </a:lnTo>
                  <a:lnTo>
                    <a:pt x="486258" y="70101"/>
                  </a:lnTo>
                  <a:lnTo>
                    <a:pt x="485762" y="69748"/>
                  </a:lnTo>
                  <a:lnTo>
                    <a:pt x="485266" y="69392"/>
                  </a:lnTo>
                  <a:lnTo>
                    <a:pt x="484770" y="68863"/>
                  </a:lnTo>
                  <a:lnTo>
                    <a:pt x="484400" y="68331"/>
                  </a:lnTo>
                  <a:lnTo>
                    <a:pt x="483904" y="67978"/>
                  </a:lnTo>
                  <a:lnTo>
                    <a:pt x="483408" y="67446"/>
                  </a:lnTo>
                  <a:lnTo>
                    <a:pt x="482912" y="66916"/>
                  </a:lnTo>
                  <a:lnTo>
                    <a:pt x="482542" y="66560"/>
                  </a:lnTo>
                  <a:lnTo>
                    <a:pt x="482046" y="66031"/>
                  </a:lnTo>
                  <a:lnTo>
                    <a:pt x="481550" y="65499"/>
                  </a:lnTo>
                  <a:lnTo>
                    <a:pt x="481056" y="64967"/>
                  </a:lnTo>
                  <a:lnTo>
                    <a:pt x="480683" y="64437"/>
                  </a:lnTo>
                  <a:lnTo>
                    <a:pt x="480187" y="63905"/>
                  </a:lnTo>
                  <a:lnTo>
                    <a:pt x="479691" y="63376"/>
                  </a:lnTo>
                  <a:lnTo>
                    <a:pt x="479198" y="62843"/>
                  </a:lnTo>
                  <a:lnTo>
                    <a:pt x="478825" y="62135"/>
                  </a:lnTo>
                  <a:lnTo>
                    <a:pt x="478329" y="61603"/>
                  </a:lnTo>
                  <a:lnTo>
                    <a:pt x="477833" y="61073"/>
                  </a:lnTo>
                  <a:lnTo>
                    <a:pt x="477339" y="60365"/>
                  </a:lnTo>
                  <a:lnTo>
                    <a:pt x="476967" y="59835"/>
                  </a:lnTo>
                  <a:lnTo>
                    <a:pt x="476471" y="59126"/>
                  </a:lnTo>
                  <a:lnTo>
                    <a:pt x="475975" y="58594"/>
                  </a:lnTo>
                  <a:lnTo>
                    <a:pt x="475479" y="57886"/>
                  </a:lnTo>
                  <a:lnTo>
                    <a:pt x="475108" y="57356"/>
                  </a:lnTo>
                  <a:lnTo>
                    <a:pt x="474612" y="56648"/>
                  </a:lnTo>
                  <a:lnTo>
                    <a:pt x="474117" y="55939"/>
                  </a:lnTo>
                  <a:lnTo>
                    <a:pt x="473621" y="55230"/>
                  </a:lnTo>
                  <a:lnTo>
                    <a:pt x="473250" y="54524"/>
                  </a:lnTo>
                  <a:lnTo>
                    <a:pt x="472754" y="53992"/>
                  </a:lnTo>
                  <a:lnTo>
                    <a:pt x="472258" y="53284"/>
                  </a:lnTo>
                  <a:lnTo>
                    <a:pt x="471762" y="52575"/>
                  </a:lnTo>
                  <a:lnTo>
                    <a:pt x="471392" y="51690"/>
                  </a:lnTo>
                  <a:lnTo>
                    <a:pt x="470896" y="50984"/>
                  </a:lnTo>
                  <a:lnTo>
                    <a:pt x="470400" y="50275"/>
                  </a:lnTo>
                  <a:lnTo>
                    <a:pt x="469904" y="49567"/>
                  </a:lnTo>
                  <a:lnTo>
                    <a:pt x="469533" y="48858"/>
                  </a:lnTo>
                  <a:lnTo>
                    <a:pt x="469038" y="47973"/>
                  </a:lnTo>
                  <a:lnTo>
                    <a:pt x="468542" y="47264"/>
                  </a:lnTo>
                  <a:lnTo>
                    <a:pt x="468046" y="46382"/>
                  </a:lnTo>
                  <a:lnTo>
                    <a:pt x="467675" y="45673"/>
                  </a:lnTo>
                  <a:lnTo>
                    <a:pt x="467179" y="44788"/>
                  </a:lnTo>
                  <a:lnTo>
                    <a:pt x="466683" y="44079"/>
                  </a:lnTo>
                  <a:lnTo>
                    <a:pt x="466187" y="43194"/>
                  </a:lnTo>
                  <a:lnTo>
                    <a:pt x="465817" y="42309"/>
                  </a:lnTo>
                  <a:lnTo>
                    <a:pt x="465321" y="41600"/>
                  </a:lnTo>
                  <a:lnTo>
                    <a:pt x="464825" y="40715"/>
                  </a:lnTo>
                  <a:lnTo>
                    <a:pt x="464329" y="39830"/>
                  </a:lnTo>
                  <a:lnTo>
                    <a:pt x="463959" y="38945"/>
                  </a:lnTo>
                  <a:lnTo>
                    <a:pt x="463463" y="38060"/>
                  </a:lnTo>
                  <a:lnTo>
                    <a:pt x="462967" y="37175"/>
                  </a:lnTo>
                  <a:lnTo>
                    <a:pt x="462471" y="36290"/>
                  </a:lnTo>
                  <a:lnTo>
                    <a:pt x="462100" y="35405"/>
                  </a:lnTo>
                  <a:lnTo>
                    <a:pt x="461604" y="34343"/>
                  </a:lnTo>
                  <a:lnTo>
                    <a:pt x="461108" y="33458"/>
                  </a:lnTo>
                  <a:lnTo>
                    <a:pt x="460612" y="32573"/>
                  </a:lnTo>
                  <a:lnTo>
                    <a:pt x="460242" y="31511"/>
                  </a:lnTo>
                  <a:lnTo>
                    <a:pt x="459746" y="30626"/>
                  </a:lnTo>
                  <a:lnTo>
                    <a:pt x="459250" y="29562"/>
                  </a:lnTo>
                  <a:lnTo>
                    <a:pt x="458756" y="28676"/>
                  </a:lnTo>
                  <a:lnTo>
                    <a:pt x="458384" y="27615"/>
                  </a:lnTo>
                  <a:lnTo>
                    <a:pt x="457888" y="26730"/>
                  </a:lnTo>
                  <a:lnTo>
                    <a:pt x="457392" y="25668"/>
                  </a:lnTo>
                  <a:lnTo>
                    <a:pt x="456898" y="24607"/>
                  </a:lnTo>
                  <a:lnTo>
                    <a:pt x="456525" y="23721"/>
                  </a:lnTo>
                  <a:lnTo>
                    <a:pt x="456029" y="22660"/>
                  </a:lnTo>
                  <a:lnTo>
                    <a:pt x="455533" y="21598"/>
                  </a:lnTo>
                  <a:lnTo>
                    <a:pt x="455039" y="20710"/>
                  </a:lnTo>
                  <a:lnTo>
                    <a:pt x="454667" y="19649"/>
                  </a:lnTo>
                  <a:lnTo>
                    <a:pt x="454171" y="18764"/>
                  </a:lnTo>
                  <a:lnTo>
                    <a:pt x="453675" y="17878"/>
                  </a:lnTo>
                  <a:lnTo>
                    <a:pt x="453181" y="16817"/>
                  </a:lnTo>
                  <a:lnTo>
                    <a:pt x="452809" y="15932"/>
                  </a:lnTo>
                  <a:lnTo>
                    <a:pt x="452313" y="15047"/>
                  </a:lnTo>
                  <a:lnTo>
                    <a:pt x="451817" y="14162"/>
                  </a:lnTo>
                  <a:lnTo>
                    <a:pt x="451321" y="13276"/>
                  </a:lnTo>
                  <a:lnTo>
                    <a:pt x="450950" y="12391"/>
                  </a:lnTo>
                  <a:lnTo>
                    <a:pt x="450454" y="11506"/>
                  </a:lnTo>
                  <a:lnTo>
                    <a:pt x="449958" y="10621"/>
                  </a:lnTo>
                  <a:lnTo>
                    <a:pt x="449462" y="9912"/>
                  </a:lnTo>
                  <a:lnTo>
                    <a:pt x="449092" y="9027"/>
                  </a:lnTo>
                  <a:lnTo>
                    <a:pt x="448596" y="8319"/>
                  </a:lnTo>
                  <a:lnTo>
                    <a:pt x="448100" y="7613"/>
                  </a:lnTo>
                  <a:lnTo>
                    <a:pt x="447604" y="6904"/>
                  </a:lnTo>
                  <a:lnTo>
                    <a:pt x="447234" y="6195"/>
                  </a:lnTo>
                  <a:lnTo>
                    <a:pt x="446738" y="5663"/>
                  </a:lnTo>
                  <a:lnTo>
                    <a:pt x="446242" y="4954"/>
                  </a:lnTo>
                  <a:lnTo>
                    <a:pt x="445746" y="4425"/>
                  </a:lnTo>
                  <a:lnTo>
                    <a:pt x="445375" y="3893"/>
                  </a:lnTo>
                  <a:lnTo>
                    <a:pt x="444879" y="3364"/>
                  </a:lnTo>
                  <a:lnTo>
                    <a:pt x="444384" y="3008"/>
                  </a:lnTo>
                  <a:lnTo>
                    <a:pt x="443888" y="2478"/>
                  </a:lnTo>
                  <a:lnTo>
                    <a:pt x="443517" y="2126"/>
                  </a:lnTo>
                  <a:lnTo>
                    <a:pt x="443021" y="1770"/>
                  </a:lnTo>
                  <a:lnTo>
                    <a:pt x="442525" y="1417"/>
                  </a:lnTo>
                  <a:lnTo>
                    <a:pt x="442029" y="1061"/>
                  </a:lnTo>
                  <a:lnTo>
                    <a:pt x="441659" y="885"/>
                  </a:lnTo>
                  <a:lnTo>
                    <a:pt x="441163" y="708"/>
                  </a:lnTo>
                  <a:lnTo>
                    <a:pt x="440667" y="352"/>
                  </a:lnTo>
                  <a:lnTo>
                    <a:pt x="440171" y="352"/>
                  </a:lnTo>
                  <a:lnTo>
                    <a:pt x="439800" y="176"/>
                  </a:lnTo>
                  <a:lnTo>
                    <a:pt x="439305" y="176"/>
                  </a:lnTo>
                  <a:lnTo>
                    <a:pt x="438809" y="0"/>
                  </a:lnTo>
                  <a:lnTo>
                    <a:pt x="438313" y="0"/>
                  </a:lnTo>
                  <a:lnTo>
                    <a:pt x="437942" y="176"/>
                  </a:lnTo>
                  <a:lnTo>
                    <a:pt x="437446" y="176"/>
                  </a:lnTo>
                  <a:lnTo>
                    <a:pt x="436950" y="352"/>
                  </a:lnTo>
                  <a:lnTo>
                    <a:pt x="436454" y="352"/>
                  </a:lnTo>
                  <a:lnTo>
                    <a:pt x="436084" y="532"/>
                  </a:lnTo>
                  <a:lnTo>
                    <a:pt x="435588" y="885"/>
                  </a:lnTo>
                  <a:lnTo>
                    <a:pt x="435092" y="1061"/>
                  </a:lnTo>
                  <a:lnTo>
                    <a:pt x="434598" y="1238"/>
                  </a:lnTo>
                  <a:lnTo>
                    <a:pt x="434226" y="1593"/>
                  </a:lnTo>
                  <a:lnTo>
                    <a:pt x="433730" y="1946"/>
                  </a:lnTo>
                  <a:lnTo>
                    <a:pt x="433234" y="2299"/>
                  </a:lnTo>
                  <a:lnTo>
                    <a:pt x="432740" y="2655"/>
                  </a:lnTo>
                  <a:lnTo>
                    <a:pt x="432367" y="3008"/>
                  </a:lnTo>
                  <a:lnTo>
                    <a:pt x="431871" y="3540"/>
                  </a:lnTo>
                  <a:lnTo>
                    <a:pt x="431375" y="3893"/>
                  </a:lnTo>
                  <a:lnTo>
                    <a:pt x="430881" y="4425"/>
                  </a:lnTo>
                  <a:lnTo>
                    <a:pt x="430509" y="4954"/>
                  </a:lnTo>
                  <a:lnTo>
                    <a:pt x="430013" y="5487"/>
                  </a:lnTo>
                  <a:lnTo>
                    <a:pt x="429517" y="6019"/>
                  </a:lnTo>
                  <a:lnTo>
                    <a:pt x="429021" y="6728"/>
                  </a:lnTo>
                  <a:lnTo>
                    <a:pt x="428651" y="7257"/>
                  </a:lnTo>
                  <a:lnTo>
                    <a:pt x="428155" y="7966"/>
                  </a:lnTo>
                  <a:lnTo>
                    <a:pt x="427659" y="8674"/>
                  </a:lnTo>
                  <a:lnTo>
                    <a:pt x="427163" y="9383"/>
                  </a:lnTo>
                  <a:lnTo>
                    <a:pt x="426792" y="10089"/>
                  </a:lnTo>
                  <a:lnTo>
                    <a:pt x="426296" y="10797"/>
                  </a:lnTo>
                  <a:lnTo>
                    <a:pt x="425800" y="11506"/>
                  </a:lnTo>
                  <a:lnTo>
                    <a:pt x="425304" y="12391"/>
                  </a:lnTo>
                  <a:lnTo>
                    <a:pt x="424934" y="13100"/>
                  </a:lnTo>
                  <a:lnTo>
                    <a:pt x="424438" y="13985"/>
                  </a:lnTo>
                  <a:lnTo>
                    <a:pt x="423942" y="14691"/>
                  </a:lnTo>
                  <a:lnTo>
                    <a:pt x="423446" y="15579"/>
                  </a:lnTo>
                  <a:lnTo>
                    <a:pt x="423076" y="16464"/>
                  </a:lnTo>
                  <a:lnTo>
                    <a:pt x="422580" y="17346"/>
                  </a:lnTo>
                  <a:lnTo>
                    <a:pt x="422084" y="18055"/>
                  </a:lnTo>
                  <a:lnTo>
                    <a:pt x="421588" y="18940"/>
                  </a:lnTo>
                  <a:lnTo>
                    <a:pt x="421217" y="19825"/>
                  </a:lnTo>
                  <a:lnTo>
                    <a:pt x="420721" y="20710"/>
                  </a:lnTo>
                  <a:lnTo>
                    <a:pt x="420225" y="21598"/>
                  </a:lnTo>
                  <a:lnTo>
                    <a:pt x="419730" y="22481"/>
                  </a:lnTo>
                  <a:lnTo>
                    <a:pt x="419359" y="23366"/>
                  </a:lnTo>
                  <a:lnTo>
                    <a:pt x="418863" y="24254"/>
                  </a:lnTo>
                  <a:lnTo>
                    <a:pt x="418367" y="25136"/>
                  </a:lnTo>
                  <a:lnTo>
                    <a:pt x="417871" y="26021"/>
                  </a:lnTo>
                  <a:lnTo>
                    <a:pt x="417501" y="26909"/>
                  </a:lnTo>
                  <a:lnTo>
                    <a:pt x="417005" y="27791"/>
                  </a:lnTo>
                  <a:lnTo>
                    <a:pt x="416509" y="28676"/>
                  </a:lnTo>
                  <a:lnTo>
                    <a:pt x="416013" y="29562"/>
                  </a:lnTo>
                  <a:lnTo>
                    <a:pt x="415642" y="30447"/>
                  </a:lnTo>
                  <a:lnTo>
                    <a:pt x="415146" y="31155"/>
                  </a:lnTo>
                  <a:lnTo>
                    <a:pt x="414651" y="32040"/>
                  </a:lnTo>
                  <a:lnTo>
                    <a:pt x="414155" y="32926"/>
                  </a:lnTo>
                  <a:lnTo>
                    <a:pt x="413784" y="33811"/>
                  </a:lnTo>
                  <a:lnTo>
                    <a:pt x="413288" y="34519"/>
                  </a:lnTo>
                  <a:lnTo>
                    <a:pt x="412792" y="35405"/>
                  </a:lnTo>
                  <a:lnTo>
                    <a:pt x="412298" y="36113"/>
                  </a:lnTo>
                  <a:lnTo>
                    <a:pt x="411926" y="36998"/>
                  </a:lnTo>
                  <a:lnTo>
                    <a:pt x="411430" y="37707"/>
                  </a:lnTo>
                  <a:lnTo>
                    <a:pt x="410934" y="38592"/>
                  </a:lnTo>
                  <a:lnTo>
                    <a:pt x="410440" y="39301"/>
                  </a:lnTo>
                  <a:lnTo>
                    <a:pt x="410068" y="40007"/>
                  </a:lnTo>
                  <a:lnTo>
                    <a:pt x="409572" y="40892"/>
                  </a:lnTo>
                  <a:lnTo>
                    <a:pt x="409076" y="41600"/>
                  </a:lnTo>
                  <a:lnTo>
                    <a:pt x="408582" y="42309"/>
                  </a:lnTo>
                  <a:lnTo>
                    <a:pt x="408209" y="43018"/>
                  </a:lnTo>
                  <a:lnTo>
                    <a:pt x="407713" y="43726"/>
                  </a:lnTo>
                  <a:lnTo>
                    <a:pt x="407217" y="44432"/>
                  </a:lnTo>
                  <a:lnTo>
                    <a:pt x="406723" y="45141"/>
                  </a:lnTo>
                  <a:lnTo>
                    <a:pt x="406351" y="45850"/>
                  </a:lnTo>
                  <a:lnTo>
                    <a:pt x="405855" y="46555"/>
                  </a:lnTo>
                  <a:lnTo>
                    <a:pt x="405359" y="47088"/>
                  </a:lnTo>
                  <a:lnTo>
                    <a:pt x="404863" y="47796"/>
                  </a:lnTo>
                  <a:lnTo>
                    <a:pt x="404493" y="48505"/>
                  </a:lnTo>
                  <a:lnTo>
                    <a:pt x="403997" y="49037"/>
                  </a:lnTo>
                  <a:lnTo>
                    <a:pt x="403501" y="49743"/>
                  </a:lnTo>
                  <a:lnTo>
                    <a:pt x="403005" y="50275"/>
                  </a:lnTo>
                  <a:lnTo>
                    <a:pt x="402634" y="50984"/>
                  </a:lnTo>
                  <a:lnTo>
                    <a:pt x="402138" y="51513"/>
                  </a:lnTo>
                  <a:lnTo>
                    <a:pt x="401642" y="52045"/>
                  </a:lnTo>
                  <a:lnTo>
                    <a:pt x="401146" y="52754"/>
                  </a:lnTo>
                  <a:lnTo>
                    <a:pt x="400776" y="53284"/>
                  </a:lnTo>
                  <a:lnTo>
                    <a:pt x="400280" y="53816"/>
                  </a:lnTo>
                  <a:lnTo>
                    <a:pt x="399784" y="54345"/>
                  </a:lnTo>
                  <a:lnTo>
                    <a:pt x="399288" y="54877"/>
                  </a:lnTo>
                  <a:lnTo>
                    <a:pt x="398918" y="55410"/>
                  </a:lnTo>
                  <a:lnTo>
                    <a:pt x="398422" y="55939"/>
                  </a:lnTo>
                  <a:lnTo>
                    <a:pt x="397926" y="56471"/>
                  </a:lnTo>
                  <a:lnTo>
                    <a:pt x="397430" y="57000"/>
                  </a:lnTo>
                  <a:lnTo>
                    <a:pt x="397059" y="57533"/>
                  </a:lnTo>
                  <a:lnTo>
                    <a:pt x="396563" y="57886"/>
                  </a:lnTo>
                  <a:lnTo>
                    <a:pt x="396067" y="58418"/>
                  </a:lnTo>
                  <a:lnTo>
                    <a:pt x="395571" y="58947"/>
                  </a:lnTo>
                  <a:lnTo>
                    <a:pt x="395201" y="59303"/>
                  </a:lnTo>
                  <a:lnTo>
                    <a:pt x="394705" y="59835"/>
                  </a:lnTo>
                  <a:lnTo>
                    <a:pt x="394209" y="60188"/>
                  </a:lnTo>
                  <a:lnTo>
                    <a:pt x="393713" y="60720"/>
                  </a:lnTo>
                  <a:lnTo>
                    <a:pt x="393343" y="61073"/>
                  </a:lnTo>
                  <a:lnTo>
                    <a:pt x="392847" y="61603"/>
                  </a:lnTo>
                  <a:lnTo>
                    <a:pt x="392351" y="61958"/>
                  </a:lnTo>
                  <a:lnTo>
                    <a:pt x="391855" y="62311"/>
                  </a:lnTo>
                  <a:lnTo>
                    <a:pt x="391484" y="62667"/>
                  </a:lnTo>
                  <a:lnTo>
                    <a:pt x="390988" y="63020"/>
                  </a:lnTo>
                  <a:lnTo>
                    <a:pt x="390492" y="63376"/>
                  </a:lnTo>
                  <a:lnTo>
                    <a:pt x="389997" y="63729"/>
                  </a:lnTo>
                  <a:lnTo>
                    <a:pt x="389626" y="64081"/>
                  </a:lnTo>
                  <a:lnTo>
                    <a:pt x="389130" y="64437"/>
                  </a:lnTo>
                  <a:lnTo>
                    <a:pt x="388634" y="64790"/>
                  </a:lnTo>
                  <a:lnTo>
                    <a:pt x="388140" y="65146"/>
                  </a:lnTo>
                  <a:lnTo>
                    <a:pt x="387768" y="65499"/>
                  </a:lnTo>
                  <a:lnTo>
                    <a:pt x="387272" y="65675"/>
                  </a:lnTo>
                  <a:lnTo>
                    <a:pt x="386776" y="66031"/>
                  </a:lnTo>
                  <a:lnTo>
                    <a:pt x="386282" y="66384"/>
                  </a:lnTo>
                  <a:lnTo>
                    <a:pt x="385909" y="66560"/>
                  </a:lnTo>
                  <a:lnTo>
                    <a:pt x="385414" y="66916"/>
                  </a:lnTo>
                  <a:lnTo>
                    <a:pt x="384918" y="67093"/>
                  </a:lnTo>
                  <a:lnTo>
                    <a:pt x="384424" y="67446"/>
                  </a:lnTo>
                  <a:lnTo>
                    <a:pt x="384051" y="67622"/>
                  </a:lnTo>
                  <a:lnTo>
                    <a:pt x="383555" y="67801"/>
                  </a:lnTo>
                  <a:lnTo>
                    <a:pt x="383059" y="67978"/>
                  </a:lnTo>
                  <a:lnTo>
                    <a:pt x="382563" y="68331"/>
                  </a:lnTo>
                  <a:lnTo>
                    <a:pt x="382193" y="68510"/>
                  </a:lnTo>
                  <a:lnTo>
                    <a:pt x="381697" y="68684"/>
                  </a:lnTo>
                  <a:lnTo>
                    <a:pt x="381201" y="68863"/>
                  </a:lnTo>
                  <a:lnTo>
                    <a:pt x="380705" y="69039"/>
                  </a:lnTo>
                  <a:lnTo>
                    <a:pt x="380335" y="69216"/>
                  </a:lnTo>
                  <a:lnTo>
                    <a:pt x="379839" y="69392"/>
                  </a:lnTo>
                  <a:lnTo>
                    <a:pt x="379343" y="69572"/>
                  </a:lnTo>
                  <a:lnTo>
                    <a:pt x="378847" y="69572"/>
                  </a:lnTo>
                  <a:lnTo>
                    <a:pt x="378476" y="69748"/>
                  </a:lnTo>
                  <a:lnTo>
                    <a:pt x="377980" y="69924"/>
                  </a:lnTo>
                  <a:lnTo>
                    <a:pt x="377484" y="69924"/>
                  </a:lnTo>
                  <a:lnTo>
                    <a:pt x="376988" y="70101"/>
                  </a:lnTo>
                  <a:lnTo>
                    <a:pt x="376618" y="70101"/>
                  </a:lnTo>
                  <a:lnTo>
                    <a:pt x="376122" y="70277"/>
                  </a:lnTo>
                  <a:lnTo>
                    <a:pt x="375626" y="70277"/>
                  </a:lnTo>
                  <a:lnTo>
                    <a:pt x="375130" y="70457"/>
                  </a:lnTo>
                  <a:lnTo>
                    <a:pt x="374760" y="70457"/>
                  </a:lnTo>
                  <a:lnTo>
                    <a:pt x="374264" y="70457"/>
                  </a:lnTo>
                  <a:lnTo>
                    <a:pt x="373768" y="70633"/>
                  </a:lnTo>
                  <a:lnTo>
                    <a:pt x="373272" y="70633"/>
                  </a:lnTo>
                  <a:lnTo>
                    <a:pt x="372901" y="70633"/>
                  </a:lnTo>
                  <a:lnTo>
                    <a:pt x="370051" y="70633"/>
                  </a:lnTo>
                  <a:lnTo>
                    <a:pt x="369555" y="70457"/>
                  </a:lnTo>
                  <a:lnTo>
                    <a:pt x="369185" y="70457"/>
                  </a:lnTo>
                  <a:lnTo>
                    <a:pt x="368689" y="70457"/>
                  </a:lnTo>
                  <a:lnTo>
                    <a:pt x="368193" y="70277"/>
                  </a:lnTo>
                  <a:lnTo>
                    <a:pt x="367697" y="70277"/>
                  </a:lnTo>
                  <a:lnTo>
                    <a:pt x="367326" y="70101"/>
                  </a:lnTo>
                  <a:lnTo>
                    <a:pt x="366830" y="70101"/>
                  </a:lnTo>
                  <a:lnTo>
                    <a:pt x="366334" y="69924"/>
                  </a:lnTo>
                  <a:lnTo>
                    <a:pt x="365841" y="69748"/>
                  </a:lnTo>
                  <a:lnTo>
                    <a:pt x="365468" y="69748"/>
                  </a:lnTo>
                  <a:lnTo>
                    <a:pt x="364972" y="69572"/>
                  </a:lnTo>
                  <a:lnTo>
                    <a:pt x="364476" y="69392"/>
                  </a:lnTo>
                  <a:lnTo>
                    <a:pt x="363982" y="69216"/>
                  </a:lnTo>
                  <a:lnTo>
                    <a:pt x="363610" y="69039"/>
                  </a:lnTo>
                  <a:lnTo>
                    <a:pt x="363114" y="68863"/>
                  </a:lnTo>
                  <a:lnTo>
                    <a:pt x="362618" y="68684"/>
                  </a:lnTo>
                  <a:lnTo>
                    <a:pt x="362124" y="68510"/>
                  </a:lnTo>
                  <a:lnTo>
                    <a:pt x="361751" y="68331"/>
                  </a:lnTo>
                  <a:lnTo>
                    <a:pt x="361255" y="67978"/>
                  </a:lnTo>
                  <a:lnTo>
                    <a:pt x="360760" y="67801"/>
                  </a:lnTo>
                  <a:lnTo>
                    <a:pt x="360266" y="67446"/>
                  </a:lnTo>
                  <a:lnTo>
                    <a:pt x="359893" y="67093"/>
                  </a:lnTo>
                  <a:lnTo>
                    <a:pt x="359397" y="66916"/>
                  </a:lnTo>
                  <a:lnTo>
                    <a:pt x="358901" y="66560"/>
                  </a:lnTo>
                  <a:lnTo>
                    <a:pt x="358405" y="66208"/>
                  </a:lnTo>
                  <a:lnTo>
                    <a:pt x="358035" y="65855"/>
                  </a:lnTo>
                  <a:lnTo>
                    <a:pt x="357539" y="65499"/>
                  </a:lnTo>
                  <a:lnTo>
                    <a:pt x="357043" y="65146"/>
                  </a:lnTo>
                  <a:lnTo>
                    <a:pt x="356547" y="64790"/>
                  </a:lnTo>
                  <a:lnTo>
                    <a:pt x="356176" y="64437"/>
                  </a:lnTo>
                  <a:lnTo>
                    <a:pt x="355681" y="63905"/>
                  </a:lnTo>
                  <a:lnTo>
                    <a:pt x="355185" y="63552"/>
                  </a:lnTo>
                  <a:lnTo>
                    <a:pt x="354689" y="63199"/>
                  </a:lnTo>
                  <a:lnTo>
                    <a:pt x="354318" y="62667"/>
                  </a:lnTo>
                  <a:lnTo>
                    <a:pt x="353822" y="62311"/>
                  </a:lnTo>
                  <a:lnTo>
                    <a:pt x="353326" y="61782"/>
                  </a:lnTo>
                  <a:lnTo>
                    <a:pt x="352830" y="61429"/>
                  </a:lnTo>
                  <a:lnTo>
                    <a:pt x="352460" y="60897"/>
                  </a:lnTo>
                  <a:lnTo>
                    <a:pt x="351964" y="60541"/>
                  </a:lnTo>
                  <a:lnTo>
                    <a:pt x="351468" y="60012"/>
                  </a:lnTo>
                  <a:lnTo>
                    <a:pt x="350972" y="59656"/>
                  </a:lnTo>
                  <a:lnTo>
                    <a:pt x="350602" y="59303"/>
                  </a:lnTo>
                  <a:lnTo>
                    <a:pt x="350106" y="58774"/>
                  </a:lnTo>
                  <a:lnTo>
                    <a:pt x="349610" y="58418"/>
                  </a:lnTo>
                  <a:lnTo>
                    <a:pt x="349114" y="58065"/>
                  </a:lnTo>
                  <a:lnTo>
                    <a:pt x="348743" y="57533"/>
                  </a:lnTo>
                  <a:lnTo>
                    <a:pt x="348247" y="57180"/>
                  </a:lnTo>
                  <a:lnTo>
                    <a:pt x="347751" y="56824"/>
                  </a:lnTo>
                  <a:lnTo>
                    <a:pt x="347255" y="56471"/>
                  </a:lnTo>
                  <a:lnTo>
                    <a:pt x="346885" y="56118"/>
                  </a:lnTo>
                  <a:lnTo>
                    <a:pt x="346389" y="55762"/>
                  </a:lnTo>
                  <a:lnTo>
                    <a:pt x="345893" y="55586"/>
                  </a:lnTo>
                  <a:lnTo>
                    <a:pt x="345397" y="55230"/>
                  </a:lnTo>
                  <a:lnTo>
                    <a:pt x="345027" y="55054"/>
                  </a:lnTo>
                  <a:lnTo>
                    <a:pt x="344531" y="54701"/>
                  </a:lnTo>
                  <a:lnTo>
                    <a:pt x="344035" y="54524"/>
                  </a:lnTo>
                  <a:lnTo>
                    <a:pt x="343539" y="54345"/>
                  </a:lnTo>
                  <a:lnTo>
                    <a:pt x="343168" y="54169"/>
                  </a:lnTo>
                  <a:lnTo>
                    <a:pt x="342672" y="54169"/>
                  </a:lnTo>
                  <a:lnTo>
                    <a:pt x="342176" y="53992"/>
                  </a:lnTo>
                  <a:lnTo>
                    <a:pt x="341682" y="53992"/>
                  </a:lnTo>
                  <a:lnTo>
                    <a:pt x="341310" y="53992"/>
                  </a:lnTo>
                  <a:lnTo>
                    <a:pt x="340814" y="53816"/>
                  </a:lnTo>
                  <a:lnTo>
                    <a:pt x="340318" y="53992"/>
                  </a:lnTo>
                  <a:lnTo>
                    <a:pt x="339824" y="53992"/>
                  </a:lnTo>
                  <a:lnTo>
                    <a:pt x="339452" y="53992"/>
                  </a:lnTo>
                  <a:lnTo>
                    <a:pt x="338956" y="54169"/>
                  </a:lnTo>
                  <a:lnTo>
                    <a:pt x="338460" y="54169"/>
                  </a:lnTo>
                  <a:lnTo>
                    <a:pt x="337966" y="54345"/>
                  </a:lnTo>
                  <a:lnTo>
                    <a:pt x="337593" y="54524"/>
                  </a:lnTo>
                  <a:lnTo>
                    <a:pt x="337097" y="54701"/>
                  </a:lnTo>
                  <a:lnTo>
                    <a:pt x="336601" y="54877"/>
                  </a:lnTo>
                  <a:lnTo>
                    <a:pt x="336108" y="55054"/>
                  </a:lnTo>
                  <a:lnTo>
                    <a:pt x="335735" y="55230"/>
                  </a:lnTo>
                  <a:lnTo>
                    <a:pt x="335239" y="55586"/>
                  </a:lnTo>
                  <a:lnTo>
                    <a:pt x="334743" y="55762"/>
                  </a:lnTo>
                  <a:lnTo>
                    <a:pt x="334247" y="56118"/>
                  </a:lnTo>
                  <a:lnTo>
                    <a:pt x="333877" y="56295"/>
                  </a:lnTo>
                  <a:lnTo>
                    <a:pt x="333381" y="56648"/>
                  </a:lnTo>
                  <a:lnTo>
                    <a:pt x="332885" y="57000"/>
                  </a:lnTo>
                  <a:lnTo>
                    <a:pt x="332389" y="57356"/>
                  </a:lnTo>
                  <a:lnTo>
                    <a:pt x="332018" y="57533"/>
                  </a:lnTo>
                  <a:lnTo>
                    <a:pt x="331522" y="57886"/>
                  </a:lnTo>
                  <a:lnTo>
                    <a:pt x="331027" y="58241"/>
                  </a:lnTo>
                  <a:lnTo>
                    <a:pt x="330531" y="58774"/>
                  </a:lnTo>
                  <a:lnTo>
                    <a:pt x="330160" y="59126"/>
                  </a:lnTo>
                  <a:lnTo>
                    <a:pt x="329664" y="59479"/>
                  </a:lnTo>
                  <a:lnTo>
                    <a:pt x="329168" y="59835"/>
                  </a:lnTo>
                  <a:lnTo>
                    <a:pt x="328672" y="60188"/>
                  </a:lnTo>
                  <a:lnTo>
                    <a:pt x="328302" y="60720"/>
                  </a:lnTo>
                  <a:lnTo>
                    <a:pt x="327806" y="61073"/>
                  </a:lnTo>
                  <a:lnTo>
                    <a:pt x="327310" y="61429"/>
                  </a:lnTo>
                  <a:lnTo>
                    <a:pt x="326814" y="61782"/>
                  </a:lnTo>
                  <a:lnTo>
                    <a:pt x="326443" y="62311"/>
                  </a:lnTo>
                  <a:lnTo>
                    <a:pt x="325948" y="62667"/>
                  </a:lnTo>
                  <a:lnTo>
                    <a:pt x="325452" y="63020"/>
                  </a:lnTo>
                  <a:lnTo>
                    <a:pt x="324956" y="63376"/>
                  </a:lnTo>
                  <a:lnTo>
                    <a:pt x="324585" y="63905"/>
                  </a:lnTo>
                  <a:lnTo>
                    <a:pt x="324089" y="64261"/>
                  </a:lnTo>
                  <a:lnTo>
                    <a:pt x="323593" y="64614"/>
                  </a:lnTo>
                  <a:lnTo>
                    <a:pt x="323097" y="64967"/>
                  </a:lnTo>
                  <a:lnTo>
                    <a:pt x="322727" y="65322"/>
                  </a:lnTo>
                  <a:lnTo>
                    <a:pt x="322231" y="65675"/>
                  </a:lnTo>
                  <a:lnTo>
                    <a:pt x="321735" y="66031"/>
                  </a:lnTo>
                  <a:lnTo>
                    <a:pt x="321239" y="66384"/>
                  </a:lnTo>
                  <a:lnTo>
                    <a:pt x="320869" y="66737"/>
                  </a:lnTo>
                  <a:lnTo>
                    <a:pt x="320373" y="67093"/>
                  </a:lnTo>
                  <a:lnTo>
                    <a:pt x="319877" y="67446"/>
                  </a:lnTo>
                  <a:lnTo>
                    <a:pt x="319383" y="67801"/>
                  </a:lnTo>
                  <a:lnTo>
                    <a:pt x="319010" y="68154"/>
                  </a:lnTo>
                  <a:lnTo>
                    <a:pt x="318514" y="68331"/>
                  </a:lnTo>
                  <a:lnTo>
                    <a:pt x="318018" y="68684"/>
                  </a:lnTo>
                  <a:lnTo>
                    <a:pt x="317524" y="69039"/>
                  </a:lnTo>
                  <a:lnTo>
                    <a:pt x="317152" y="69216"/>
                  </a:lnTo>
                  <a:lnTo>
                    <a:pt x="316656" y="69572"/>
                  </a:lnTo>
                  <a:lnTo>
                    <a:pt x="316160" y="69748"/>
                  </a:lnTo>
                  <a:lnTo>
                    <a:pt x="315666" y="70101"/>
                  </a:lnTo>
                  <a:lnTo>
                    <a:pt x="315294" y="70277"/>
                  </a:lnTo>
                  <a:lnTo>
                    <a:pt x="314798" y="70457"/>
                  </a:lnTo>
                  <a:lnTo>
                    <a:pt x="314302" y="70633"/>
                  </a:lnTo>
                  <a:lnTo>
                    <a:pt x="313808" y="70986"/>
                  </a:lnTo>
                  <a:lnTo>
                    <a:pt x="313435" y="71165"/>
                  </a:lnTo>
                  <a:lnTo>
                    <a:pt x="312939" y="71339"/>
                  </a:lnTo>
                  <a:lnTo>
                    <a:pt x="312443" y="71518"/>
                  </a:lnTo>
                  <a:lnTo>
                    <a:pt x="311947" y="71695"/>
                  </a:lnTo>
                  <a:lnTo>
                    <a:pt x="311577" y="71871"/>
                  </a:lnTo>
                  <a:lnTo>
                    <a:pt x="311081" y="72048"/>
                  </a:lnTo>
                  <a:lnTo>
                    <a:pt x="310585" y="72227"/>
                  </a:lnTo>
                  <a:lnTo>
                    <a:pt x="310089" y="72227"/>
                  </a:lnTo>
                  <a:lnTo>
                    <a:pt x="309719" y="72403"/>
                  </a:lnTo>
                  <a:lnTo>
                    <a:pt x="309223" y="72580"/>
                  </a:lnTo>
                  <a:lnTo>
                    <a:pt x="308727" y="72580"/>
                  </a:lnTo>
                  <a:lnTo>
                    <a:pt x="308231" y="72756"/>
                  </a:lnTo>
                  <a:lnTo>
                    <a:pt x="307860" y="72756"/>
                  </a:lnTo>
                  <a:lnTo>
                    <a:pt x="307364" y="72933"/>
                  </a:lnTo>
                  <a:lnTo>
                    <a:pt x="306868" y="72933"/>
                  </a:lnTo>
                  <a:lnTo>
                    <a:pt x="306373" y="73112"/>
                  </a:lnTo>
                  <a:lnTo>
                    <a:pt x="306002" y="73112"/>
                  </a:lnTo>
                  <a:lnTo>
                    <a:pt x="305506" y="73112"/>
                  </a:lnTo>
                  <a:lnTo>
                    <a:pt x="305010" y="73112"/>
                  </a:lnTo>
                  <a:lnTo>
                    <a:pt x="304514" y="73112"/>
                  </a:lnTo>
                  <a:lnTo>
                    <a:pt x="304144" y="73289"/>
                  </a:lnTo>
                  <a:lnTo>
                    <a:pt x="303648" y="73289"/>
                  </a:lnTo>
                  <a:lnTo>
                    <a:pt x="303152" y="73289"/>
                  </a:lnTo>
                  <a:lnTo>
                    <a:pt x="302656" y="73289"/>
                  </a:lnTo>
                  <a:lnTo>
                    <a:pt x="302285" y="73112"/>
                  </a:lnTo>
                  <a:lnTo>
                    <a:pt x="301789" y="73112"/>
                  </a:lnTo>
                  <a:lnTo>
                    <a:pt x="301294" y="73112"/>
                  </a:lnTo>
                  <a:lnTo>
                    <a:pt x="300798" y="73112"/>
                  </a:lnTo>
                  <a:lnTo>
                    <a:pt x="300427" y="72933"/>
                  </a:lnTo>
                  <a:lnTo>
                    <a:pt x="299931" y="72933"/>
                  </a:lnTo>
                  <a:lnTo>
                    <a:pt x="299435" y="72933"/>
                  </a:lnTo>
                  <a:lnTo>
                    <a:pt x="298939" y="72756"/>
                  </a:lnTo>
                  <a:lnTo>
                    <a:pt x="298569" y="72756"/>
                  </a:lnTo>
                  <a:lnTo>
                    <a:pt x="298073" y="72580"/>
                  </a:lnTo>
                  <a:lnTo>
                    <a:pt x="297577" y="72403"/>
                  </a:lnTo>
                  <a:lnTo>
                    <a:pt x="297081" y="72403"/>
                  </a:lnTo>
                  <a:lnTo>
                    <a:pt x="296711" y="72227"/>
                  </a:lnTo>
                  <a:lnTo>
                    <a:pt x="296215" y="72048"/>
                  </a:lnTo>
                  <a:lnTo>
                    <a:pt x="295719" y="71871"/>
                  </a:lnTo>
                  <a:lnTo>
                    <a:pt x="295225" y="71695"/>
                  </a:lnTo>
                  <a:lnTo>
                    <a:pt x="294852" y="71518"/>
                  </a:lnTo>
                  <a:lnTo>
                    <a:pt x="294356" y="71339"/>
                  </a:lnTo>
                  <a:lnTo>
                    <a:pt x="293860" y="71165"/>
                  </a:lnTo>
                  <a:lnTo>
                    <a:pt x="293366" y="70986"/>
                  </a:lnTo>
                  <a:lnTo>
                    <a:pt x="292994" y="70810"/>
                  </a:lnTo>
                  <a:lnTo>
                    <a:pt x="292498" y="70633"/>
                  </a:lnTo>
                  <a:lnTo>
                    <a:pt x="292002" y="70277"/>
                  </a:lnTo>
                  <a:lnTo>
                    <a:pt x="291508" y="70101"/>
                  </a:lnTo>
                  <a:lnTo>
                    <a:pt x="291136" y="69924"/>
                  </a:lnTo>
                  <a:lnTo>
                    <a:pt x="290640" y="69572"/>
                  </a:lnTo>
                  <a:lnTo>
                    <a:pt x="290144" y="69392"/>
                  </a:lnTo>
                  <a:lnTo>
                    <a:pt x="289650" y="69039"/>
                  </a:lnTo>
                  <a:lnTo>
                    <a:pt x="289277" y="68863"/>
                  </a:lnTo>
                  <a:lnTo>
                    <a:pt x="288781" y="68510"/>
                  </a:lnTo>
                  <a:lnTo>
                    <a:pt x="288285" y="68154"/>
                  </a:lnTo>
                  <a:lnTo>
                    <a:pt x="287789" y="67801"/>
                  </a:lnTo>
                  <a:lnTo>
                    <a:pt x="287419" y="67622"/>
                  </a:lnTo>
                  <a:lnTo>
                    <a:pt x="286923" y="67269"/>
                  </a:lnTo>
                  <a:lnTo>
                    <a:pt x="286427" y="66916"/>
                  </a:lnTo>
                  <a:lnTo>
                    <a:pt x="285931" y="66560"/>
                  </a:lnTo>
                  <a:lnTo>
                    <a:pt x="285561" y="66208"/>
                  </a:lnTo>
                  <a:lnTo>
                    <a:pt x="285065" y="65855"/>
                  </a:lnTo>
                  <a:lnTo>
                    <a:pt x="284569" y="65499"/>
                  </a:lnTo>
                  <a:lnTo>
                    <a:pt x="284073" y="64967"/>
                  </a:lnTo>
                  <a:lnTo>
                    <a:pt x="283702" y="64614"/>
                  </a:lnTo>
                  <a:lnTo>
                    <a:pt x="283206" y="64261"/>
                  </a:lnTo>
                  <a:lnTo>
                    <a:pt x="282710" y="63905"/>
                  </a:lnTo>
                  <a:lnTo>
                    <a:pt x="282214" y="63376"/>
                  </a:lnTo>
                  <a:lnTo>
                    <a:pt x="281844" y="63020"/>
                  </a:lnTo>
                  <a:lnTo>
                    <a:pt x="281348" y="62491"/>
                  </a:lnTo>
                  <a:lnTo>
                    <a:pt x="280852" y="62135"/>
                  </a:lnTo>
                  <a:lnTo>
                    <a:pt x="280356" y="61603"/>
                  </a:lnTo>
                  <a:lnTo>
                    <a:pt x="279986" y="61073"/>
                  </a:lnTo>
                  <a:lnTo>
                    <a:pt x="279490" y="60720"/>
                  </a:lnTo>
                  <a:lnTo>
                    <a:pt x="278994" y="60188"/>
                  </a:lnTo>
                  <a:lnTo>
                    <a:pt x="278498" y="59656"/>
                  </a:lnTo>
                  <a:lnTo>
                    <a:pt x="278127" y="59126"/>
                  </a:lnTo>
                  <a:lnTo>
                    <a:pt x="277631" y="58594"/>
                  </a:lnTo>
                  <a:lnTo>
                    <a:pt x="277135" y="58065"/>
                  </a:lnTo>
                  <a:lnTo>
                    <a:pt x="276640" y="57533"/>
                  </a:lnTo>
                  <a:lnTo>
                    <a:pt x="276269" y="57000"/>
                  </a:lnTo>
                  <a:lnTo>
                    <a:pt x="275773" y="56471"/>
                  </a:lnTo>
                  <a:lnTo>
                    <a:pt x="275277" y="55939"/>
                  </a:lnTo>
                  <a:lnTo>
                    <a:pt x="274781" y="55410"/>
                  </a:lnTo>
                  <a:lnTo>
                    <a:pt x="274411" y="54701"/>
                  </a:lnTo>
                  <a:lnTo>
                    <a:pt x="273915" y="54169"/>
                  </a:lnTo>
                  <a:lnTo>
                    <a:pt x="273419" y="53463"/>
                  </a:lnTo>
                  <a:lnTo>
                    <a:pt x="272925" y="52931"/>
                  </a:lnTo>
                  <a:lnTo>
                    <a:pt x="272552" y="52398"/>
                  </a:lnTo>
                  <a:lnTo>
                    <a:pt x="272057" y="51690"/>
                  </a:lnTo>
                  <a:lnTo>
                    <a:pt x="271561" y="50984"/>
                  </a:lnTo>
                  <a:lnTo>
                    <a:pt x="271067" y="50452"/>
                  </a:lnTo>
                  <a:lnTo>
                    <a:pt x="270694" y="49743"/>
                  </a:lnTo>
                  <a:lnTo>
                    <a:pt x="270198" y="49037"/>
                  </a:lnTo>
                  <a:lnTo>
                    <a:pt x="269702" y="48329"/>
                  </a:lnTo>
                  <a:lnTo>
                    <a:pt x="269208" y="47796"/>
                  </a:lnTo>
                  <a:lnTo>
                    <a:pt x="268836" y="47088"/>
                  </a:lnTo>
                  <a:lnTo>
                    <a:pt x="268340" y="46382"/>
                  </a:lnTo>
                  <a:lnTo>
                    <a:pt x="267844" y="45673"/>
                  </a:lnTo>
                  <a:lnTo>
                    <a:pt x="267350" y="44964"/>
                  </a:lnTo>
                  <a:lnTo>
                    <a:pt x="266978" y="44256"/>
                  </a:lnTo>
                  <a:lnTo>
                    <a:pt x="266482" y="43547"/>
                  </a:lnTo>
                  <a:lnTo>
                    <a:pt x="265986" y="43018"/>
                  </a:lnTo>
                  <a:lnTo>
                    <a:pt x="265490" y="42309"/>
                  </a:lnTo>
                  <a:lnTo>
                    <a:pt x="265119" y="41600"/>
                  </a:lnTo>
                  <a:lnTo>
                    <a:pt x="264623" y="40892"/>
                  </a:lnTo>
                  <a:lnTo>
                    <a:pt x="264127" y="40183"/>
                  </a:lnTo>
                  <a:lnTo>
                    <a:pt x="263631" y="39654"/>
                  </a:lnTo>
                  <a:lnTo>
                    <a:pt x="263261" y="38945"/>
                  </a:lnTo>
                  <a:lnTo>
                    <a:pt x="262765" y="38413"/>
                  </a:lnTo>
                  <a:lnTo>
                    <a:pt x="262269" y="37707"/>
                  </a:lnTo>
                  <a:lnTo>
                    <a:pt x="261773" y="37175"/>
                  </a:lnTo>
                  <a:lnTo>
                    <a:pt x="261403" y="36466"/>
                  </a:lnTo>
                  <a:lnTo>
                    <a:pt x="260907" y="35937"/>
                  </a:lnTo>
                  <a:lnTo>
                    <a:pt x="260411" y="35405"/>
                  </a:lnTo>
                  <a:lnTo>
                    <a:pt x="259915" y="34872"/>
                  </a:lnTo>
                  <a:lnTo>
                    <a:pt x="259544" y="34343"/>
                  </a:lnTo>
                  <a:lnTo>
                    <a:pt x="259048" y="33811"/>
                  </a:lnTo>
                  <a:lnTo>
                    <a:pt x="258552" y="33458"/>
                  </a:lnTo>
                  <a:lnTo>
                    <a:pt x="258056" y="32926"/>
                  </a:lnTo>
                  <a:lnTo>
                    <a:pt x="257686" y="32573"/>
                  </a:lnTo>
                  <a:lnTo>
                    <a:pt x="257190" y="32217"/>
                  </a:lnTo>
                  <a:lnTo>
                    <a:pt x="256694" y="31864"/>
                  </a:lnTo>
                  <a:lnTo>
                    <a:pt x="256198" y="31511"/>
                  </a:lnTo>
                  <a:lnTo>
                    <a:pt x="255828" y="31155"/>
                  </a:lnTo>
                  <a:lnTo>
                    <a:pt x="255332" y="30802"/>
                  </a:lnTo>
                  <a:lnTo>
                    <a:pt x="254836" y="30626"/>
                  </a:lnTo>
                  <a:lnTo>
                    <a:pt x="254340" y="30447"/>
                  </a:lnTo>
                  <a:lnTo>
                    <a:pt x="253969" y="30270"/>
                  </a:lnTo>
                  <a:lnTo>
                    <a:pt x="253473" y="30094"/>
                  </a:lnTo>
                  <a:lnTo>
                    <a:pt x="252977" y="30094"/>
                  </a:lnTo>
                  <a:lnTo>
                    <a:pt x="252481" y="29917"/>
                  </a:lnTo>
                  <a:lnTo>
                    <a:pt x="252111" y="29917"/>
                  </a:lnTo>
                  <a:lnTo>
                    <a:pt x="251615" y="29917"/>
                  </a:lnTo>
                  <a:lnTo>
                    <a:pt x="251119" y="29917"/>
                  </a:lnTo>
                  <a:lnTo>
                    <a:pt x="250623" y="30094"/>
                  </a:lnTo>
                  <a:lnTo>
                    <a:pt x="250253" y="30094"/>
                  </a:lnTo>
                  <a:lnTo>
                    <a:pt x="249757" y="30270"/>
                  </a:lnTo>
                  <a:lnTo>
                    <a:pt x="249261" y="30447"/>
                  </a:lnTo>
                  <a:lnTo>
                    <a:pt x="248767" y="30626"/>
                  </a:lnTo>
                  <a:lnTo>
                    <a:pt x="248394" y="30979"/>
                  </a:lnTo>
                  <a:lnTo>
                    <a:pt x="247898" y="31155"/>
                  </a:lnTo>
                  <a:lnTo>
                    <a:pt x="247403" y="31511"/>
                  </a:lnTo>
                  <a:lnTo>
                    <a:pt x="246909" y="31864"/>
                  </a:lnTo>
                  <a:lnTo>
                    <a:pt x="246536" y="32217"/>
                  </a:lnTo>
                  <a:lnTo>
                    <a:pt x="246040" y="32573"/>
                  </a:lnTo>
                  <a:lnTo>
                    <a:pt x="245544" y="32926"/>
                  </a:lnTo>
                  <a:lnTo>
                    <a:pt x="245050" y="33458"/>
                  </a:lnTo>
                  <a:lnTo>
                    <a:pt x="244678" y="33811"/>
                  </a:lnTo>
                  <a:lnTo>
                    <a:pt x="244182" y="34343"/>
                  </a:lnTo>
                  <a:lnTo>
                    <a:pt x="243686" y="34872"/>
                  </a:lnTo>
                  <a:lnTo>
                    <a:pt x="243190" y="35405"/>
                  </a:lnTo>
                  <a:lnTo>
                    <a:pt x="242819" y="35937"/>
                  </a:lnTo>
                  <a:lnTo>
                    <a:pt x="242324" y="36466"/>
                  </a:lnTo>
                  <a:lnTo>
                    <a:pt x="241828" y="37175"/>
                  </a:lnTo>
                  <a:lnTo>
                    <a:pt x="241332" y="37707"/>
                  </a:lnTo>
                  <a:lnTo>
                    <a:pt x="240961" y="38413"/>
                  </a:lnTo>
                  <a:lnTo>
                    <a:pt x="240465" y="38945"/>
                  </a:lnTo>
                  <a:lnTo>
                    <a:pt x="239969" y="39654"/>
                  </a:lnTo>
                  <a:lnTo>
                    <a:pt x="239473" y="40362"/>
                  </a:lnTo>
                  <a:lnTo>
                    <a:pt x="239103" y="41071"/>
                  </a:lnTo>
                  <a:lnTo>
                    <a:pt x="238607" y="41777"/>
                  </a:lnTo>
                  <a:lnTo>
                    <a:pt x="238111" y="42486"/>
                  </a:lnTo>
                  <a:lnTo>
                    <a:pt x="237615" y="43194"/>
                  </a:lnTo>
                  <a:lnTo>
                    <a:pt x="237245" y="43903"/>
                  </a:lnTo>
                  <a:lnTo>
                    <a:pt x="236749" y="44609"/>
                  </a:lnTo>
                  <a:lnTo>
                    <a:pt x="236253" y="45317"/>
                  </a:lnTo>
                  <a:lnTo>
                    <a:pt x="235757" y="46026"/>
                  </a:lnTo>
                  <a:lnTo>
                    <a:pt x="235386" y="46911"/>
                  </a:lnTo>
                  <a:lnTo>
                    <a:pt x="234890" y="47620"/>
                  </a:lnTo>
                  <a:lnTo>
                    <a:pt x="234394" y="48329"/>
                  </a:lnTo>
                  <a:lnTo>
                    <a:pt x="233898" y="49037"/>
                  </a:lnTo>
                  <a:lnTo>
                    <a:pt x="233528" y="49743"/>
                  </a:lnTo>
                  <a:lnTo>
                    <a:pt x="233032" y="50628"/>
                  </a:lnTo>
                  <a:lnTo>
                    <a:pt x="232536" y="51337"/>
                  </a:lnTo>
                  <a:lnTo>
                    <a:pt x="232040" y="52045"/>
                  </a:lnTo>
                  <a:lnTo>
                    <a:pt x="231670" y="52754"/>
                  </a:lnTo>
                  <a:lnTo>
                    <a:pt x="231174" y="53463"/>
                  </a:lnTo>
                  <a:lnTo>
                    <a:pt x="230678" y="54169"/>
                  </a:lnTo>
                  <a:lnTo>
                    <a:pt x="230182" y="54877"/>
                  </a:lnTo>
                  <a:lnTo>
                    <a:pt x="229811" y="55586"/>
                  </a:lnTo>
                  <a:lnTo>
                    <a:pt x="229315" y="56295"/>
                  </a:lnTo>
                  <a:lnTo>
                    <a:pt x="228819" y="57000"/>
                  </a:lnTo>
                  <a:lnTo>
                    <a:pt x="228323" y="57709"/>
                  </a:lnTo>
                  <a:lnTo>
                    <a:pt x="227953" y="58418"/>
                  </a:lnTo>
                  <a:lnTo>
                    <a:pt x="227457" y="59126"/>
                  </a:lnTo>
                  <a:lnTo>
                    <a:pt x="226961" y="59656"/>
                  </a:lnTo>
                  <a:lnTo>
                    <a:pt x="226467" y="60365"/>
                  </a:lnTo>
                  <a:lnTo>
                    <a:pt x="226095" y="61073"/>
                  </a:lnTo>
                  <a:lnTo>
                    <a:pt x="225599" y="61603"/>
                  </a:lnTo>
                  <a:lnTo>
                    <a:pt x="225103" y="62311"/>
                  </a:lnTo>
                  <a:lnTo>
                    <a:pt x="224609" y="62843"/>
                  </a:lnTo>
                  <a:lnTo>
                    <a:pt x="224236" y="63552"/>
                  </a:lnTo>
                  <a:lnTo>
                    <a:pt x="223740" y="64081"/>
                  </a:lnTo>
                  <a:lnTo>
                    <a:pt x="223244" y="64614"/>
                  </a:lnTo>
                  <a:lnTo>
                    <a:pt x="222751" y="65322"/>
                  </a:lnTo>
                  <a:lnTo>
                    <a:pt x="222378" y="65855"/>
                  </a:lnTo>
                  <a:lnTo>
                    <a:pt x="221882" y="66384"/>
                  </a:lnTo>
                  <a:lnTo>
                    <a:pt x="221386" y="66916"/>
                  </a:lnTo>
                  <a:lnTo>
                    <a:pt x="220892" y="67446"/>
                  </a:lnTo>
                  <a:lnTo>
                    <a:pt x="220520" y="67978"/>
                  </a:lnTo>
                  <a:lnTo>
                    <a:pt x="220024" y="68510"/>
                  </a:lnTo>
                  <a:lnTo>
                    <a:pt x="219528" y="69039"/>
                  </a:lnTo>
                  <a:lnTo>
                    <a:pt x="219032" y="69572"/>
                  </a:lnTo>
                  <a:lnTo>
                    <a:pt x="218661" y="70101"/>
                  </a:lnTo>
                  <a:lnTo>
                    <a:pt x="218165" y="70457"/>
                  </a:lnTo>
                  <a:lnTo>
                    <a:pt x="217670" y="70986"/>
                  </a:lnTo>
                  <a:lnTo>
                    <a:pt x="217174" y="71518"/>
                  </a:lnTo>
                  <a:lnTo>
                    <a:pt x="216803" y="71871"/>
                  </a:lnTo>
                  <a:lnTo>
                    <a:pt x="216307" y="72403"/>
                  </a:lnTo>
                  <a:lnTo>
                    <a:pt x="215811" y="72756"/>
                  </a:lnTo>
                  <a:lnTo>
                    <a:pt x="215315" y="73289"/>
                  </a:lnTo>
                  <a:lnTo>
                    <a:pt x="214945" y="73641"/>
                  </a:lnTo>
                  <a:lnTo>
                    <a:pt x="214449" y="73997"/>
                  </a:lnTo>
                  <a:lnTo>
                    <a:pt x="213953" y="74527"/>
                  </a:lnTo>
                  <a:lnTo>
                    <a:pt x="213457" y="74882"/>
                  </a:lnTo>
                  <a:lnTo>
                    <a:pt x="213086" y="75235"/>
                  </a:lnTo>
                  <a:lnTo>
                    <a:pt x="212591" y="75591"/>
                  </a:lnTo>
                  <a:lnTo>
                    <a:pt x="212095" y="75944"/>
                  </a:lnTo>
                  <a:lnTo>
                    <a:pt x="211599" y="76297"/>
                  </a:lnTo>
                  <a:lnTo>
                    <a:pt x="211228" y="76653"/>
                  </a:lnTo>
                  <a:lnTo>
                    <a:pt x="210732" y="77005"/>
                  </a:lnTo>
                  <a:lnTo>
                    <a:pt x="210236" y="77358"/>
                  </a:lnTo>
                  <a:lnTo>
                    <a:pt x="209740" y="77714"/>
                  </a:lnTo>
                  <a:lnTo>
                    <a:pt x="209370" y="77891"/>
                  </a:lnTo>
                  <a:lnTo>
                    <a:pt x="208874" y="78246"/>
                  </a:lnTo>
                  <a:lnTo>
                    <a:pt x="208378" y="78599"/>
                  </a:lnTo>
                  <a:lnTo>
                    <a:pt x="207882" y="78776"/>
                  </a:lnTo>
                  <a:lnTo>
                    <a:pt x="207512" y="79129"/>
                  </a:lnTo>
                  <a:lnTo>
                    <a:pt x="207016" y="79308"/>
                  </a:lnTo>
                  <a:lnTo>
                    <a:pt x="206520" y="79661"/>
                  </a:lnTo>
                  <a:lnTo>
                    <a:pt x="206024" y="79837"/>
                  </a:lnTo>
                  <a:lnTo>
                    <a:pt x="205653" y="80014"/>
                  </a:lnTo>
                  <a:lnTo>
                    <a:pt x="205157" y="80370"/>
                  </a:lnTo>
                  <a:lnTo>
                    <a:pt x="204661" y="80546"/>
                  </a:lnTo>
                  <a:lnTo>
                    <a:pt x="204165" y="80722"/>
                  </a:lnTo>
                  <a:lnTo>
                    <a:pt x="203795" y="80902"/>
                  </a:lnTo>
                  <a:lnTo>
                    <a:pt x="203299" y="81075"/>
                  </a:lnTo>
                  <a:lnTo>
                    <a:pt x="202803" y="81255"/>
                  </a:lnTo>
                  <a:lnTo>
                    <a:pt x="202309" y="81431"/>
                  </a:lnTo>
                  <a:lnTo>
                    <a:pt x="201937" y="81608"/>
                  </a:lnTo>
                  <a:lnTo>
                    <a:pt x="201441" y="81784"/>
                  </a:lnTo>
                  <a:lnTo>
                    <a:pt x="200945" y="81963"/>
                  </a:lnTo>
                  <a:lnTo>
                    <a:pt x="200451" y="81963"/>
                  </a:lnTo>
                  <a:lnTo>
                    <a:pt x="200078" y="82140"/>
                  </a:lnTo>
                  <a:lnTo>
                    <a:pt x="199582" y="82316"/>
                  </a:lnTo>
                  <a:lnTo>
                    <a:pt x="199086" y="82316"/>
                  </a:lnTo>
                  <a:lnTo>
                    <a:pt x="198592" y="82493"/>
                  </a:lnTo>
                  <a:lnTo>
                    <a:pt x="198220" y="82493"/>
                  </a:lnTo>
                  <a:lnTo>
                    <a:pt x="197724" y="82669"/>
                  </a:lnTo>
                  <a:lnTo>
                    <a:pt x="197228" y="82669"/>
                  </a:lnTo>
                  <a:lnTo>
                    <a:pt x="196732" y="82669"/>
                  </a:lnTo>
                  <a:lnTo>
                    <a:pt x="196362" y="82848"/>
                  </a:lnTo>
                  <a:lnTo>
                    <a:pt x="195866" y="82848"/>
                  </a:lnTo>
                  <a:lnTo>
                    <a:pt x="192149" y="82848"/>
                  </a:lnTo>
                  <a:lnTo>
                    <a:pt x="191653" y="82669"/>
                  </a:lnTo>
                  <a:lnTo>
                    <a:pt x="191157" y="82669"/>
                  </a:lnTo>
                  <a:lnTo>
                    <a:pt x="190787" y="82669"/>
                  </a:lnTo>
                  <a:lnTo>
                    <a:pt x="190291" y="82493"/>
                  </a:lnTo>
                  <a:lnTo>
                    <a:pt x="189795" y="82493"/>
                  </a:lnTo>
                  <a:lnTo>
                    <a:pt x="189299" y="82316"/>
                  </a:lnTo>
                  <a:lnTo>
                    <a:pt x="188928" y="82316"/>
                  </a:lnTo>
                  <a:lnTo>
                    <a:pt x="188432" y="82140"/>
                  </a:lnTo>
                  <a:lnTo>
                    <a:pt x="187937" y="82140"/>
                  </a:lnTo>
                  <a:lnTo>
                    <a:pt x="187441" y="81963"/>
                  </a:lnTo>
                  <a:lnTo>
                    <a:pt x="187070" y="81784"/>
                  </a:lnTo>
                  <a:lnTo>
                    <a:pt x="186574" y="81608"/>
                  </a:lnTo>
                  <a:lnTo>
                    <a:pt x="186078" y="81431"/>
                  </a:lnTo>
                  <a:lnTo>
                    <a:pt x="185582" y="81431"/>
                  </a:lnTo>
                  <a:lnTo>
                    <a:pt x="185212" y="81255"/>
                  </a:lnTo>
                  <a:lnTo>
                    <a:pt x="184716" y="81075"/>
                  </a:lnTo>
                  <a:lnTo>
                    <a:pt x="184220" y="80722"/>
                  </a:lnTo>
                  <a:lnTo>
                    <a:pt x="183724" y="80546"/>
                  </a:lnTo>
                  <a:lnTo>
                    <a:pt x="183354" y="80370"/>
                  </a:lnTo>
                  <a:lnTo>
                    <a:pt x="182858" y="80193"/>
                  </a:lnTo>
                  <a:lnTo>
                    <a:pt x="182362" y="80014"/>
                  </a:lnTo>
                  <a:lnTo>
                    <a:pt x="181866" y="79661"/>
                  </a:lnTo>
                  <a:lnTo>
                    <a:pt x="181495" y="79484"/>
                  </a:lnTo>
                  <a:lnTo>
                    <a:pt x="180999" y="79129"/>
                  </a:lnTo>
                  <a:lnTo>
                    <a:pt x="180503" y="78952"/>
                  </a:lnTo>
                  <a:lnTo>
                    <a:pt x="180009" y="78599"/>
                  </a:lnTo>
                  <a:lnTo>
                    <a:pt x="179637" y="78423"/>
                  </a:lnTo>
                  <a:lnTo>
                    <a:pt x="179141" y="78067"/>
                  </a:lnTo>
                  <a:lnTo>
                    <a:pt x="178645" y="77714"/>
                  </a:lnTo>
                  <a:lnTo>
                    <a:pt x="178151" y="77538"/>
                  </a:lnTo>
                  <a:lnTo>
                    <a:pt x="177779" y="77182"/>
                  </a:lnTo>
                  <a:lnTo>
                    <a:pt x="177283" y="76829"/>
                  </a:lnTo>
                  <a:lnTo>
                    <a:pt x="176787" y="76653"/>
                  </a:lnTo>
                  <a:lnTo>
                    <a:pt x="176293" y="76297"/>
                  </a:lnTo>
                  <a:lnTo>
                    <a:pt x="175920" y="75944"/>
                  </a:lnTo>
                  <a:lnTo>
                    <a:pt x="175424" y="75767"/>
                  </a:lnTo>
                  <a:lnTo>
                    <a:pt x="174928" y="75412"/>
                  </a:lnTo>
                  <a:lnTo>
                    <a:pt x="174434" y="75059"/>
                  </a:lnTo>
                  <a:lnTo>
                    <a:pt x="174062" y="74703"/>
                  </a:lnTo>
                  <a:lnTo>
                    <a:pt x="173566" y="74527"/>
                  </a:lnTo>
                  <a:lnTo>
                    <a:pt x="173070" y="74174"/>
                  </a:lnTo>
                  <a:lnTo>
                    <a:pt x="172574" y="73818"/>
                  </a:lnTo>
                  <a:lnTo>
                    <a:pt x="172204" y="73465"/>
                  </a:lnTo>
                  <a:lnTo>
                    <a:pt x="171708" y="73112"/>
                  </a:lnTo>
                  <a:lnTo>
                    <a:pt x="171212" y="72756"/>
                  </a:lnTo>
                  <a:lnTo>
                    <a:pt x="170716" y="72580"/>
                  </a:lnTo>
                  <a:lnTo>
                    <a:pt x="170345" y="72227"/>
                  </a:lnTo>
                  <a:lnTo>
                    <a:pt x="169849" y="71871"/>
                  </a:lnTo>
                  <a:lnTo>
                    <a:pt x="169353" y="71518"/>
                  </a:lnTo>
                  <a:lnTo>
                    <a:pt x="168857" y="71165"/>
                  </a:lnTo>
                  <a:lnTo>
                    <a:pt x="168487" y="70810"/>
                  </a:lnTo>
                  <a:lnTo>
                    <a:pt x="167991" y="70457"/>
                  </a:lnTo>
                  <a:lnTo>
                    <a:pt x="167495" y="70101"/>
                  </a:lnTo>
                  <a:lnTo>
                    <a:pt x="166999" y="69748"/>
                  </a:lnTo>
                  <a:lnTo>
                    <a:pt x="166629" y="69392"/>
                  </a:lnTo>
                  <a:lnTo>
                    <a:pt x="166133" y="69039"/>
                  </a:lnTo>
                  <a:lnTo>
                    <a:pt x="165637" y="68684"/>
                  </a:lnTo>
                  <a:lnTo>
                    <a:pt x="165141" y="68331"/>
                  </a:lnTo>
                  <a:lnTo>
                    <a:pt x="164770" y="67978"/>
                  </a:lnTo>
                  <a:lnTo>
                    <a:pt x="164274" y="67801"/>
                  </a:lnTo>
                  <a:lnTo>
                    <a:pt x="163778" y="67446"/>
                  </a:lnTo>
                  <a:lnTo>
                    <a:pt x="163283" y="67093"/>
                  </a:lnTo>
                  <a:lnTo>
                    <a:pt x="162912" y="66737"/>
                  </a:lnTo>
                  <a:lnTo>
                    <a:pt x="162416" y="66384"/>
                  </a:lnTo>
                  <a:lnTo>
                    <a:pt x="161920" y="66208"/>
                  </a:lnTo>
                  <a:lnTo>
                    <a:pt x="161424" y="65855"/>
                  </a:lnTo>
                  <a:lnTo>
                    <a:pt x="161054" y="65499"/>
                  </a:lnTo>
                  <a:lnTo>
                    <a:pt x="160558" y="65322"/>
                  </a:lnTo>
                  <a:lnTo>
                    <a:pt x="160062" y="64967"/>
                  </a:lnTo>
                  <a:lnTo>
                    <a:pt x="159566" y="64790"/>
                  </a:lnTo>
                  <a:lnTo>
                    <a:pt x="159195" y="64614"/>
                  </a:lnTo>
                  <a:lnTo>
                    <a:pt x="158700" y="64261"/>
                  </a:lnTo>
                  <a:lnTo>
                    <a:pt x="158204" y="64081"/>
                  </a:lnTo>
                  <a:lnTo>
                    <a:pt x="157708" y="63905"/>
                  </a:lnTo>
                  <a:lnTo>
                    <a:pt x="157337" y="63729"/>
                  </a:lnTo>
                  <a:lnTo>
                    <a:pt x="156841" y="63552"/>
                  </a:lnTo>
                  <a:lnTo>
                    <a:pt x="156345" y="63552"/>
                  </a:lnTo>
                  <a:lnTo>
                    <a:pt x="155851" y="63376"/>
                  </a:lnTo>
                  <a:lnTo>
                    <a:pt x="155479" y="63199"/>
                  </a:lnTo>
                  <a:lnTo>
                    <a:pt x="154983" y="63199"/>
                  </a:lnTo>
                  <a:lnTo>
                    <a:pt x="154487" y="63020"/>
                  </a:lnTo>
                  <a:lnTo>
                    <a:pt x="153993" y="63020"/>
                  </a:lnTo>
                  <a:lnTo>
                    <a:pt x="153621" y="63020"/>
                  </a:lnTo>
                  <a:lnTo>
                    <a:pt x="153125" y="63020"/>
                  </a:lnTo>
                  <a:lnTo>
                    <a:pt x="152629" y="63199"/>
                  </a:lnTo>
                  <a:lnTo>
                    <a:pt x="152135" y="63199"/>
                  </a:lnTo>
                  <a:lnTo>
                    <a:pt x="151762" y="63199"/>
                  </a:lnTo>
                  <a:lnTo>
                    <a:pt x="151266" y="63376"/>
                  </a:lnTo>
                  <a:lnTo>
                    <a:pt x="150770" y="63552"/>
                  </a:lnTo>
                  <a:lnTo>
                    <a:pt x="150274" y="63729"/>
                  </a:lnTo>
                  <a:lnTo>
                    <a:pt x="149904" y="63905"/>
                  </a:lnTo>
                  <a:lnTo>
                    <a:pt x="149408" y="64081"/>
                  </a:lnTo>
                  <a:lnTo>
                    <a:pt x="148912" y="64261"/>
                  </a:lnTo>
                  <a:lnTo>
                    <a:pt x="148416" y="64614"/>
                  </a:lnTo>
                  <a:lnTo>
                    <a:pt x="148046" y="64790"/>
                  </a:lnTo>
                  <a:lnTo>
                    <a:pt x="147550" y="65146"/>
                  </a:lnTo>
                  <a:lnTo>
                    <a:pt x="147054" y="65322"/>
                  </a:lnTo>
                  <a:lnTo>
                    <a:pt x="146558" y="65675"/>
                  </a:lnTo>
                  <a:lnTo>
                    <a:pt x="146187" y="66031"/>
                  </a:lnTo>
                  <a:lnTo>
                    <a:pt x="145691" y="66384"/>
                  </a:lnTo>
                  <a:lnTo>
                    <a:pt x="145195" y="66737"/>
                  </a:lnTo>
                  <a:lnTo>
                    <a:pt x="144699" y="67093"/>
                  </a:lnTo>
                  <a:lnTo>
                    <a:pt x="144329" y="67446"/>
                  </a:lnTo>
                  <a:lnTo>
                    <a:pt x="143833" y="67801"/>
                  </a:lnTo>
                  <a:lnTo>
                    <a:pt x="143337" y="68154"/>
                  </a:lnTo>
                  <a:lnTo>
                    <a:pt x="142841" y="68510"/>
                  </a:lnTo>
                  <a:lnTo>
                    <a:pt x="142471" y="69039"/>
                  </a:lnTo>
                  <a:lnTo>
                    <a:pt x="141975" y="69392"/>
                  </a:lnTo>
                  <a:lnTo>
                    <a:pt x="141479" y="69748"/>
                  </a:lnTo>
                  <a:lnTo>
                    <a:pt x="140983" y="70101"/>
                  </a:lnTo>
                  <a:lnTo>
                    <a:pt x="140612" y="70633"/>
                  </a:lnTo>
                  <a:lnTo>
                    <a:pt x="140116" y="70986"/>
                  </a:lnTo>
                  <a:lnTo>
                    <a:pt x="139620" y="71339"/>
                  </a:lnTo>
                  <a:lnTo>
                    <a:pt x="139124" y="71871"/>
                  </a:lnTo>
                  <a:lnTo>
                    <a:pt x="138754" y="72227"/>
                  </a:lnTo>
                  <a:lnTo>
                    <a:pt x="138258" y="72580"/>
                  </a:lnTo>
                  <a:lnTo>
                    <a:pt x="137762" y="72933"/>
                  </a:lnTo>
                  <a:lnTo>
                    <a:pt x="137266" y="73465"/>
                  </a:lnTo>
                  <a:lnTo>
                    <a:pt x="136896" y="73818"/>
                  </a:lnTo>
                  <a:lnTo>
                    <a:pt x="136400" y="74174"/>
                  </a:lnTo>
                  <a:lnTo>
                    <a:pt x="135904" y="74527"/>
                  </a:lnTo>
                  <a:lnTo>
                    <a:pt x="135408" y="74882"/>
                  </a:lnTo>
                  <a:lnTo>
                    <a:pt x="135037" y="75235"/>
                  </a:lnTo>
                  <a:lnTo>
                    <a:pt x="134541" y="75591"/>
                  </a:lnTo>
                  <a:lnTo>
                    <a:pt x="134045" y="75944"/>
                  </a:lnTo>
                  <a:lnTo>
                    <a:pt x="133552" y="76297"/>
                  </a:lnTo>
                  <a:lnTo>
                    <a:pt x="133179" y="76653"/>
                  </a:lnTo>
                  <a:lnTo>
                    <a:pt x="132683" y="77005"/>
                  </a:lnTo>
                  <a:lnTo>
                    <a:pt x="132187" y="77358"/>
                  </a:lnTo>
                  <a:lnTo>
                    <a:pt x="131693" y="77538"/>
                  </a:lnTo>
                  <a:lnTo>
                    <a:pt x="131321" y="77891"/>
                  </a:lnTo>
                  <a:lnTo>
                    <a:pt x="130825" y="78246"/>
                  </a:lnTo>
                  <a:lnTo>
                    <a:pt x="130329" y="78423"/>
                  </a:lnTo>
                  <a:lnTo>
                    <a:pt x="129835" y="78776"/>
                  </a:lnTo>
                  <a:lnTo>
                    <a:pt x="129462" y="78952"/>
                  </a:lnTo>
                  <a:lnTo>
                    <a:pt x="128967" y="79308"/>
                  </a:lnTo>
                  <a:lnTo>
                    <a:pt x="128471" y="79484"/>
                  </a:lnTo>
                  <a:lnTo>
                    <a:pt x="127977" y="79661"/>
                  </a:lnTo>
                  <a:lnTo>
                    <a:pt x="127604" y="79837"/>
                  </a:lnTo>
                  <a:lnTo>
                    <a:pt x="127108" y="80193"/>
                  </a:lnTo>
                  <a:lnTo>
                    <a:pt x="126612" y="80370"/>
                  </a:lnTo>
                  <a:lnTo>
                    <a:pt x="126116" y="80546"/>
                  </a:lnTo>
                  <a:lnTo>
                    <a:pt x="125746" y="80722"/>
                  </a:lnTo>
                  <a:lnTo>
                    <a:pt x="125250" y="80902"/>
                  </a:lnTo>
                  <a:lnTo>
                    <a:pt x="124754" y="81075"/>
                  </a:lnTo>
                  <a:lnTo>
                    <a:pt x="124258" y="81255"/>
                  </a:lnTo>
                  <a:lnTo>
                    <a:pt x="123888" y="81431"/>
                  </a:lnTo>
                  <a:lnTo>
                    <a:pt x="123392" y="81431"/>
                  </a:lnTo>
                  <a:lnTo>
                    <a:pt x="122896" y="81608"/>
                  </a:lnTo>
                  <a:lnTo>
                    <a:pt x="122400" y="81784"/>
                  </a:lnTo>
                  <a:lnTo>
                    <a:pt x="122029" y="81784"/>
                  </a:lnTo>
                  <a:lnTo>
                    <a:pt x="121533" y="81963"/>
                  </a:lnTo>
                  <a:lnTo>
                    <a:pt x="121037" y="81963"/>
                  </a:lnTo>
                  <a:lnTo>
                    <a:pt x="120541" y="82140"/>
                  </a:lnTo>
                  <a:lnTo>
                    <a:pt x="120171" y="82140"/>
                  </a:lnTo>
                  <a:lnTo>
                    <a:pt x="119675" y="82316"/>
                  </a:lnTo>
                  <a:lnTo>
                    <a:pt x="119179" y="82316"/>
                  </a:lnTo>
                  <a:lnTo>
                    <a:pt x="118683" y="82316"/>
                  </a:lnTo>
                  <a:lnTo>
                    <a:pt x="118313" y="82316"/>
                  </a:lnTo>
                  <a:lnTo>
                    <a:pt x="117817" y="82493"/>
                  </a:lnTo>
                  <a:lnTo>
                    <a:pt x="115462" y="82493"/>
                  </a:lnTo>
                  <a:lnTo>
                    <a:pt x="114966" y="82316"/>
                  </a:lnTo>
                  <a:lnTo>
                    <a:pt x="114596" y="82316"/>
                  </a:lnTo>
                  <a:lnTo>
                    <a:pt x="114100" y="82316"/>
                  </a:lnTo>
                  <a:lnTo>
                    <a:pt x="113604" y="82316"/>
                  </a:lnTo>
                  <a:lnTo>
                    <a:pt x="113108" y="82140"/>
                  </a:lnTo>
                  <a:lnTo>
                    <a:pt x="112738" y="82140"/>
                  </a:lnTo>
                  <a:lnTo>
                    <a:pt x="112242" y="81963"/>
                  </a:lnTo>
                  <a:lnTo>
                    <a:pt x="111746" y="81963"/>
                  </a:lnTo>
                  <a:lnTo>
                    <a:pt x="111250" y="81784"/>
                  </a:lnTo>
                  <a:lnTo>
                    <a:pt x="110879" y="81784"/>
                  </a:lnTo>
                  <a:lnTo>
                    <a:pt x="110383" y="81608"/>
                  </a:lnTo>
                  <a:lnTo>
                    <a:pt x="109887" y="81431"/>
                  </a:lnTo>
                  <a:lnTo>
                    <a:pt x="109394" y="81255"/>
                  </a:lnTo>
                  <a:lnTo>
                    <a:pt x="109021" y="81075"/>
                  </a:lnTo>
                  <a:lnTo>
                    <a:pt x="108525" y="81075"/>
                  </a:lnTo>
                  <a:lnTo>
                    <a:pt x="108029" y="80902"/>
                  </a:lnTo>
                  <a:lnTo>
                    <a:pt x="107535" y="80722"/>
                  </a:lnTo>
                  <a:lnTo>
                    <a:pt x="107163" y="80546"/>
                  </a:lnTo>
                  <a:lnTo>
                    <a:pt x="106667" y="80193"/>
                  </a:lnTo>
                  <a:lnTo>
                    <a:pt x="106171" y="80014"/>
                  </a:lnTo>
                  <a:lnTo>
                    <a:pt x="105677" y="79837"/>
                  </a:lnTo>
                  <a:lnTo>
                    <a:pt x="105304" y="79661"/>
                  </a:lnTo>
                  <a:lnTo>
                    <a:pt x="104808" y="79484"/>
                  </a:lnTo>
                  <a:lnTo>
                    <a:pt x="104313" y="79129"/>
                  </a:lnTo>
                  <a:lnTo>
                    <a:pt x="103817" y="78952"/>
                  </a:lnTo>
                  <a:lnTo>
                    <a:pt x="103446" y="78599"/>
                  </a:lnTo>
                  <a:lnTo>
                    <a:pt x="102950" y="78423"/>
                  </a:lnTo>
                  <a:lnTo>
                    <a:pt x="102454" y="78067"/>
                  </a:lnTo>
                  <a:lnTo>
                    <a:pt x="101958" y="77891"/>
                  </a:lnTo>
                  <a:lnTo>
                    <a:pt x="101588" y="77538"/>
                  </a:lnTo>
                  <a:lnTo>
                    <a:pt x="101092" y="77182"/>
                  </a:lnTo>
                  <a:lnTo>
                    <a:pt x="100596" y="76829"/>
                  </a:lnTo>
                  <a:lnTo>
                    <a:pt x="100100" y="76653"/>
                  </a:lnTo>
                  <a:lnTo>
                    <a:pt x="99729" y="76297"/>
                  </a:lnTo>
                  <a:lnTo>
                    <a:pt x="99234" y="75944"/>
                  </a:lnTo>
                  <a:lnTo>
                    <a:pt x="98738" y="75591"/>
                  </a:lnTo>
                  <a:lnTo>
                    <a:pt x="98242" y="75235"/>
                  </a:lnTo>
                  <a:lnTo>
                    <a:pt x="97871" y="74882"/>
                  </a:lnTo>
                  <a:lnTo>
                    <a:pt x="97375" y="74350"/>
                  </a:lnTo>
                  <a:lnTo>
                    <a:pt x="96879" y="73997"/>
                  </a:lnTo>
                  <a:lnTo>
                    <a:pt x="96383" y="73641"/>
                  </a:lnTo>
                  <a:lnTo>
                    <a:pt x="96013" y="73289"/>
                  </a:lnTo>
                  <a:lnTo>
                    <a:pt x="95517" y="72756"/>
                  </a:lnTo>
                  <a:lnTo>
                    <a:pt x="95021" y="72403"/>
                  </a:lnTo>
                  <a:lnTo>
                    <a:pt x="94525" y="71871"/>
                  </a:lnTo>
                  <a:lnTo>
                    <a:pt x="94155" y="71518"/>
                  </a:lnTo>
                  <a:lnTo>
                    <a:pt x="93659" y="70986"/>
                  </a:lnTo>
                  <a:lnTo>
                    <a:pt x="93163" y="70633"/>
                  </a:lnTo>
                  <a:lnTo>
                    <a:pt x="92667" y="70101"/>
                  </a:lnTo>
                  <a:lnTo>
                    <a:pt x="92296" y="69572"/>
                  </a:lnTo>
                  <a:lnTo>
                    <a:pt x="91800" y="69039"/>
                  </a:lnTo>
                  <a:lnTo>
                    <a:pt x="91304" y="68684"/>
                  </a:lnTo>
                  <a:lnTo>
                    <a:pt x="90808" y="68154"/>
                  </a:lnTo>
                  <a:lnTo>
                    <a:pt x="90438" y="67622"/>
                  </a:lnTo>
                  <a:lnTo>
                    <a:pt x="89942" y="67093"/>
                  </a:lnTo>
                  <a:lnTo>
                    <a:pt x="89446" y="66560"/>
                  </a:lnTo>
                  <a:lnTo>
                    <a:pt x="88950" y="66031"/>
                  </a:lnTo>
                  <a:lnTo>
                    <a:pt x="88580" y="65322"/>
                  </a:lnTo>
                  <a:lnTo>
                    <a:pt x="88084" y="64790"/>
                  </a:lnTo>
                  <a:lnTo>
                    <a:pt x="87588" y="64261"/>
                  </a:lnTo>
                  <a:lnTo>
                    <a:pt x="87094" y="63729"/>
                  </a:lnTo>
                  <a:lnTo>
                    <a:pt x="86721" y="63020"/>
                  </a:lnTo>
                  <a:lnTo>
                    <a:pt x="86225" y="62491"/>
                  </a:lnTo>
                  <a:lnTo>
                    <a:pt x="85729" y="61782"/>
                  </a:lnTo>
                  <a:lnTo>
                    <a:pt x="85235" y="61250"/>
                  </a:lnTo>
                  <a:lnTo>
                    <a:pt x="84863" y="60720"/>
                  </a:lnTo>
                  <a:lnTo>
                    <a:pt x="84367" y="60188"/>
                  </a:lnTo>
                  <a:lnTo>
                    <a:pt x="83871" y="59479"/>
                  </a:lnTo>
                  <a:lnTo>
                    <a:pt x="83377" y="58947"/>
                  </a:lnTo>
                  <a:lnTo>
                    <a:pt x="83005" y="58418"/>
                  </a:lnTo>
                  <a:lnTo>
                    <a:pt x="82509" y="57886"/>
                  </a:lnTo>
                  <a:lnTo>
                    <a:pt x="82013" y="57356"/>
                  </a:lnTo>
                  <a:lnTo>
                    <a:pt x="81519" y="56824"/>
                  </a:lnTo>
                  <a:lnTo>
                    <a:pt x="81146" y="56471"/>
                  </a:lnTo>
                  <a:lnTo>
                    <a:pt x="80650" y="55939"/>
                  </a:lnTo>
                  <a:lnTo>
                    <a:pt x="80154" y="55410"/>
                  </a:lnTo>
                  <a:lnTo>
                    <a:pt x="79659" y="55054"/>
                  </a:lnTo>
                  <a:lnTo>
                    <a:pt x="79288" y="54524"/>
                  </a:lnTo>
                  <a:lnTo>
                    <a:pt x="78792" y="54169"/>
                  </a:lnTo>
                  <a:lnTo>
                    <a:pt x="78296" y="53816"/>
                  </a:lnTo>
                  <a:lnTo>
                    <a:pt x="77800" y="53284"/>
                  </a:lnTo>
                  <a:lnTo>
                    <a:pt x="77430" y="52931"/>
                  </a:lnTo>
                  <a:lnTo>
                    <a:pt x="76934" y="52575"/>
                  </a:lnTo>
                  <a:lnTo>
                    <a:pt x="76438" y="52222"/>
                  </a:lnTo>
                  <a:lnTo>
                    <a:pt x="75942" y="51869"/>
                  </a:lnTo>
                  <a:lnTo>
                    <a:pt x="75571" y="51690"/>
                  </a:lnTo>
                  <a:lnTo>
                    <a:pt x="75075" y="51337"/>
                  </a:lnTo>
                  <a:lnTo>
                    <a:pt x="74580" y="50984"/>
                  </a:lnTo>
                  <a:lnTo>
                    <a:pt x="74084" y="50805"/>
                  </a:lnTo>
                  <a:lnTo>
                    <a:pt x="73713" y="50452"/>
                  </a:lnTo>
                  <a:lnTo>
                    <a:pt x="73217" y="50275"/>
                  </a:lnTo>
                  <a:lnTo>
                    <a:pt x="72721" y="50099"/>
                  </a:lnTo>
                  <a:lnTo>
                    <a:pt x="72225" y="49743"/>
                  </a:lnTo>
                  <a:lnTo>
                    <a:pt x="71855" y="49567"/>
                  </a:lnTo>
                  <a:lnTo>
                    <a:pt x="71359" y="49390"/>
                  </a:lnTo>
                  <a:lnTo>
                    <a:pt x="70863" y="49211"/>
                  </a:lnTo>
                  <a:lnTo>
                    <a:pt x="70367" y="49037"/>
                  </a:lnTo>
                  <a:lnTo>
                    <a:pt x="69997" y="49037"/>
                  </a:lnTo>
                  <a:lnTo>
                    <a:pt x="69501" y="48858"/>
                  </a:lnTo>
                  <a:lnTo>
                    <a:pt x="69005" y="48681"/>
                  </a:lnTo>
                  <a:lnTo>
                    <a:pt x="68509" y="48681"/>
                  </a:lnTo>
                  <a:lnTo>
                    <a:pt x="68138" y="48505"/>
                  </a:lnTo>
                  <a:lnTo>
                    <a:pt x="67642" y="48505"/>
                  </a:lnTo>
                  <a:lnTo>
                    <a:pt x="67146" y="48505"/>
                  </a:lnTo>
                  <a:lnTo>
                    <a:pt x="66650" y="48505"/>
                  </a:lnTo>
                  <a:lnTo>
                    <a:pt x="66280" y="48505"/>
                  </a:lnTo>
                  <a:lnTo>
                    <a:pt x="65784" y="48329"/>
                  </a:lnTo>
                  <a:lnTo>
                    <a:pt x="65288" y="48505"/>
                  </a:lnTo>
                  <a:lnTo>
                    <a:pt x="64792" y="48505"/>
                  </a:lnTo>
                  <a:lnTo>
                    <a:pt x="64422" y="48505"/>
                  </a:lnTo>
                  <a:lnTo>
                    <a:pt x="63926" y="48505"/>
                  </a:lnTo>
                  <a:lnTo>
                    <a:pt x="63430" y="48505"/>
                  </a:lnTo>
                  <a:lnTo>
                    <a:pt x="62936" y="48681"/>
                  </a:lnTo>
                  <a:lnTo>
                    <a:pt x="62563" y="48681"/>
                  </a:lnTo>
                  <a:lnTo>
                    <a:pt x="62067" y="48858"/>
                  </a:lnTo>
                  <a:lnTo>
                    <a:pt x="61571" y="49037"/>
                  </a:lnTo>
                  <a:lnTo>
                    <a:pt x="61077" y="49037"/>
                  </a:lnTo>
                  <a:lnTo>
                    <a:pt x="60705" y="49211"/>
                  </a:lnTo>
                  <a:lnTo>
                    <a:pt x="60209" y="49390"/>
                  </a:lnTo>
                  <a:lnTo>
                    <a:pt x="59713" y="49743"/>
                  </a:lnTo>
                  <a:lnTo>
                    <a:pt x="59219" y="49919"/>
                  </a:lnTo>
                  <a:lnTo>
                    <a:pt x="58847" y="50275"/>
                  </a:lnTo>
                  <a:lnTo>
                    <a:pt x="58351" y="50452"/>
                  </a:lnTo>
                  <a:lnTo>
                    <a:pt x="57855" y="50805"/>
                  </a:lnTo>
                  <a:lnTo>
                    <a:pt x="57359" y="51160"/>
                  </a:lnTo>
                  <a:lnTo>
                    <a:pt x="56988" y="51513"/>
                  </a:lnTo>
                  <a:lnTo>
                    <a:pt x="56492" y="51869"/>
                  </a:lnTo>
                  <a:lnTo>
                    <a:pt x="55996" y="52398"/>
                  </a:lnTo>
                  <a:lnTo>
                    <a:pt x="55500" y="52754"/>
                  </a:lnTo>
                  <a:lnTo>
                    <a:pt x="55130" y="53284"/>
                  </a:lnTo>
                  <a:lnTo>
                    <a:pt x="54634" y="53639"/>
                  </a:lnTo>
                  <a:lnTo>
                    <a:pt x="54138" y="54169"/>
                  </a:lnTo>
                  <a:lnTo>
                    <a:pt x="53642" y="54701"/>
                  </a:lnTo>
                  <a:lnTo>
                    <a:pt x="53272" y="55230"/>
                  </a:lnTo>
                  <a:lnTo>
                    <a:pt x="52776" y="55762"/>
                  </a:lnTo>
                  <a:lnTo>
                    <a:pt x="52280" y="56295"/>
                  </a:lnTo>
                  <a:lnTo>
                    <a:pt x="51784" y="56824"/>
                  </a:lnTo>
                  <a:lnTo>
                    <a:pt x="51413" y="57533"/>
                  </a:lnTo>
                  <a:lnTo>
                    <a:pt x="50917" y="58065"/>
                  </a:lnTo>
                  <a:lnTo>
                    <a:pt x="50421" y="58774"/>
                  </a:lnTo>
                  <a:lnTo>
                    <a:pt x="49926" y="59303"/>
                  </a:lnTo>
                  <a:lnTo>
                    <a:pt x="49555" y="60012"/>
                  </a:lnTo>
                  <a:lnTo>
                    <a:pt x="49059" y="60541"/>
                  </a:lnTo>
                  <a:lnTo>
                    <a:pt x="48563" y="61250"/>
                  </a:lnTo>
                  <a:lnTo>
                    <a:pt x="48067" y="61958"/>
                  </a:lnTo>
                  <a:lnTo>
                    <a:pt x="47697" y="62491"/>
                  </a:lnTo>
                  <a:lnTo>
                    <a:pt x="47201" y="63199"/>
                  </a:lnTo>
                  <a:lnTo>
                    <a:pt x="46705" y="63905"/>
                  </a:lnTo>
                  <a:lnTo>
                    <a:pt x="46209" y="64614"/>
                  </a:lnTo>
                  <a:lnTo>
                    <a:pt x="45838" y="65146"/>
                  </a:lnTo>
                  <a:lnTo>
                    <a:pt x="45343" y="65855"/>
                  </a:lnTo>
                  <a:lnTo>
                    <a:pt x="44847" y="66560"/>
                  </a:lnTo>
                  <a:lnTo>
                    <a:pt x="44351" y="67269"/>
                  </a:lnTo>
                  <a:lnTo>
                    <a:pt x="43980" y="67801"/>
                  </a:lnTo>
                  <a:lnTo>
                    <a:pt x="43484" y="68510"/>
                  </a:lnTo>
                  <a:lnTo>
                    <a:pt x="42988" y="69216"/>
                  </a:lnTo>
                  <a:lnTo>
                    <a:pt x="42492" y="69748"/>
                  </a:lnTo>
                  <a:lnTo>
                    <a:pt x="42122" y="70457"/>
                  </a:lnTo>
                  <a:lnTo>
                    <a:pt x="41626" y="70986"/>
                  </a:lnTo>
                  <a:lnTo>
                    <a:pt x="41130" y="71695"/>
                  </a:lnTo>
                  <a:lnTo>
                    <a:pt x="40636" y="72227"/>
                  </a:lnTo>
                  <a:lnTo>
                    <a:pt x="40264" y="72933"/>
                  </a:lnTo>
                  <a:lnTo>
                    <a:pt x="39768" y="73465"/>
                  </a:lnTo>
                  <a:lnTo>
                    <a:pt x="39272" y="73997"/>
                  </a:lnTo>
                  <a:lnTo>
                    <a:pt x="38778" y="74703"/>
                  </a:lnTo>
                  <a:lnTo>
                    <a:pt x="38405" y="75235"/>
                  </a:lnTo>
                  <a:lnTo>
                    <a:pt x="37909" y="75767"/>
                  </a:lnTo>
                  <a:lnTo>
                    <a:pt x="37413" y="76297"/>
                  </a:lnTo>
                  <a:lnTo>
                    <a:pt x="36919" y="76829"/>
                  </a:lnTo>
                  <a:lnTo>
                    <a:pt x="36547" y="77358"/>
                  </a:lnTo>
                  <a:lnTo>
                    <a:pt x="36051" y="77891"/>
                  </a:lnTo>
                  <a:lnTo>
                    <a:pt x="35555" y="78423"/>
                  </a:lnTo>
                  <a:lnTo>
                    <a:pt x="35061" y="78952"/>
                  </a:lnTo>
                  <a:lnTo>
                    <a:pt x="34689" y="79484"/>
                  </a:lnTo>
                  <a:lnTo>
                    <a:pt x="34193" y="80014"/>
                  </a:lnTo>
                  <a:lnTo>
                    <a:pt x="33697" y="80546"/>
                  </a:lnTo>
                  <a:lnTo>
                    <a:pt x="33201" y="80902"/>
                  </a:lnTo>
                  <a:lnTo>
                    <a:pt x="32830" y="81431"/>
                  </a:lnTo>
                  <a:lnTo>
                    <a:pt x="32334" y="81784"/>
                  </a:lnTo>
                  <a:lnTo>
                    <a:pt x="31838" y="82316"/>
                  </a:lnTo>
                  <a:lnTo>
                    <a:pt x="31342" y="82669"/>
                  </a:lnTo>
                  <a:lnTo>
                    <a:pt x="30972" y="83201"/>
                  </a:lnTo>
                  <a:lnTo>
                    <a:pt x="30476" y="83557"/>
                  </a:lnTo>
                  <a:lnTo>
                    <a:pt x="29980" y="83910"/>
                  </a:lnTo>
                  <a:lnTo>
                    <a:pt x="29484" y="84439"/>
                  </a:lnTo>
                  <a:lnTo>
                    <a:pt x="29114" y="84795"/>
                  </a:lnTo>
                  <a:lnTo>
                    <a:pt x="28618" y="85148"/>
                  </a:lnTo>
                  <a:lnTo>
                    <a:pt x="28122" y="85504"/>
                  </a:lnTo>
                  <a:lnTo>
                    <a:pt x="27626" y="85857"/>
                  </a:lnTo>
                  <a:lnTo>
                    <a:pt x="27255" y="86210"/>
                  </a:lnTo>
                  <a:lnTo>
                    <a:pt x="26759" y="86565"/>
                  </a:lnTo>
                  <a:lnTo>
                    <a:pt x="26263" y="86918"/>
                  </a:lnTo>
                  <a:lnTo>
                    <a:pt x="25767" y="87274"/>
                  </a:lnTo>
                  <a:lnTo>
                    <a:pt x="25397" y="87451"/>
                  </a:lnTo>
                  <a:lnTo>
                    <a:pt x="24901" y="87803"/>
                  </a:lnTo>
                  <a:lnTo>
                    <a:pt x="24405" y="88159"/>
                  </a:lnTo>
                  <a:lnTo>
                    <a:pt x="23909" y="88336"/>
                  </a:lnTo>
                  <a:lnTo>
                    <a:pt x="23539" y="88689"/>
                  </a:lnTo>
                  <a:lnTo>
                    <a:pt x="23043" y="89044"/>
                  </a:lnTo>
                  <a:lnTo>
                    <a:pt x="22547" y="89221"/>
                  </a:lnTo>
                  <a:lnTo>
                    <a:pt x="22051" y="89397"/>
                  </a:lnTo>
                  <a:lnTo>
                    <a:pt x="21680" y="89750"/>
                  </a:lnTo>
                  <a:lnTo>
                    <a:pt x="21184" y="89929"/>
                  </a:lnTo>
                  <a:lnTo>
                    <a:pt x="20688" y="90106"/>
                  </a:lnTo>
                  <a:lnTo>
                    <a:pt x="20193" y="90459"/>
                  </a:lnTo>
                  <a:lnTo>
                    <a:pt x="19822" y="90638"/>
                  </a:lnTo>
                  <a:lnTo>
                    <a:pt x="19326" y="90812"/>
                  </a:lnTo>
                  <a:lnTo>
                    <a:pt x="18830" y="90991"/>
                  </a:lnTo>
                  <a:lnTo>
                    <a:pt x="18334" y="91167"/>
                  </a:lnTo>
                  <a:lnTo>
                    <a:pt x="17964" y="91344"/>
                  </a:lnTo>
                  <a:lnTo>
                    <a:pt x="17468" y="91520"/>
                  </a:lnTo>
                  <a:lnTo>
                    <a:pt x="16972" y="91700"/>
                  </a:lnTo>
                  <a:lnTo>
                    <a:pt x="16477" y="91700"/>
                  </a:lnTo>
                  <a:lnTo>
                    <a:pt x="16105" y="91876"/>
                  </a:lnTo>
                  <a:lnTo>
                    <a:pt x="15610" y="92053"/>
                  </a:lnTo>
                  <a:lnTo>
                    <a:pt x="15114" y="92053"/>
                  </a:lnTo>
                  <a:lnTo>
                    <a:pt x="14619" y="92229"/>
                  </a:lnTo>
                  <a:lnTo>
                    <a:pt x="14247" y="92229"/>
                  </a:lnTo>
                  <a:lnTo>
                    <a:pt x="13751" y="92406"/>
                  </a:lnTo>
                  <a:lnTo>
                    <a:pt x="13255" y="92406"/>
                  </a:lnTo>
                  <a:lnTo>
                    <a:pt x="12761" y="92585"/>
                  </a:lnTo>
                  <a:lnTo>
                    <a:pt x="12389" y="92585"/>
                  </a:lnTo>
                  <a:lnTo>
                    <a:pt x="11893" y="92585"/>
                  </a:lnTo>
                  <a:lnTo>
                    <a:pt x="11397" y="92761"/>
                  </a:lnTo>
                  <a:lnTo>
                    <a:pt x="10901" y="92761"/>
                  </a:lnTo>
                  <a:lnTo>
                    <a:pt x="10530" y="92761"/>
                  </a:lnTo>
                  <a:lnTo>
                    <a:pt x="8176" y="92761"/>
                  </a:lnTo>
                  <a:lnTo>
                    <a:pt x="7681" y="92585"/>
                  </a:lnTo>
                  <a:lnTo>
                    <a:pt x="7185" y="92585"/>
                  </a:lnTo>
                  <a:lnTo>
                    <a:pt x="6813" y="92585"/>
                  </a:lnTo>
                  <a:lnTo>
                    <a:pt x="6318" y="92585"/>
                  </a:lnTo>
                  <a:lnTo>
                    <a:pt x="5822" y="92406"/>
                  </a:lnTo>
                  <a:lnTo>
                    <a:pt x="5327" y="92406"/>
                  </a:lnTo>
                  <a:lnTo>
                    <a:pt x="4955" y="92229"/>
                  </a:lnTo>
                  <a:lnTo>
                    <a:pt x="4460" y="92229"/>
                  </a:lnTo>
                  <a:lnTo>
                    <a:pt x="3964" y="92053"/>
                  </a:lnTo>
                  <a:lnTo>
                    <a:pt x="3468" y="91876"/>
                  </a:lnTo>
                  <a:lnTo>
                    <a:pt x="3097" y="91876"/>
                  </a:lnTo>
                  <a:lnTo>
                    <a:pt x="2601" y="91700"/>
                  </a:lnTo>
                  <a:lnTo>
                    <a:pt x="2106" y="91520"/>
                  </a:lnTo>
                  <a:lnTo>
                    <a:pt x="1610" y="91344"/>
                  </a:lnTo>
                  <a:lnTo>
                    <a:pt x="1239" y="91167"/>
                  </a:lnTo>
                  <a:lnTo>
                    <a:pt x="743" y="90991"/>
                  </a:lnTo>
                  <a:lnTo>
                    <a:pt x="248" y="90812"/>
                  </a:lnTo>
                  <a:lnTo>
                    <a:pt x="0" y="90812"/>
                  </a:lnTo>
                </a:path>
              </a:pathLst>
            </a:custGeom>
            <a:ln w="7974">
              <a:solidFill>
                <a:srgbClr val="FF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2417622" y="1603067"/>
              <a:ext cx="1239520" cy="1098550"/>
            </a:xfrm>
            <a:custGeom>
              <a:avLst/>
              <a:gdLst/>
              <a:ahLst/>
              <a:cxnLst/>
              <a:rect l="l" t="t" r="r" b="b"/>
              <a:pathLst>
                <a:path w="1239520" h="1098550">
                  <a:moveTo>
                    <a:pt x="620923" y="1098441"/>
                  </a:moveTo>
                  <a:lnTo>
                    <a:pt x="621419" y="1090651"/>
                  </a:lnTo>
                  <a:lnTo>
                    <a:pt x="621915" y="1077551"/>
                  </a:lnTo>
                  <a:lnTo>
                    <a:pt x="622409" y="1062859"/>
                  </a:lnTo>
                  <a:lnTo>
                    <a:pt x="622781" y="1046748"/>
                  </a:lnTo>
                  <a:lnTo>
                    <a:pt x="623277" y="1029401"/>
                  </a:lnTo>
                  <a:lnTo>
                    <a:pt x="623773" y="1010990"/>
                  </a:lnTo>
                  <a:lnTo>
                    <a:pt x="624269" y="991341"/>
                  </a:lnTo>
                  <a:lnTo>
                    <a:pt x="624640" y="970983"/>
                  </a:lnTo>
                  <a:lnTo>
                    <a:pt x="625136" y="949740"/>
                  </a:lnTo>
                  <a:lnTo>
                    <a:pt x="625632" y="927965"/>
                  </a:lnTo>
                  <a:lnTo>
                    <a:pt x="626128" y="905660"/>
                  </a:lnTo>
                  <a:lnTo>
                    <a:pt x="626498" y="882823"/>
                  </a:lnTo>
                  <a:lnTo>
                    <a:pt x="626994" y="859633"/>
                  </a:lnTo>
                  <a:lnTo>
                    <a:pt x="627490" y="836797"/>
                  </a:lnTo>
                  <a:lnTo>
                    <a:pt x="627986" y="813783"/>
                  </a:lnTo>
                  <a:lnTo>
                    <a:pt x="628356" y="790417"/>
                  </a:lnTo>
                  <a:lnTo>
                    <a:pt x="628852" y="767404"/>
                  </a:lnTo>
                  <a:lnTo>
                    <a:pt x="629348" y="744391"/>
                  </a:lnTo>
                  <a:lnTo>
                    <a:pt x="629844" y="721730"/>
                  </a:lnTo>
                  <a:lnTo>
                    <a:pt x="630215" y="700134"/>
                  </a:lnTo>
                  <a:lnTo>
                    <a:pt x="630711" y="678535"/>
                  </a:lnTo>
                  <a:lnTo>
                    <a:pt x="631207" y="657116"/>
                  </a:lnTo>
                  <a:lnTo>
                    <a:pt x="631703" y="636405"/>
                  </a:lnTo>
                  <a:lnTo>
                    <a:pt x="632073" y="615868"/>
                  </a:lnTo>
                  <a:lnTo>
                    <a:pt x="632569" y="596222"/>
                  </a:lnTo>
                  <a:lnTo>
                    <a:pt x="633065" y="576922"/>
                  </a:lnTo>
                  <a:lnTo>
                    <a:pt x="633561" y="558690"/>
                  </a:lnTo>
                  <a:lnTo>
                    <a:pt x="633931" y="540635"/>
                  </a:lnTo>
                  <a:lnTo>
                    <a:pt x="634427" y="523285"/>
                  </a:lnTo>
                  <a:lnTo>
                    <a:pt x="634923" y="506468"/>
                  </a:lnTo>
                  <a:lnTo>
                    <a:pt x="635419" y="489827"/>
                  </a:lnTo>
                  <a:lnTo>
                    <a:pt x="635790" y="473718"/>
                  </a:lnTo>
                  <a:lnTo>
                    <a:pt x="636286" y="458142"/>
                  </a:lnTo>
                  <a:lnTo>
                    <a:pt x="636782" y="442915"/>
                  </a:lnTo>
                  <a:lnTo>
                    <a:pt x="637277" y="428401"/>
                  </a:lnTo>
                  <a:lnTo>
                    <a:pt x="637648" y="413886"/>
                  </a:lnTo>
                  <a:lnTo>
                    <a:pt x="638144" y="399721"/>
                  </a:lnTo>
                  <a:lnTo>
                    <a:pt x="638640" y="385914"/>
                  </a:lnTo>
                  <a:lnTo>
                    <a:pt x="639136" y="372285"/>
                  </a:lnTo>
                  <a:lnTo>
                    <a:pt x="639506" y="359005"/>
                  </a:lnTo>
                  <a:lnTo>
                    <a:pt x="640002" y="345907"/>
                  </a:lnTo>
                  <a:lnTo>
                    <a:pt x="640498" y="333336"/>
                  </a:lnTo>
                  <a:lnTo>
                    <a:pt x="640994" y="320947"/>
                  </a:lnTo>
                  <a:lnTo>
                    <a:pt x="641365" y="308729"/>
                  </a:lnTo>
                  <a:lnTo>
                    <a:pt x="641860" y="296870"/>
                  </a:lnTo>
                  <a:lnTo>
                    <a:pt x="642356" y="285363"/>
                  </a:lnTo>
                  <a:lnTo>
                    <a:pt x="642850" y="274036"/>
                  </a:lnTo>
                  <a:lnTo>
                    <a:pt x="643223" y="263235"/>
                  </a:lnTo>
                  <a:lnTo>
                    <a:pt x="643719" y="252613"/>
                  </a:lnTo>
                  <a:lnTo>
                    <a:pt x="644215" y="242524"/>
                  </a:lnTo>
                  <a:lnTo>
                    <a:pt x="644709" y="232608"/>
                  </a:lnTo>
                  <a:lnTo>
                    <a:pt x="645081" y="223051"/>
                  </a:lnTo>
                  <a:lnTo>
                    <a:pt x="645577" y="213844"/>
                  </a:lnTo>
                  <a:lnTo>
                    <a:pt x="646073" y="204996"/>
                  </a:lnTo>
                  <a:lnTo>
                    <a:pt x="646569" y="196674"/>
                  </a:lnTo>
                  <a:lnTo>
                    <a:pt x="646939" y="188531"/>
                  </a:lnTo>
                  <a:lnTo>
                    <a:pt x="647435" y="180742"/>
                  </a:lnTo>
                  <a:lnTo>
                    <a:pt x="647931" y="173484"/>
                  </a:lnTo>
                  <a:lnTo>
                    <a:pt x="648427" y="166403"/>
                  </a:lnTo>
                  <a:lnTo>
                    <a:pt x="648798" y="159852"/>
                  </a:lnTo>
                  <a:lnTo>
                    <a:pt x="649294" y="153479"/>
                  </a:lnTo>
                  <a:lnTo>
                    <a:pt x="649790" y="147460"/>
                  </a:lnTo>
                  <a:lnTo>
                    <a:pt x="650286" y="141796"/>
                  </a:lnTo>
                  <a:lnTo>
                    <a:pt x="650656" y="136485"/>
                  </a:lnTo>
                  <a:lnTo>
                    <a:pt x="651152" y="131351"/>
                  </a:lnTo>
                  <a:lnTo>
                    <a:pt x="651648" y="126749"/>
                  </a:lnTo>
                  <a:lnTo>
                    <a:pt x="652018" y="122323"/>
                  </a:lnTo>
                  <a:lnTo>
                    <a:pt x="652514" y="118251"/>
                  </a:lnTo>
                  <a:lnTo>
                    <a:pt x="653010" y="114357"/>
                  </a:lnTo>
                  <a:lnTo>
                    <a:pt x="653506" y="110640"/>
                  </a:lnTo>
                  <a:lnTo>
                    <a:pt x="653877" y="107453"/>
                  </a:lnTo>
                  <a:lnTo>
                    <a:pt x="654373" y="104268"/>
                  </a:lnTo>
                  <a:lnTo>
                    <a:pt x="654869" y="101613"/>
                  </a:lnTo>
                  <a:lnTo>
                    <a:pt x="655365" y="98957"/>
                  </a:lnTo>
                  <a:lnTo>
                    <a:pt x="655735" y="96478"/>
                  </a:lnTo>
                  <a:lnTo>
                    <a:pt x="656231" y="94176"/>
                  </a:lnTo>
                  <a:lnTo>
                    <a:pt x="656727" y="92053"/>
                  </a:lnTo>
                  <a:lnTo>
                    <a:pt x="657223" y="90106"/>
                  </a:lnTo>
                  <a:lnTo>
                    <a:pt x="657593" y="88156"/>
                  </a:lnTo>
                  <a:lnTo>
                    <a:pt x="658089" y="86565"/>
                  </a:lnTo>
                  <a:lnTo>
                    <a:pt x="658585" y="84972"/>
                  </a:lnTo>
                  <a:lnTo>
                    <a:pt x="659081" y="83378"/>
                  </a:lnTo>
                  <a:lnTo>
                    <a:pt x="659577" y="81784"/>
                  </a:lnTo>
                  <a:lnTo>
                    <a:pt x="659948" y="80546"/>
                  </a:lnTo>
                  <a:lnTo>
                    <a:pt x="660444" y="79129"/>
                  </a:lnTo>
                  <a:lnTo>
                    <a:pt x="660940" y="77891"/>
                  </a:lnTo>
                  <a:lnTo>
                    <a:pt x="661436" y="76829"/>
                  </a:lnTo>
                  <a:lnTo>
                    <a:pt x="661806" y="75765"/>
                  </a:lnTo>
                  <a:lnTo>
                    <a:pt x="662302" y="74882"/>
                  </a:lnTo>
                  <a:lnTo>
                    <a:pt x="662798" y="73994"/>
                  </a:lnTo>
                  <a:lnTo>
                    <a:pt x="663294" y="73289"/>
                  </a:lnTo>
                  <a:lnTo>
                    <a:pt x="663664" y="72756"/>
                  </a:lnTo>
                  <a:lnTo>
                    <a:pt x="664160" y="72048"/>
                  </a:lnTo>
                  <a:lnTo>
                    <a:pt x="664656" y="71518"/>
                  </a:lnTo>
                  <a:lnTo>
                    <a:pt x="665150" y="71162"/>
                  </a:lnTo>
                  <a:lnTo>
                    <a:pt x="665523" y="70633"/>
                  </a:lnTo>
                  <a:lnTo>
                    <a:pt x="666019" y="70277"/>
                  </a:lnTo>
                  <a:lnTo>
                    <a:pt x="666514" y="69924"/>
                  </a:lnTo>
                  <a:lnTo>
                    <a:pt x="667008" y="69572"/>
                  </a:lnTo>
                  <a:lnTo>
                    <a:pt x="667381" y="69392"/>
                  </a:lnTo>
                  <a:lnTo>
                    <a:pt x="667877" y="69392"/>
                  </a:lnTo>
                  <a:lnTo>
                    <a:pt x="668373" y="69392"/>
                  </a:lnTo>
                  <a:lnTo>
                    <a:pt x="668869" y="69392"/>
                  </a:lnTo>
                  <a:lnTo>
                    <a:pt x="669239" y="69572"/>
                  </a:lnTo>
                  <a:lnTo>
                    <a:pt x="669735" y="69924"/>
                  </a:lnTo>
                  <a:lnTo>
                    <a:pt x="670231" y="70277"/>
                  </a:lnTo>
                  <a:lnTo>
                    <a:pt x="670727" y="70633"/>
                  </a:lnTo>
                  <a:lnTo>
                    <a:pt x="671098" y="70986"/>
                  </a:lnTo>
                  <a:lnTo>
                    <a:pt x="671593" y="71339"/>
                  </a:lnTo>
                  <a:lnTo>
                    <a:pt x="672089" y="71871"/>
                  </a:lnTo>
                  <a:lnTo>
                    <a:pt x="672585" y="72048"/>
                  </a:lnTo>
                  <a:lnTo>
                    <a:pt x="672956" y="72403"/>
                  </a:lnTo>
                  <a:lnTo>
                    <a:pt x="673452" y="72756"/>
                  </a:lnTo>
                  <a:lnTo>
                    <a:pt x="673948" y="73109"/>
                  </a:lnTo>
                  <a:lnTo>
                    <a:pt x="674444" y="73289"/>
                  </a:lnTo>
                  <a:lnTo>
                    <a:pt x="674814" y="73641"/>
                  </a:lnTo>
                  <a:lnTo>
                    <a:pt x="675310" y="73994"/>
                  </a:lnTo>
                  <a:lnTo>
                    <a:pt x="675806" y="74350"/>
                  </a:lnTo>
                  <a:lnTo>
                    <a:pt x="676302" y="74882"/>
                  </a:lnTo>
                  <a:lnTo>
                    <a:pt x="676672" y="75412"/>
                  </a:lnTo>
                  <a:lnTo>
                    <a:pt x="677168" y="75944"/>
                  </a:lnTo>
                  <a:lnTo>
                    <a:pt x="677664" y="76297"/>
                  </a:lnTo>
                  <a:lnTo>
                    <a:pt x="678160" y="76650"/>
                  </a:lnTo>
                  <a:lnTo>
                    <a:pt x="678531" y="77182"/>
                  </a:lnTo>
                  <a:lnTo>
                    <a:pt x="679027" y="77538"/>
                  </a:lnTo>
                  <a:lnTo>
                    <a:pt x="679523" y="77891"/>
                  </a:lnTo>
                  <a:lnTo>
                    <a:pt x="680019" y="78243"/>
                  </a:lnTo>
                  <a:lnTo>
                    <a:pt x="680389" y="78776"/>
                  </a:lnTo>
                  <a:lnTo>
                    <a:pt x="680885" y="79308"/>
                  </a:lnTo>
                  <a:lnTo>
                    <a:pt x="681381" y="79837"/>
                  </a:lnTo>
                  <a:lnTo>
                    <a:pt x="681877" y="80370"/>
                  </a:lnTo>
                  <a:lnTo>
                    <a:pt x="682247" y="81075"/>
                  </a:lnTo>
                  <a:lnTo>
                    <a:pt x="682743" y="81963"/>
                  </a:lnTo>
                  <a:lnTo>
                    <a:pt x="683239" y="82846"/>
                  </a:lnTo>
                  <a:lnTo>
                    <a:pt x="683735" y="83731"/>
                  </a:lnTo>
                  <a:lnTo>
                    <a:pt x="684106" y="84792"/>
                  </a:lnTo>
                  <a:lnTo>
                    <a:pt x="684602" y="85680"/>
                  </a:lnTo>
                  <a:lnTo>
                    <a:pt x="685098" y="86565"/>
                  </a:lnTo>
                  <a:lnTo>
                    <a:pt x="685594" y="87627"/>
                  </a:lnTo>
                  <a:lnTo>
                    <a:pt x="685964" y="88512"/>
                  </a:lnTo>
                  <a:lnTo>
                    <a:pt x="686460" y="89397"/>
                  </a:lnTo>
                  <a:lnTo>
                    <a:pt x="686956" y="90282"/>
                  </a:lnTo>
                  <a:lnTo>
                    <a:pt x="687452" y="90991"/>
                  </a:lnTo>
                  <a:lnTo>
                    <a:pt x="687822" y="91520"/>
                  </a:lnTo>
                  <a:lnTo>
                    <a:pt x="688318" y="92229"/>
                  </a:lnTo>
                  <a:lnTo>
                    <a:pt x="688814" y="92761"/>
                  </a:lnTo>
                  <a:lnTo>
                    <a:pt x="689308" y="93467"/>
                  </a:lnTo>
                  <a:lnTo>
                    <a:pt x="689681" y="93999"/>
                  </a:lnTo>
                  <a:lnTo>
                    <a:pt x="690177" y="94532"/>
                  </a:lnTo>
                  <a:lnTo>
                    <a:pt x="690673" y="95061"/>
                  </a:lnTo>
                  <a:lnTo>
                    <a:pt x="691166" y="95417"/>
                  </a:lnTo>
                  <a:lnTo>
                    <a:pt x="691539" y="95770"/>
                  </a:lnTo>
                  <a:lnTo>
                    <a:pt x="692035" y="95946"/>
                  </a:lnTo>
                  <a:lnTo>
                    <a:pt x="692531" y="95946"/>
                  </a:lnTo>
                  <a:lnTo>
                    <a:pt x="693027" y="96122"/>
                  </a:lnTo>
                  <a:lnTo>
                    <a:pt x="693397" y="95946"/>
                  </a:lnTo>
                  <a:lnTo>
                    <a:pt x="693893" y="95770"/>
                  </a:lnTo>
                  <a:lnTo>
                    <a:pt x="694389" y="95593"/>
                  </a:lnTo>
                  <a:lnTo>
                    <a:pt x="694885" y="95237"/>
                  </a:lnTo>
                  <a:lnTo>
                    <a:pt x="695256" y="94884"/>
                  </a:lnTo>
                  <a:lnTo>
                    <a:pt x="695752" y="94532"/>
                  </a:lnTo>
                  <a:lnTo>
                    <a:pt x="696247" y="94176"/>
                  </a:lnTo>
                  <a:lnTo>
                    <a:pt x="696743" y="93646"/>
                  </a:lnTo>
                  <a:lnTo>
                    <a:pt x="697114" y="93114"/>
                  </a:lnTo>
                  <a:lnTo>
                    <a:pt x="697610" y="92582"/>
                  </a:lnTo>
                  <a:lnTo>
                    <a:pt x="698106" y="92053"/>
                  </a:lnTo>
                  <a:lnTo>
                    <a:pt x="698602" y="91520"/>
                  </a:lnTo>
                  <a:lnTo>
                    <a:pt x="698972" y="90991"/>
                  </a:lnTo>
                  <a:lnTo>
                    <a:pt x="699468" y="90459"/>
                  </a:lnTo>
                  <a:lnTo>
                    <a:pt x="699964" y="89750"/>
                  </a:lnTo>
                  <a:lnTo>
                    <a:pt x="700460" y="89221"/>
                  </a:lnTo>
                  <a:lnTo>
                    <a:pt x="700831" y="88689"/>
                  </a:lnTo>
                  <a:lnTo>
                    <a:pt x="701326" y="87980"/>
                  </a:lnTo>
                  <a:lnTo>
                    <a:pt x="701822" y="87448"/>
                  </a:lnTo>
                  <a:lnTo>
                    <a:pt x="702318" y="87095"/>
                  </a:lnTo>
                  <a:lnTo>
                    <a:pt x="702689" y="86565"/>
                  </a:lnTo>
                  <a:lnTo>
                    <a:pt x="703185" y="86210"/>
                  </a:lnTo>
                  <a:lnTo>
                    <a:pt x="703681" y="85680"/>
                  </a:lnTo>
                  <a:lnTo>
                    <a:pt x="704177" y="85324"/>
                  </a:lnTo>
                  <a:lnTo>
                    <a:pt x="704547" y="84792"/>
                  </a:lnTo>
                  <a:lnTo>
                    <a:pt x="705043" y="84439"/>
                  </a:lnTo>
                  <a:lnTo>
                    <a:pt x="705539" y="83910"/>
                  </a:lnTo>
                  <a:lnTo>
                    <a:pt x="706035" y="83554"/>
                  </a:lnTo>
                  <a:lnTo>
                    <a:pt x="706405" y="83201"/>
                  </a:lnTo>
                  <a:lnTo>
                    <a:pt x="706901" y="82846"/>
                  </a:lnTo>
                  <a:lnTo>
                    <a:pt x="707397" y="82316"/>
                  </a:lnTo>
                  <a:lnTo>
                    <a:pt x="707893" y="82140"/>
                  </a:lnTo>
                  <a:lnTo>
                    <a:pt x="708264" y="81608"/>
                  </a:lnTo>
                  <a:lnTo>
                    <a:pt x="708760" y="81255"/>
                  </a:lnTo>
                  <a:lnTo>
                    <a:pt x="709256" y="80899"/>
                  </a:lnTo>
                  <a:lnTo>
                    <a:pt x="709752" y="80546"/>
                  </a:lnTo>
                  <a:lnTo>
                    <a:pt x="710122" y="80190"/>
                  </a:lnTo>
                  <a:lnTo>
                    <a:pt x="710618" y="79837"/>
                  </a:lnTo>
                  <a:lnTo>
                    <a:pt x="711114" y="79484"/>
                  </a:lnTo>
                  <a:lnTo>
                    <a:pt x="711608" y="79308"/>
                  </a:lnTo>
                  <a:lnTo>
                    <a:pt x="711980" y="78952"/>
                  </a:lnTo>
                  <a:lnTo>
                    <a:pt x="712476" y="78776"/>
                  </a:lnTo>
                  <a:lnTo>
                    <a:pt x="712972" y="78420"/>
                  </a:lnTo>
                  <a:lnTo>
                    <a:pt x="713466" y="78243"/>
                  </a:lnTo>
                  <a:lnTo>
                    <a:pt x="713839" y="77891"/>
                  </a:lnTo>
                  <a:lnTo>
                    <a:pt x="714335" y="77711"/>
                  </a:lnTo>
                  <a:lnTo>
                    <a:pt x="714831" y="77538"/>
                  </a:lnTo>
                  <a:lnTo>
                    <a:pt x="715327" y="77358"/>
                  </a:lnTo>
                  <a:lnTo>
                    <a:pt x="715697" y="77182"/>
                  </a:lnTo>
                  <a:lnTo>
                    <a:pt x="716193" y="77005"/>
                  </a:lnTo>
                  <a:lnTo>
                    <a:pt x="716689" y="76829"/>
                  </a:lnTo>
                  <a:lnTo>
                    <a:pt x="717185" y="76829"/>
                  </a:lnTo>
                  <a:lnTo>
                    <a:pt x="717555" y="76650"/>
                  </a:lnTo>
                  <a:lnTo>
                    <a:pt x="718051" y="76650"/>
                  </a:lnTo>
                  <a:lnTo>
                    <a:pt x="718547" y="76473"/>
                  </a:lnTo>
                  <a:lnTo>
                    <a:pt x="719043" y="76473"/>
                  </a:lnTo>
                  <a:lnTo>
                    <a:pt x="719414" y="76473"/>
                  </a:lnTo>
                  <a:lnTo>
                    <a:pt x="719910" y="76297"/>
                  </a:lnTo>
                  <a:lnTo>
                    <a:pt x="720406" y="76297"/>
                  </a:lnTo>
                  <a:lnTo>
                    <a:pt x="723130" y="76297"/>
                  </a:lnTo>
                  <a:lnTo>
                    <a:pt x="723626" y="76473"/>
                  </a:lnTo>
                  <a:lnTo>
                    <a:pt x="724122" y="76473"/>
                  </a:lnTo>
                  <a:lnTo>
                    <a:pt x="724618" y="76473"/>
                  </a:lnTo>
                  <a:lnTo>
                    <a:pt x="724989" y="76473"/>
                  </a:lnTo>
                  <a:lnTo>
                    <a:pt x="725485" y="76473"/>
                  </a:lnTo>
                  <a:lnTo>
                    <a:pt x="725980" y="76650"/>
                  </a:lnTo>
                  <a:lnTo>
                    <a:pt x="726476" y="76650"/>
                  </a:lnTo>
                  <a:lnTo>
                    <a:pt x="726847" y="76650"/>
                  </a:lnTo>
                  <a:lnTo>
                    <a:pt x="727343" y="76650"/>
                  </a:lnTo>
                  <a:lnTo>
                    <a:pt x="727839" y="76829"/>
                  </a:lnTo>
                  <a:lnTo>
                    <a:pt x="728335" y="76829"/>
                  </a:lnTo>
                  <a:lnTo>
                    <a:pt x="728705" y="76829"/>
                  </a:lnTo>
                  <a:lnTo>
                    <a:pt x="729201" y="76829"/>
                  </a:lnTo>
                  <a:lnTo>
                    <a:pt x="729697" y="77005"/>
                  </a:lnTo>
                  <a:lnTo>
                    <a:pt x="734280" y="77005"/>
                  </a:lnTo>
                  <a:lnTo>
                    <a:pt x="734776" y="76829"/>
                  </a:lnTo>
                  <a:lnTo>
                    <a:pt x="735272" y="76829"/>
                  </a:lnTo>
                  <a:lnTo>
                    <a:pt x="735766" y="76829"/>
                  </a:lnTo>
                  <a:lnTo>
                    <a:pt x="736138" y="76650"/>
                  </a:lnTo>
                  <a:lnTo>
                    <a:pt x="736634" y="76650"/>
                  </a:lnTo>
                  <a:lnTo>
                    <a:pt x="737130" y="76473"/>
                  </a:lnTo>
                  <a:lnTo>
                    <a:pt x="737624" y="76473"/>
                  </a:lnTo>
                  <a:lnTo>
                    <a:pt x="737997" y="76297"/>
                  </a:lnTo>
                  <a:lnTo>
                    <a:pt x="738493" y="76297"/>
                  </a:lnTo>
                  <a:lnTo>
                    <a:pt x="738989" y="76120"/>
                  </a:lnTo>
                  <a:lnTo>
                    <a:pt x="739485" y="75944"/>
                  </a:lnTo>
                  <a:lnTo>
                    <a:pt x="739855" y="75765"/>
                  </a:lnTo>
                  <a:lnTo>
                    <a:pt x="740351" y="75765"/>
                  </a:lnTo>
                  <a:lnTo>
                    <a:pt x="740847" y="75588"/>
                  </a:lnTo>
                  <a:lnTo>
                    <a:pt x="741343" y="75412"/>
                  </a:lnTo>
                  <a:lnTo>
                    <a:pt x="741713" y="75235"/>
                  </a:lnTo>
                  <a:lnTo>
                    <a:pt x="742209" y="75056"/>
                  </a:lnTo>
                  <a:lnTo>
                    <a:pt x="742705" y="74882"/>
                  </a:lnTo>
                  <a:lnTo>
                    <a:pt x="743201" y="74527"/>
                  </a:lnTo>
                  <a:lnTo>
                    <a:pt x="743572" y="74350"/>
                  </a:lnTo>
                  <a:lnTo>
                    <a:pt x="744068" y="74174"/>
                  </a:lnTo>
                  <a:lnTo>
                    <a:pt x="744564" y="73994"/>
                  </a:lnTo>
                  <a:lnTo>
                    <a:pt x="745060" y="73641"/>
                  </a:lnTo>
                  <a:lnTo>
                    <a:pt x="745430" y="73465"/>
                  </a:lnTo>
                  <a:lnTo>
                    <a:pt x="745926" y="73109"/>
                  </a:lnTo>
                  <a:lnTo>
                    <a:pt x="746422" y="72933"/>
                  </a:lnTo>
                  <a:lnTo>
                    <a:pt x="746918" y="72580"/>
                  </a:lnTo>
                  <a:lnTo>
                    <a:pt x="747288" y="72403"/>
                  </a:lnTo>
                  <a:lnTo>
                    <a:pt x="747784" y="72048"/>
                  </a:lnTo>
                  <a:lnTo>
                    <a:pt x="748280" y="71695"/>
                  </a:lnTo>
                  <a:lnTo>
                    <a:pt x="748776" y="71339"/>
                  </a:lnTo>
                  <a:lnTo>
                    <a:pt x="749147" y="71162"/>
                  </a:lnTo>
                  <a:lnTo>
                    <a:pt x="749643" y="70810"/>
                  </a:lnTo>
                  <a:lnTo>
                    <a:pt x="750139" y="70454"/>
                  </a:lnTo>
                  <a:lnTo>
                    <a:pt x="750634" y="70101"/>
                  </a:lnTo>
                  <a:lnTo>
                    <a:pt x="751005" y="69748"/>
                  </a:lnTo>
                  <a:lnTo>
                    <a:pt x="751501" y="69392"/>
                  </a:lnTo>
                  <a:lnTo>
                    <a:pt x="751997" y="68863"/>
                  </a:lnTo>
                  <a:lnTo>
                    <a:pt x="752493" y="68507"/>
                  </a:lnTo>
                  <a:lnTo>
                    <a:pt x="752863" y="68154"/>
                  </a:lnTo>
                  <a:lnTo>
                    <a:pt x="753359" y="67798"/>
                  </a:lnTo>
                  <a:lnTo>
                    <a:pt x="753855" y="67269"/>
                  </a:lnTo>
                  <a:lnTo>
                    <a:pt x="754351" y="66913"/>
                  </a:lnTo>
                  <a:lnTo>
                    <a:pt x="754722" y="66384"/>
                  </a:lnTo>
                  <a:lnTo>
                    <a:pt x="755217" y="66028"/>
                  </a:lnTo>
                  <a:lnTo>
                    <a:pt x="755713" y="65499"/>
                  </a:lnTo>
                  <a:lnTo>
                    <a:pt x="756209" y="65146"/>
                  </a:lnTo>
                  <a:lnTo>
                    <a:pt x="756580" y="64614"/>
                  </a:lnTo>
                  <a:lnTo>
                    <a:pt x="757076" y="64081"/>
                  </a:lnTo>
                  <a:lnTo>
                    <a:pt x="757572" y="63552"/>
                  </a:lnTo>
                  <a:lnTo>
                    <a:pt x="758066" y="63196"/>
                  </a:lnTo>
                  <a:lnTo>
                    <a:pt x="758438" y="62664"/>
                  </a:lnTo>
                  <a:lnTo>
                    <a:pt x="758934" y="62135"/>
                  </a:lnTo>
                  <a:lnTo>
                    <a:pt x="759430" y="61603"/>
                  </a:lnTo>
                  <a:lnTo>
                    <a:pt x="759924" y="61073"/>
                  </a:lnTo>
                  <a:lnTo>
                    <a:pt x="760296" y="60541"/>
                  </a:lnTo>
                  <a:lnTo>
                    <a:pt x="760792" y="59835"/>
                  </a:lnTo>
                  <a:lnTo>
                    <a:pt x="761288" y="59303"/>
                  </a:lnTo>
                  <a:lnTo>
                    <a:pt x="761784" y="58771"/>
                  </a:lnTo>
                  <a:lnTo>
                    <a:pt x="762155" y="58241"/>
                  </a:lnTo>
                  <a:lnTo>
                    <a:pt x="762651" y="57533"/>
                  </a:lnTo>
                  <a:lnTo>
                    <a:pt x="763147" y="57000"/>
                  </a:lnTo>
                  <a:lnTo>
                    <a:pt x="763643" y="56292"/>
                  </a:lnTo>
                  <a:lnTo>
                    <a:pt x="764013" y="55762"/>
                  </a:lnTo>
                  <a:lnTo>
                    <a:pt x="764509" y="55054"/>
                  </a:lnTo>
                  <a:lnTo>
                    <a:pt x="765005" y="54522"/>
                  </a:lnTo>
                  <a:lnTo>
                    <a:pt x="765501" y="53816"/>
                  </a:lnTo>
                  <a:lnTo>
                    <a:pt x="765871" y="53107"/>
                  </a:lnTo>
                  <a:lnTo>
                    <a:pt x="766367" y="52398"/>
                  </a:lnTo>
                  <a:lnTo>
                    <a:pt x="766863" y="51690"/>
                  </a:lnTo>
                  <a:lnTo>
                    <a:pt x="767359" y="51160"/>
                  </a:lnTo>
                  <a:lnTo>
                    <a:pt x="767730" y="50452"/>
                  </a:lnTo>
                  <a:lnTo>
                    <a:pt x="768226" y="49743"/>
                  </a:lnTo>
                  <a:lnTo>
                    <a:pt x="768722" y="49034"/>
                  </a:lnTo>
                  <a:lnTo>
                    <a:pt x="769218" y="48149"/>
                  </a:lnTo>
                  <a:lnTo>
                    <a:pt x="769588" y="47443"/>
                  </a:lnTo>
                  <a:lnTo>
                    <a:pt x="770084" y="46735"/>
                  </a:lnTo>
                  <a:lnTo>
                    <a:pt x="770580" y="46026"/>
                  </a:lnTo>
                  <a:lnTo>
                    <a:pt x="771076" y="45141"/>
                  </a:lnTo>
                  <a:lnTo>
                    <a:pt x="771446" y="44432"/>
                  </a:lnTo>
                  <a:lnTo>
                    <a:pt x="771942" y="43724"/>
                  </a:lnTo>
                  <a:lnTo>
                    <a:pt x="772438" y="42838"/>
                  </a:lnTo>
                  <a:lnTo>
                    <a:pt x="772934" y="41953"/>
                  </a:lnTo>
                  <a:lnTo>
                    <a:pt x="773305" y="41245"/>
                  </a:lnTo>
                  <a:lnTo>
                    <a:pt x="773801" y="40362"/>
                  </a:lnTo>
                  <a:lnTo>
                    <a:pt x="774297" y="39654"/>
                  </a:lnTo>
                  <a:lnTo>
                    <a:pt x="774793" y="38769"/>
                  </a:lnTo>
                  <a:lnTo>
                    <a:pt x="775163" y="37883"/>
                  </a:lnTo>
                  <a:lnTo>
                    <a:pt x="775659" y="36998"/>
                  </a:lnTo>
                  <a:lnTo>
                    <a:pt x="776155" y="36113"/>
                  </a:lnTo>
                  <a:lnTo>
                    <a:pt x="776651" y="35228"/>
                  </a:lnTo>
                  <a:lnTo>
                    <a:pt x="777021" y="34343"/>
                  </a:lnTo>
                  <a:lnTo>
                    <a:pt x="777517" y="33455"/>
                  </a:lnTo>
                  <a:lnTo>
                    <a:pt x="778013" y="32573"/>
                  </a:lnTo>
                  <a:lnTo>
                    <a:pt x="778509" y="31688"/>
                  </a:lnTo>
                  <a:lnTo>
                    <a:pt x="778880" y="30626"/>
                  </a:lnTo>
                  <a:lnTo>
                    <a:pt x="779376" y="29738"/>
                  </a:lnTo>
                  <a:lnTo>
                    <a:pt x="779871" y="28853"/>
                  </a:lnTo>
                  <a:lnTo>
                    <a:pt x="780367" y="27791"/>
                  </a:lnTo>
                  <a:lnTo>
                    <a:pt x="780738" y="26906"/>
                  </a:lnTo>
                  <a:lnTo>
                    <a:pt x="781234" y="25845"/>
                  </a:lnTo>
                  <a:lnTo>
                    <a:pt x="781730" y="24959"/>
                  </a:lnTo>
                  <a:lnTo>
                    <a:pt x="782224" y="23898"/>
                  </a:lnTo>
                  <a:lnTo>
                    <a:pt x="782596" y="23013"/>
                  </a:lnTo>
                  <a:lnTo>
                    <a:pt x="783092" y="21951"/>
                  </a:lnTo>
                  <a:lnTo>
                    <a:pt x="783588" y="21063"/>
                  </a:lnTo>
                  <a:lnTo>
                    <a:pt x="784084" y="20002"/>
                  </a:lnTo>
                  <a:lnTo>
                    <a:pt x="784455" y="19116"/>
                  </a:lnTo>
                  <a:lnTo>
                    <a:pt x="784950" y="18234"/>
                  </a:lnTo>
                  <a:lnTo>
                    <a:pt x="785446" y="17170"/>
                  </a:lnTo>
                  <a:lnTo>
                    <a:pt x="785942" y="16285"/>
                  </a:lnTo>
                  <a:lnTo>
                    <a:pt x="786313" y="15400"/>
                  </a:lnTo>
                  <a:lnTo>
                    <a:pt x="786809" y="14514"/>
                  </a:lnTo>
                  <a:lnTo>
                    <a:pt x="787305" y="13629"/>
                  </a:lnTo>
                  <a:lnTo>
                    <a:pt x="787801" y="12744"/>
                  </a:lnTo>
                  <a:lnTo>
                    <a:pt x="788171" y="11859"/>
                  </a:lnTo>
                  <a:lnTo>
                    <a:pt x="788667" y="11153"/>
                  </a:lnTo>
                  <a:lnTo>
                    <a:pt x="789163" y="10265"/>
                  </a:lnTo>
                  <a:lnTo>
                    <a:pt x="789659" y="9559"/>
                  </a:lnTo>
                  <a:lnTo>
                    <a:pt x="790029" y="8851"/>
                  </a:lnTo>
                  <a:lnTo>
                    <a:pt x="790525" y="7966"/>
                  </a:lnTo>
                  <a:lnTo>
                    <a:pt x="791021" y="7257"/>
                  </a:lnTo>
                  <a:lnTo>
                    <a:pt x="791517" y="6725"/>
                  </a:lnTo>
                  <a:lnTo>
                    <a:pt x="791888" y="6019"/>
                  </a:lnTo>
                  <a:lnTo>
                    <a:pt x="792384" y="5310"/>
                  </a:lnTo>
                  <a:lnTo>
                    <a:pt x="792880" y="4778"/>
                  </a:lnTo>
                  <a:lnTo>
                    <a:pt x="793376" y="4249"/>
                  </a:lnTo>
                  <a:lnTo>
                    <a:pt x="793746" y="3716"/>
                  </a:lnTo>
                  <a:lnTo>
                    <a:pt x="794242" y="3187"/>
                  </a:lnTo>
                  <a:lnTo>
                    <a:pt x="794738" y="2655"/>
                  </a:lnTo>
                  <a:lnTo>
                    <a:pt x="795234" y="2299"/>
                  </a:lnTo>
                  <a:lnTo>
                    <a:pt x="795604" y="1946"/>
                  </a:lnTo>
                  <a:lnTo>
                    <a:pt x="796100" y="1593"/>
                  </a:lnTo>
                  <a:lnTo>
                    <a:pt x="796596" y="1238"/>
                  </a:lnTo>
                  <a:lnTo>
                    <a:pt x="798951" y="176"/>
                  </a:lnTo>
                  <a:lnTo>
                    <a:pt x="799321" y="176"/>
                  </a:lnTo>
                  <a:lnTo>
                    <a:pt x="799817" y="0"/>
                  </a:lnTo>
                  <a:lnTo>
                    <a:pt x="800313" y="0"/>
                  </a:lnTo>
                  <a:lnTo>
                    <a:pt x="800809" y="0"/>
                  </a:lnTo>
                  <a:lnTo>
                    <a:pt x="801179" y="0"/>
                  </a:lnTo>
                  <a:lnTo>
                    <a:pt x="801675" y="176"/>
                  </a:lnTo>
                  <a:lnTo>
                    <a:pt x="802171" y="352"/>
                  </a:lnTo>
                  <a:lnTo>
                    <a:pt x="802667" y="352"/>
                  </a:lnTo>
                  <a:lnTo>
                    <a:pt x="803038" y="529"/>
                  </a:lnTo>
                  <a:lnTo>
                    <a:pt x="803534" y="885"/>
                  </a:lnTo>
                  <a:lnTo>
                    <a:pt x="804030" y="1061"/>
                  </a:lnTo>
                  <a:lnTo>
                    <a:pt x="804523" y="1414"/>
                  </a:lnTo>
                  <a:lnTo>
                    <a:pt x="804896" y="1593"/>
                  </a:lnTo>
                  <a:lnTo>
                    <a:pt x="805392" y="1946"/>
                  </a:lnTo>
                  <a:lnTo>
                    <a:pt x="805888" y="2299"/>
                  </a:lnTo>
                  <a:lnTo>
                    <a:pt x="806382" y="2655"/>
                  </a:lnTo>
                  <a:lnTo>
                    <a:pt x="806754" y="3187"/>
                  </a:lnTo>
                  <a:lnTo>
                    <a:pt x="807250" y="3540"/>
                  </a:lnTo>
                  <a:lnTo>
                    <a:pt x="807746" y="4069"/>
                  </a:lnTo>
                  <a:lnTo>
                    <a:pt x="808240" y="4602"/>
                  </a:lnTo>
                  <a:lnTo>
                    <a:pt x="808613" y="4954"/>
                  </a:lnTo>
                  <a:lnTo>
                    <a:pt x="809109" y="5663"/>
                  </a:lnTo>
                  <a:lnTo>
                    <a:pt x="809604" y="6195"/>
                  </a:lnTo>
                  <a:lnTo>
                    <a:pt x="810100" y="6725"/>
                  </a:lnTo>
                  <a:lnTo>
                    <a:pt x="810471" y="7433"/>
                  </a:lnTo>
                  <a:lnTo>
                    <a:pt x="810967" y="7966"/>
                  </a:lnTo>
                  <a:lnTo>
                    <a:pt x="811463" y="8671"/>
                  </a:lnTo>
                  <a:lnTo>
                    <a:pt x="811959" y="9380"/>
                  </a:lnTo>
                  <a:lnTo>
                    <a:pt x="812329" y="10089"/>
                  </a:lnTo>
                  <a:lnTo>
                    <a:pt x="812825" y="10797"/>
                  </a:lnTo>
                  <a:lnTo>
                    <a:pt x="813321" y="11506"/>
                  </a:lnTo>
                  <a:lnTo>
                    <a:pt x="813817" y="12391"/>
                  </a:lnTo>
                  <a:lnTo>
                    <a:pt x="814188" y="13100"/>
                  </a:lnTo>
                  <a:lnTo>
                    <a:pt x="814683" y="13985"/>
                  </a:lnTo>
                  <a:lnTo>
                    <a:pt x="815179" y="14691"/>
                  </a:lnTo>
                  <a:lnTo>
                    <a:pt x="815675" y="15579"/>
                  </a:lnTo>
                  <a:lnTo>
                    <a:pt x="816046" y="16285"/>
                  </a:lnTo>
                  <a:lnTo>
                    <a:pt x="816542" y="17170"/>
                  </a:lnTo>
                  <a:lnTo>
                    <a:pt x="817038" y="18055"/>
                  </a:lnTo>
                  <a:lnTo>
                    <a:pt x="817534" y="18940"/>
                  </a:lnTo>
                  <a:lnTo>
                    <a:pt x="817904" y="19825"/>
                  </a:lnTo>
                  <a:lnTo>
                    <a:pt x="818400" y="20534"/>
                  </a:lnTo>
                  <a:lnTo>
                    <a:pt x="818896" y="21419"/>
                  </a:lnTo>
                  <a:lnTo>
                    <a:pt x="819392" y="22304"/>
                  </a:lnTo>
                  <a:lnTo>
                    <a:pt x="819762" y="23189"/>
                  </a:lnTo>
                  <a:lnTo>
                    <a:pt x="820258" y="24074"/>
                  </a:lnTo>
                  <a:lnTo>
                    <a:pt x="820754" y="24959"/>
                  </a:lnTo>
                  <a:lnTo>
                    <a:pt x="821250" y="25845"/>
                  </a:lnTo>
                  <a:lnTo>
                    <a:pt x="821621" y="26553"/>
                  </a:lnTo>
                  <a:lnTo>
                    <a:pt x="822117" y="27438"/>
                  </a:lnTo>
                  <a:lnTo>
                    <a:pt x="822613" y="28324"/>
                  </a:lnTo>
                  <a:lnTo>
                    <a:pt x="823109" y="29209"/>
                  </a:lnTo>
                  <a:lnTo>
                    <a:pt x="823479" y="30094"/>
                  </a:lnTo>
                  <a:lnTo>
                    <a:pt x="823975" y="30800"/>
                  </a:lnTo>
                  <a:lnTo>
                    <a:pt x="824471" y="31688"/>
                  </a:lnTo>
                  <a:lnTo>
                    <a:pt x="824967" y="32573"/>
                  </a:lnTo>
                  <a:lnTo>
                    <a:pt x="825337" y="33281"/>
                  </a:lnTo>
                  <a:lnTo>
                    <a:pt x="825833" y="34164"/>
                  </a:lnTo>
                  <a:lnTo>
                    <a:pt x="826329" y="34872"/>
                  </a:lnTo>
                  <a:lnTo>
                    <a:pt x="826825" y="35757"/>
                  </a:lnTo>
                  <a:lnTo>
                    <a:pt x="827196" y="36466"/>
                  </a:lnTo>
                  <a:lnTo>
                    <a:pt x="827692" y="37351"/>
                  </a:lnTo>
                  <a:lnTo>
                    <a:pt x="828188" y="38060"/>
                  </a:lnTo>
                  <a:lnTo>
                    <a:pt x="828682" y="38769"/>
                  </a:lnTo>
                  <a:lnTo>
                    <a:pt x="829054" y="39474"/>
                  </a:lnTo>
                  <a:lnTo>
                    <a:pt x="829550" y="40183"/>
                  </a:lnTo>
                  <a:lnTo>
                    <a:pt x="830046" y="41068"/>
                  </a:lnTo>
                  <a:lnTo>
                    <a:pt x="830540" y="41777"/>
                  </a:lnTo>
                  <a:lnTo>
                    <a:pt x="830912" y="42486"/>
                  </a:lnTo>
                  <a:lnTo>
                    <a:pt x="831408" y="43191"/>
                  </a:lnTo>
                  <a:lnTo>
                    <a:pt x="831904" y="43724"/>
                  </a:lnTo>
                  <a:lnTo>
                    <a:pt x="832400" y="44432"/>
                  </a:lnTo>
                  <a:lnTo>
                    <a:pt x="832771" y="45141"/>
                  </a:lnTo>
                  <a:lnTo>
                    <a:pt x="833267" y="45850"/>
                  </a:lnTo>
                  <a:lnTo>
                    <a:pt x="833763" y="46555"/>
                  </a:lnTo>
                  <a:lnTo>
                    <a:pt x="834258" y="47088"/>
                  </a:lnTo>
                  <a:lnTo>
                    <a:pt x="834629" y="47796"/>
                  </a:lnTo>
                  <a:lnTo>
                    <a:pt x="835125" y="48326"/>
                  </a:lnTo>
                  <a:lnTo>
                    <a:pt x="835621" y="49034"/>
                  </a:lnTo>
                  <a:lnTo>
                    <a:pt x="836117" y="49567"/>
                  </a:lnTo>
                  <a:lnTo>
                    <a:pt x="836487" y="50275"/>
                  </a:lnTo>
                  <a:lnTo>
                    <a:pt x="836983" y="50805"/>
                  </a:lnTo>
                  <a:lnTo>
                    <a:pt x="837479" y="51337"/>
                  </a:lnTo>
                  <a:lnTo>
                    <a:pt x="837975" y="51866"/>
                  </a:lnTo>
                  <a:lnTo>
                    <a:pt x="838346" y="52575"/>
                  </a:lnTo>
                  <a:lnTo>
                    <a:pt x="838842" y="53107"/>
                  </a:lnTo>
                  <a:lnTo>
                    <a:pt x="839337" y="53636"/>
                  </a:lnTo>
                  <a:lnTo>
                    <a:pt x="839833" y="54169"/>
                  </a:lnTo>
                  <a:lnTo>
                    <a:pt x="840204" y="54701"/>
                  </a:lnTo>
                  <a:lnTo>
                    <a:pt x="840700" y="55230"/>
                  </a:lnTo>
                  <a:lnTo>
                    <a:pt x="841196" y="55762"/>
                  </a:lnTo>
                  <a:lnTo>
                    <a:pt x="841692" y="56115"/>
                  </a:lnTo>
                  <a:lnTo>
                    <a:pt x="842062" y="56648"/>
                  </a:lnTo>
                  <a:lnTo>
                    <a:pt x="842558" y="57180"/>
                  </a:lnTo>
                  <a:lnTo>
                    <a:pt x="843054" y="57709"/>
                  </a:lnTo>
                  <a:lnTo>
                    <a:pt x="843550" y="58062"/>
                  </a:lnTo>
                  <a:lnTo>
                    <a:pt x="843920" y="58594"/>
                  </a:lnTo>
                  <a:lnTo>
                    <a:pt x="844416" y="58947"/>
                  </a:lnTo>
                  <a:lnTo>
                    <a:pt x="844912" y="59479"/>
                  </a:lnTo>
                  <a:lnTo>
                    <a:pt x="845408" y="59835"/>
                  </a:lnTo>
                  <a:lnTo>
                    <a:pt x="845779" y="60188"/>
                  </a:lnTo>
                  <a:lnTo>
                    <a:pt x="846275" y="60717"/>
                  </a:lnTo>
                  <a:lnTo>
                    <a:pt x="846771" y="61073"/>
                  </a:lnTo>
                  <a:lnTo>
                    <a:pt x="847267" y="61426"/>
                  </a:lnTo>
                  <a:lnTo>
                    <a:pt x="847637" y="61782"/>
                  </a:lnTo>
                  <a:lnTo>
                    <a:pt x="848133" y="62311"/>
                  </a:lnTo>
                  <a:lnTo>
                    <a:pt x="848629" y="62664"/>
                  </a:lnTo>
                  <a:lnTo>
                    <a:pt x="849125" y="63020"/>
                  </a:lnTo>
                  <a:lnTo>
                    <a:pt x="849495" y="63373"/>
                  </a:lnTo>
                  <a:lnTo>
                    <a:pt x="849991" y="63552"/>
                  </a:lnTo>
                  <a:lnTo>
                    <a:pt x="850487" y="63905"/>
                  </a:lnTo>
                  <a:lnTo>
                    <a:pt x="850981" y="64258"/>
                  </a:lnTo>
                  <a:lnTo>
                    <a:pt x="851354" y="64614"/>
                  </a:lnTo>
                  <a:lnTo>
                    <a:pt x="851850" y="64967"/>
                  </a:lnTo>
                  <a:lnTo>
                    <a:pt x="852346" y="65146"/>
                  </a:lnTo>
                  <a:lnTo>
                    <a:pt x="852840" y="65499"/>
                  </a:lnTo>
                  <a:lnTo>
                    <a:pt x="853212" y="65675"/>
                  </a:lnTo>
                  <a:lnTo>
                    <a:pt x="853708" y="66028"/>
                  </a:lnTo>
                  <a:lnTo>
                    <a:pt x="854204" y="66208"/>
                  </a:lnTo>
                  <a:lnTo>
                    <a:pt x="854700" y="66560"/>
                  </a:lnTo>
                  <a:lnTo>
                    <a:pt x="855070" y="66737"/>
                  </a:lnTo>
                  <a:lnTo>
                    <a:pt x="855566" y="66913"/>
                  </a:lnTo>
                  <a:lnTo>
                    <a:pt x="856062" y="67269"/>
                  </a:lnTo>
                  <a:lnTo>
                    <a:pt x="856558" y="67446"/>
                  </a:lnTo>
                  <a:lnTo>
                    <a:pt x="856929" y="67622"/>
                  </a:lnTo>
                  <a:lnTo>
                    <a:pt x="857425" y="67798"/>
                  </a:lnTo>
                  <a:lnTo>
                    <a:pt x="857921" y="67978"/>
                  </a:lnTo>
                  <a:lnTo>
                    <a:pt x="858417" y="68154"/>
                  </a:lnTo>
                  <a:lnTo>
                    <a:pt x="858787" y="68331"/>
                  </a:lnTo>
                  <a:lnTo>
                    <a:pt x="859283" y="68507"/>
                  </a:lnTo>
                  <a:lnTo>
                    <a:pt x="859779" y="68684"/>
                  </a:lnTo>
                  <a:lnTo>
                    <a:pt x="860275" y="68863"/>
                  </a:lnTo>
                  <a:lnTo>
                    <a:pt x="860645" y="68863"/>
                  </a:lnTo>
                  <a:lnTo>
                    <a:pt x="861141" y="69039"/>
                  </a:lnTo>
                  <a:lnTo>
                    <a:pt x="861637" y="69216"/>
                  </a:lnTo>
                  <a:lnTo>
                    <a:pt x="862133" y="69216"/>
                  </a:lnTo>
                  <a:lnTo>
                    <a:pt x="862504" y="69392"/>
                  </a:lnTo>
                  <a:lnTo>
                    <a:pt x="863000" y="69392"/>
                  </a:lnTo>
                  <a:lnTo>
                    <a:pt x="863496" y="69572"/>
                  </a:lnTo>
                  <a:lnTo>
                    <a:pt x="863991" y="69572"/>
                  </a:lnTo>
                  <a:lnTo>
                    <a:pt x="864362" y="69572"/>
                  </a:lnTo>
                  <a:lnTo>
                    <a:pt x="864858" y="69748"/>
                  </a:lnTo>
                  <a:lnTo>
                    <a:pt x="865354" y="69748"/>
                  </a:lnTo>
                  <a:lnTo>
                    <a:pt x="865850" y="69748"/>
                  </a:lnTo>
                  <a:lnTo>
                    <a:pt x="868574" y="69748"/>
                  </a:lnTo>
                  <a:lnTo>
                    <a:pt x="869070" y="69572"/>
                  </a:lnTo>
                  <a:lnTo>
                    <a:pt x="869566" y="69572"/>
                  </a:lnTo>
                  <a:lnTo>
                    <a:pt x="869937" y="69572"/>
                  </a:lnTo>
                  <a:lnTo>
                    <a:pt x="870433" y="69572"/>
                  </a:lnTo>
                  <a:lnTo>
                    <a:pt x="870929" y="69392"/>
                  </a:lnTo>
                  <a:lnTo>
                    <a:pt x="871425" y="69392"/>
                  </a:lnTo>
                  <a:lnTo>
                    <a:pt x="871795" y="69216"/>
                  </a:lnTo>
                  <a:lnTo>
                    <a:pt x="872291" y="69039"/>
                  </a:lnTo>
                  <a:lnTo>
                    <a:pt x="872787" y="69039"/>
                  </a:lnTo>
                  <a:lnTo>
                    <a:pt x="873283" y="68863"/>
                  </a:lnTo>
                  <a:lnTo>
                    <a:pt x="873653" y="68684"/>
                  </a:lnTo>
                  <a:lnTo>
                    <a:pt x="874149" y="68684"/>
                  </a:lnTo>
                  <a:lnTo>
                    <a:pt x="874645" y="68507"/>
                  </a:lnTo>
                  <a:lnTo>
                    <a:pt x="875139" y="68331"/>
                  </a:lnTo>
                  <a:lnTo>
                    <a:pt x="875512" y="68154"/>
                  </a:lnTo>
                  <a:lnTo>
                    <a:pt x="876008" y="67798"/>
                  </a:lnTo>
                  <a:lnTo>
                    <a:pt x="876504" y="67622"/>
                  </a:lnTo>
                  <a:lnTo>
                    <a:pt x="876998" y="67269"/>
                  </a:lnTo>
                  <a:lnTo>
                    <a:pt x="877370" y="67093"/>
                  </a:lnTo>
                  <a:lnTo>
                    <a:pt x="877866" y="66737"/>
                  </a:lnTo>
                  <a:lnTo>
                    <a:pt x="878362" y="66384"/>
                  </a:lnTo>
                  <a:lnTo>
                    <a:pt x="878858" y="66208"/>
                  </a:lnTo>
                  <a:lnTo>
                    <a:pt x="879228" y="65852"/>
                  </a:lnTo>
                  <a:lnTo>
                    <a:pt x="879724" y="65499"/>
                  </a:lnTo>
                  <a:lnTo>
                    <a:pt x="880220" y="64967"/>
                  </a:lnTo>
                  <a:lnTo>
                    <a:pt x="880716" y="64614"/>
                  </a:lnTo>
                  <a:lnTo>
                    <a:pt x="881087" y="64258"/>
                  </a:lnTo>
                  <a:lnTo>
                    <a:pt x="881583" y="63905"/>
                  </a:lnTo>
                  <a:lnTo>
                    <a:pt x="882079" y="63373"/>
                  </a:lnTo>
                  <a:lnTo>
                    <a:pt x="882575" y="63020"/>
                  </a:lnTo>
                  <a:lnTo>
                    <a:pt x="882945" y="62491"/>
                  </a:lnTo>
                  <a:lnTo>
                    <a:pt x="883441" y="61958"/>
                  </a:lnTo>
                  <a:lnTo>
                    <a:pt x="883937" y="61603"/>
                  </a:lnTo>
                  <a:lnTo>
                    <a:pt x="884433" y="61073"/>
                  </a:lnTo>
                  <a:lnTo>
                    <a:pt x="884803" y="60541"/>
                  </a:lnTo>
                  <a:lnTo>
                    <a:pt x="885299" y="60188"/>
                  </a:lnTo>
                  <a:lnTo>
                    <a:pt x="885795" y="59656"/>
                  </a:lnTo>
                  <a:lnTo>
                    <a:pt x="886291" y="59126"/>
                  </a:lnTo>
                  <a:lnTo>
                    <a:pt x="886662" y="58594"/>
                  </a:lnTo>
                  <a:lnTo>
                    <a:pt x="887158" y="58241"/>
                  </a:lnTo>
                  <a:lnTo>
                    <a:pt x="887654" y="57709"/>
                  </a:lnTo>
                  <a:lnTo>
                    <a:pt x="888150" y="57180"/>
                  </a:lnTo>
                  <a:lnTo>
                    <a:pt x="888520" y="56824"/>
                  </a:lnTo>
                  <a:lnTo>
                    <a:pt x="889016" y="56292"/>
                  </a:lnTo>
                  <a:lnTo>
                    <a:pt x="889512" y="55762"/>
                  </a:lnTo>
                  <a:lnTo>
                    <a:pt x="890008" y="55410"/>
                  </a:lnTo>
                  <a:lnTo>
                    <a:pt x="890378" y="55054"/>
                  </a:lnTo>
                  <a:lnTo>
                    <a:pt x="890874" y="54522"/>
                  </a:lnTo>
                  <a:lnTo>
                    <a:pt x="891370" y="54169"/>
                  </a:lnTo>
                  <a:lnTo>
                    <a:pt x="891866" y="53816"/>
                  </a:lnTo>
                  <a:lnTo>
                    <a:pt x="892237" y="53460"/>
                  </a:lnTo>
                  <a:lnTo>
                    <a:pt x="892733" y="53284"/>
                  </a:lnTo>
                  <a:lnTo>
                    <a:pt x="893228" y="52928"/>
                  </a:lnTo>
                  <a:lnTo>
                    <a:pt x="893724" y="52575"/>
                  </a:lnTo>
                  <a:lnTo>
                    <a:pt x="894095" y="52398"/>
                  </a:lnTo>
                  <a:lnTo>
                    <a:pt x="894591" y="52222"/>
                  </a:lnTo>
                  <a:lnTo>
                    <a:pt x="895087" y="52045"/>
                  </a:lnTo>
                  <a:lnTo>
                    <a:pt x="895583" y="51866"/>
                  </a:lnTo>
                  <a:lnTo>
                    <a:pt x="895953" y="51690"/>
                  </a:lnTo>
                  <a:lnTo>
                    <a:pt x="896449" y="51690"/>
                  </a:lnTo>
                  <a:lnTo>
                    <a:pt x="896945" y="51513"/>
                  </a:lnTo>
                  <a:lnTo>
                    <a:pt x="897439" y="51513"/>
                  </a:lnTo>
                  <a:lnTo>
                    <a:pt x="897812" y="51513"/>
                  </a:lnTo>
                  <a:lnTo>
                    <a:pt x="898307" y="51690"/>
                  </a:lnTo>
                  <a:lnTo>
                    <a:pt x="898803" y="51690"/>
                  </a:lnTo>
                  <a:lnTo>
                    <a:pt x="899297" y="51866"/>
                  </a:lnTo>
                  <a:lnTo>
                    <a:pt x="899670" y="51866"/>
                  </a:lnTo>
                  <a:lnTo>
                    <a:pt x="900166" y="52045"/>
                  </a:lnTo>
                  <a:lnTo>
                    <a:pt x="900662" y="52222"/>
                  </a:lnTo>
                  <a:lnTo>
                    <a:pt x="901158" y="52398"/>
                  </a:lnTo>
                  <a:lnTo>
                    <a:pt x="901528" y="52575"/>
                  </a:lnTo>
                  <a:lnTo>
                    <a:pt x="902024" y="52754"/>
                  </a:lnTo>
                  <a:lnTo>
                    <a:pt x="902520" y="53107"/>
                  </a:lnTo>
                  <a:lnTo>
                    <a:pt x="903016" y="53284"/>
                  </a:lnTo>
                  <a:lnTo>
                    <a:pt x="903386" y="53636"/>
                  </a:lnTo>
                  <a:lnTo>
                    <a:pt x="903882" y="53816"/>
                  </a:lnTo>
                  <a:lnTo>
                    <a:pt x="904378" y="54169"/>
                  </a:lnTo>
                  <a:lnTo>
                    <a:pt x="904874" y="54522"/>
                  </a:lnTo>
                  <a:lnTo>
                    <a:pt x="905245" y="54877"/>
                  </a:lnTo>
                  <a:lnTo>
                    <a:pt x="905741" y="55230"/>
                  </a:lnTo>
                  <a:lnTo>
                    <a:pt x="906237" y="55583"/>
                  </a:lnTo>
                  <a:lnTo>
                    <a:pt x="906733" y="55939"/>
                  </a:lnTo>
                  <a:lnTo>
                    <a:pt x="907103" y="56292"/>
                  </a:lnTo>
                  <a:lnTo>
                    <a:pt x="907599" y="56648"/>
                  </a:lnTo>
                  <a:lnTo>
                    <a:pt x="908095" y="57000"/>
                  </a:lnTo>
                  <a:lnTo>
                    <a:pt x="908591" y="57533"/>
                  </a:lnTo>
                  <a:lnTo>
                    <a:pt x="908961" y="57886"/>
                  </a:lnTo>
                  <a:lnTo>
                    <a:pt x="909457" y="58241"/>
                  </a:lnTo>
                  <a:lnTo>
                    <a:pt x="909953" y="58771"/>
                  </a:lnTo>
                  <a:lnTo>
                    <a:pt x="910449" y="59126"/>
                  </a:lnTo>
                  <a:lnTo>
                    <a:pt x="910820" y="59656"/>
                  </a:lnTo>
                  <a:lnTo>
                    <a:pt x="911316" y="60012"/>
                  </a:lnTo>
                  <a:lnTo>
                    <a:pt x="911812" y="60541"/>
                  </a:lnTo>
                  <a:lnTo>
                    <a:pt x="912308" y="60897"/>
                  </a:lnTo>
                  <a:lnTo>
                    <a:pt x="912678" y="61250"/>
                  </a:lnTo>
                  <a:lnTo>
                    <a:pt x="913174" y="61782"/>
                  </a:lnTo>
                  <a:lnTo>
                    <a:pt x="913670" y="62135"/>
                  </a:lnTo>
                  <a:lnTo>
                    <a:pt x="914166" y="62664"/>
                  </a:lnTo>
                  <a:lnTo>
                    <a:pt x="914536" y="63020"/>
                  </a:lnTo>
                  <a:lnTo>
                    <a:pt x="915032" y="63373"/>
                  </a:lnTo>
                  <a:lnTo>
                    <a:pt x="915528" y="63905"/>
                  </a:lnTo>
                  <a:lnTo>
                    <a:pt x="916024" y="64258"/>
                  </a:lnTo>
                  <a:lnTo>
                    <a:pt x="916395" y="64614"/>
                  </a:lnTo>
                  <a:lnTo>
                    <a:pt x="916891" y="64967"/>
                  </a:lnTo>
                  <a:lnTo>
                    <a:pt x="917387" y="65319"/>
                  </a:lnTo>
                  <a:lnTo>
                    <a:pt x="917883" y="65852"/>
                  </a:lnTo>
                  <a:lnTo>
                    <a:pt x="918253" y="66208"/>
                  </a:lnTo>
                  <a:lnTo>
                    <a:pt x="918749" y="66560"/>
                  </a:lnTo>
                  <a:lnTo>
                    <a:pt x="919245" y="66913"/>
                  </a:lnTo>
                  <a:lnTo>
                    <a:pt x="919741" y="67269"/>
                  </a:lnTo>
                  <a:lnTo>
                    <a:pt x="920111" y="67446"/>
                  </a:lnTo>
                  <a:lnTo>
                    <a:pt x="920607" y="67798"/>
                  </a:lnTo>
                  <a:lnTo>
                    <a:pt x="921103" y="68154"/>
                  </a:lnTo>
                  <a:lnTo>
                    <a:pt x="921597" y="68507"/>
                  </a:lnTo>
                  <a:lnTo>
                    <a:pt x="921970" y="68684"/>
                  </a:lnTo>
                  <a:lnTo>
                    <a:pt x="922466" y="69039"/>
                  </a:lnTo>
                  <a:lnTo>
                    <a:pt x="922961" y="69392"/>
                  </a:lnTo>
                  <a:lnTo>
                    <a:pt x="923455" y="69572"/>
                  </a:lnTo>
                  <a:lnTo>
                    <a:pt x="923828" y="69924"/>
                  </a:lnTo>
                  <a:lnTo>
                    <a:pt x="924324" y="70101"/>
                  </a:lnTo>
                  <a:lnTo>
                    <a:pt x="924820" y="70277"/>
                  </a:lnTo>
                  <a:lnTo>
                    <a:pt x="925316" y="70633"/>
                  </a:lnTo>
                  <a:lnTo>
                    <a:pt x="925686" y="70810"/>
                  </a:lnTo>
                  <a:lnTo>
                    <a:pt x="926182" y="70986"/>
                  </a:lnTo>
                  <a:lnTo>
                    <a:pt x="926678" y="71162"/>
                  </a:lnTo>
                  <a:lnTo>
                    <a:pt x="927174" y="71339"/>
                  </a:lnTo>
                  <a:lnTo>
                    <a:pt x="927545" y="71518"/>
                  </a:lnTo>
                  <a:lnTo>
                    <a:pt x="928040" y="71695"/>
                  </a:lnTo>
                  <a:lnTo>
                    <a:pt x="928536" y="71871"/>
                  </a:lnTo>
                  <a:lnTo>
                    <a:pt x="929032" y="72048"/>
                  </a:lnTo>
                  <a:lnTo>
                    <a:pt x="929403" y="72227"/>
                  </a:lnTo>
                  <a:lnTo>
                    <a:pt x="929899" y="72403"/>
                  </a:lnTo>
                  <a:lnTo>
                    <a:pt x="930395" y="72580"/>
                  </a:lnTo>
                  <a:lnTo>
                    <a:pt x="930765" y="72580"/>
                  </a:lnTo>
                  <a:lnTo>
                    <a:pt x="931261" y="72756"/>
                  </a:lnTo>
                  <a:lnTo>
                    <a:pt x="931757" y="72756"/>
                  </a:lnTo>
                  <a:lnTo>
                    <a:pt x="932253" y="72933"/>
                  </a:lnTo>
                  <a:lnTo>
                    <a:pt x="932623" y="72933"/>
                  </a:lnTo>
                  <a:lnTo>
                    <a:pt x="933119" y="73109"/>
                  </a:lnTo>
                  <a:lnTo>
                    <a:pt x="933615" y="73109"/>
                  </a:lnTo>
                  <a:lnTo>
                    <a:pt x="934111" y="73289"/>
                  </a:lnTo>
                  <a:lnTo>
                    <a:pt x="934482" y="73289"/>
                  </a:lnTo>
                  <a:lnTo>
                    <a:pt x="938694" y="73289"/>
                  </a:lnTo>
                  <a:lnTo>
                    <a:pt x="939190" y="73109"/>
                  </a:lnTo>
                  <a:lnTo>
                    <a:pt x="939686" y="73109"/>
                  </a:lnTo>
                  <a:lnTo>
                    <a:pt x="940059" y="73109"/>
                  </a:lnTo>
                  <a:lnTo>
                    <a:pt x="940553" y="72933"/>
                  </a:lnTo>
                  <a:lnTo>
                    <a:pt x="941049" y="72933"/>
                  </a:lnTo>
                  <a:lnTo>
                    <a:pt x="941545" y="72756"/>
                  </a:lnTo>
                  <a:lnTo>
                    <a:pt x="941917" y="72756"/>
                  </a:lnTo>
                  <a:lnTo>
                    <a:pt x="942411" y="72580"/>
                  </a:lnTo>
                  <a:lnTo>
                    <a:pt x="942907" y="72403"/>
                  </a:lnTo>
                  <a:lnTo>
                    <a:pt x="943403" y="72403"/>
                  </a:lnTo>
                  <a:lnTo>
                    <a:pt x="943775" y="72227"/>
                  </a:lnTo>
                  <a:lnTo>
                    <a:pt x="944269" y="72048"/>
                  </a:lnTo>
                  <a:lnTo>
                    <a:pt x="944765" y="71871"/>
                  </a:lnTo>
                  <a:lnTo>
                    <a:pt x="945261" y="71695"/>
                  </a:lnTo>
                  <a:lnTo>
                    <a:pt x="945634" y="71518"/>
                  </a:lnTo>
                  <a:lnTo>
                    <a:pt x="946128" y="71339"/>
                  </a:lnTo>
                  <a:lnTo>
                    <a:pt x="946624" y="71162"/>
                  </a:lnTo>
                  <a:lnTo>
                    <a:pt x="947120" y="70986"/>
                  </a:lnTo>
                  <a:lnTo>
                    <a:pt x="947490" y="70810"/>
                  </a:lnTo>
                  <a:lnTo>
                    <a:pt x="947986" y="70454"/>
                  </a:lnTo>
                  <a:lnTo>
                    <a:pt x="948482" y="70277"/>
                  </a:lnTo>
                  <a:lnTo>
                    <a:pt x="948978" y="70101"/>
                  </a:lnTo>
                  <a:lnTo>
                    <a:pt x="949348" y="69748"/>
                  </a:lnTo>
                  <a:lnTo>
                    <a:pt x="949844" y="69572"/>
                  </a:lnTo>
                  <a:lnTo>
                    <a:pt x="950340" y="69216"/>
                  </a:lnTo>
                  <a:lnTo>
                    <a:pt x="950836" y="69039"/>
                  </a:lnTo>
                  <a:lnTo>
                    <a:pt x="951207" y="68684"/>
                  </a:lnTo>
                  <a:lnTo>
                    <a:pt x="951703" y="68331"/>
                  </a:lnTo>
                  <a:lnTo>
                    <a:pt x="952199" y="68154"/>
                  </a:lnTo>
                  <a:lnTo>
                    <a:pt x="952694" y="67798"/>
                  </a:lnTo>
                  <a:lnTo>
                    <a:pt x="953065" y="67446"/>
                  </a:lnTo>
                  <a:lnTo>
                    <a:pt x="953561" y="67093"/>
                  </a:lnTo>
                  <a:lnTo>
                    <a:pt x="954057" y="66737"/>
                  </a:lnTo>
                  <a:lnTo>
                    <a:pt x="954553" y="66384"/>
                  </a:lnTo>
                  <a:lnTo>
                    <a:pt x="954923" y="66028"/>
                  </a:lnTo>
                  <a:lnTo>
                    <a:pt x="955419" y="65675"/>
                  </a:lnTo>
                  <a:lnTo>
                    <a:pt x="955915" y="65319"/>
                  </a:lnTo>
                  <a:lnTo>
                    <a:pt x="956411" y="64967"/>
                  </a:lnTo>
                  <a:lnTo>
                    <a:pt x="956782" y="64437"/>
                  </a:lnTo>
                  <a:lnTo>
                    <a:pt x="957277" y="64081"/>
                  </a:lnTo>
                  <a:lnTo>
                    <a:pt x="957773" y="63729"/>
                  </a:lnTo>
                  <a:lnTo>
                    <a:pt x="958269" y="63196"/>
                  </a:lnTo>
                  <a:lnTo>
                    <a:pt x="958640" y="62843"/>
                  </a:lnTo>
                  <a:lnTo>
                    <a:pt x="959136" y="62311"/>
                  </a:lnTo>
                  <a:lnTo>
                    <a:pt x="959632" y="61958"/>
                  </a:lnTo>
                  <a:lnTo>
                    <a:pt x="960128" y="61426"/>
                  </a:lnTo>
                  <a:lnTo>
                    <a:pt x="960498" y="60897"/>
                  </a:lnTo>
                  <a:lnTo>
                    <a:pt x="960994" y="60541"/>
                  </a:lnTo>
                  <a:lnTo>
                    <a:pt x="961490" y="60012"/>
                  </a:lnTo>
                  <a:lnTo>
                    <a:pt x="961986" y="59479"/>
                  </a:lnTo>
                  <a:lnTo>
                    <a:pt x="962356" y="58947"/>
                  </a:lnTo>
                  <a:lnTo>
                    <a:pt x="962852" y="58418"/>
                  </a:lnTo>
                  <a:lnTo>
                    <a:pt x="963348" y="57886"/>
                  </a:lnTo>
                  <a:lnTo>
                    <a:pt x="963844" y="57356"/>
                  </a:lnTo>
                  <a:lnTo>
                    <a:pt x="964217" y="56824"/>
                  </a:lnTo>
                  <a:lnTo>
                    <a:pt x="964711" y="56292"/>
                  </a:lnTo>
                  <a:lnTo>
                    <a:pt x="965207" y="55762"/>
                  </a:lnTo>
                  <a:lnTo>
                    <a:pt x="965703" y="55054"/>
                  </a:lnTo>
                  <a:lnTo>
                    <a:pt x="966075" y="54522"/>
                  </a:lnTo>
                  <a:lnTo>
                    <a:pt x="966569" y="53992"/>
                  </a:lnTo>
                  <a:lnTo>
                    <a:pt x="967065" y="53284"/>
                  </a:lnTo>
                  <a:lnTo>
                    <a:pt x="967561" y="52754"/>
                  </a:lnTo>
                  <a:lnTo>
                    <a:pt x="967933" y="52045"/>
                  </a:lnTo>
                  <a:lnTo>
                    <a:pt x="968427" y="51337"/>
                  </a:lnTo>
                  <a:lnTo>
                    <a:pt x="968923" y="50805"/>
                  </a:lnTo>
                  <a:lnTo>
                    <a:pt x="969419" y="50099"/>
                  </a:lnTo>
                  <a:lnTo>
                    <a:pt x="969792" y="49390"/>
                  </a:lnTo>
                  <a:lnTo>
                    <a:pt x="970286" y="48681"/>
                  </a:lnTo>
                  <a:lnTo>
                    <a:pt x="970782" y="48149"/>
                  </a:lnTo>
                  <a:lnTo>
                    <a:pt x="971278" y="47443"/>
                  </a:lnTo>
                  <a:lnTo>
                    <a:pt x="971648" y="46735"/>
                  </a:lnTo>
                  <a:lnTo>
                    <a:pt x="972144" y="46026"/>
                  </a:lnTo>
                  <a:lnTo>
                    <a:pt x="972640" y="45317"/>
                  </a:lnTo>
                  <a:lnTo>
                    <a:pt x="973136" y="44609"/>
                  </a:lnTo>
                  <a:lnTo>
                    <a:pt x="973506" y="43900"/>
                  </a:lnTo>
                  <a:lnTo>
                    <a:pt x="974002" y="43191"/>
                  </a:lnTo>
                  <a:lnTo>
                    <a:pt x="974498" y="42486"/>
                  </a:lnTo>
                  <a:lnTo>
                    <a:pt x="974994" y="41953"/>
                  </a:lnTo>
                  <a:lnTo>
                    <a:pt x="975365" y="41245"/>
                  </a:lnTo>
                  <a:lnTo>
                    <a:pt x="975861" y="40536"/>
                  </a:lnTo>
                  <a:lnTo>
                    <a:pt x="976357" y="39830"/>
                  </a:lnTo>
                  <a:lnTo>
                    <a:pt x="976853" y="39298"/>
                  </a:lnTo>
                  <a:lnTo>
                    <a:pt x="977223" y="38589"/>
                  </a:lnTo>
                  <a:lnTo>
                    <a:pt x="977719" y="38060"/>
                  </a:lnTo>
                  <a:lnTo>
                    <a:pt x="978215" y="37351"/>
                  </a:lnTo>
                  <a:lnTo>
                    <a:pt x="978711" y="36819"/>
                  </a:lnTo>
                  <a:lnTo>
                    <a:pt x="979081" y="36290"/>
                  </a:lnTo>
                  <a:lnTo>
                    <a:pt x="979577" y="35757"/>
                  </a:lnTo>
                  <a:lnTo>
                    <a:pt x="980073" y="35228"/>
                  </a:lnTo>
                  <a:lnTo>
                    <a:pt x="980569" y="34696"/>
                  </a:lnTo>
                  <a:lnTo>
                    <a:pt x="980940" y="34164"/>
                  </a:lnTo>
                  <a:lnTo>
                    <a:pt x="981436" y="33811"/>
                  </a:lnTo>
                  <a:lnTo>
                    <a:pt x="981931" y="33455"/>
                  </a:lnTo>
                  <a:lnTo>
                    <a:pt x="982427" y="33102"/>
                  </a:lnTo>
                  <a:lnTo>
                    <a:pt x="982798" y="32749"/>
                  </a:lnTo>
                  <a:lnTo>
                    <a:pt x="983294" y="32393"/>
                  </a:lnTo>
                  <a:lnTo>
                    <a:pt x="983790" y="32040"/>
                  </a:lnTo>
                  <a:lnTo>
                    <a:pt x="984286" y="31864"/>
                  </a:lnTo>
                  <a:lnTo>
                    <a:pt x="984656" y="31508"/>
                  </a:lnTo>
                  <a:lnTo>
                    <a:pt x="985152" y="31332"/>
                  </a:lnTo>
                  <a:lnTo>
                    <a:pt x="985648" y="31332"/>
                  </a:lnTo>
                  <a:lnTo>
                    <a:pt x="986144" y="31155"/>
                  </a:lnTo>
                  <a:lnTo>
                    <a:pt x="986517" y="31155"/>
                  </a:lnTo>
                  <a:lnTo>
                    <a:pt x="987010" y="30979"/>
                  </a:lnTo>
                  <a:lnTo>
                    <a:pt x="987506" y="30979"/>
                  </a:lnTo>
                  <a:lnTo>
                    <a:pt x="988002" y="31155"/>
                  </a:lnTo>
                  <a:lnTo>
                    <a:pt x="988375" y="31155"/>
                  </a:lnTo>
                  <a:lnTo>
                    <a:pt x="988869" y="31332"/>
                  </a:lnTo>
                  <a:lnTo>
                    <a:pt x="989365" y="31508"/>
                  </a:lnTo>
                  <a:lnTo>
                    <a:pt x="989861" y="31688"/>
                  </a:lnTo>
                  <a:lnTo>
                    <a:pt x="990233" y="31864"/>
                  </a:lnTo>
                  <a:lnTo>
                    <a:pt x="990727" y="32217"/>
                  </a:lnTo>
                  <a:lnTo>
                    <a:pt x="991223" y="32393"/>
                  </a:lnTo>
                  <a:lnTo>
                    <a:pt x="991719" y="32749"/>
                  </a:lnTo>
                  <a:lnTo>
                    <a:pt x="992091" y="33102"/>
                  </a:lnTo>
                  <a:lnTo>
                    <a:pt x="992585" y="33634"/>
                  </a:lnTo>
                  <a:lnTo>
                    <a:pt x="993081" y="33987"/>
                  </a:lnTo>
                  <a:lnTo>
                    <a:pt x="993577" y="34343"/>
                  </a:lnTo>
                  <a:lnTo>
                    <a:pt x="993948" y="34872"/>
                  </a:lnTo>
                  <a:lnTo>
                    <a:pt x="994444" y="35405"/>
                  </a:lnTo>
                  <a:lnTo>
                    <a:pt x="994940" y="35934"/>
                  </a:lnTo>
                  <a:lnTo>
                    <a:pt x="995436" y="36466"/>
                  </a:lnTo>
                  <a:lnTo>
                    <a:pt x="995806" y="36998"/>
                  </a:lnTo>
                  <a:lnTo>
                    <a:pt x="996302" y="37528"/>
                  </a:lnTo>
                  <a:lnTo>
                    <a:pt x="996798" y="38236"/>
                  </a:lnTo>
                  <a:lnTo>
                    <a:pt x="997294" y="38769"/>
                  </a:lnTo>
                  <a:lnTo>
                    <a:pt x="997664" y="39474"/>
                  </a:lnTo>
                  <a:lnTo>
                    <a:pt x="998160" y="40183"/>
                  </a:lnTo>
                  <a:lnTo>
                    <a:pt x="998656" y="40892"/>
                  </a:lnTo>
                  <a:lnTo>
                    <a:pt x="999152" y="41424"/>
                  </a:lnTo>
                  <a:lnTo>
                    <a:pt x="999523" y="42130"/>
                  </a:lnTo>
                  <a:lnTo>
                    <a:pt x="1000019" y="42838"/>
                  </a:lnTo>
                  <a:lnTo>
                    <a:pt x="1000515" y="43547"/>
                  </a:lnTo>
                  <a:lnTo>
                    <a:pt x="1001011" y="44432"/>
                  </a:lnTo>
                  <a:lnTo>
                    <a:pt x="1001381" y="45141"/>
                  </a:lnTo>
                  <a:lnTo>
                    <a:pt x="1001877" y="45850"/>
                  </a:lnTo>
                  <a:lnTo>
                    <a:pt x="1002373" y="46555"/>
                  </a:lnTo>
                  <a:lnTo>
                    <a:pt x="1002869" y="47443"/>
                  </a:lnTo>
                  <a:lnTo>
                    <a:pt x="1003239" y="48149"/>
                  </a:lnTo>
                  <a:lnTo>
                    <a:pt x="1003735" y="48858"/>
                  </a:lnTo>
                  <a:lnTo>
                    <a:pt x="1004231" y="49567"/>
                  </a:lnTo>
                  <a:lnTo>
                    <a:pt x="1004727" y="50452"/>
                  </a:lnTo>
                  <a:lnTo>
                    <a:pt x="1005098" y="51160"/>
                  </a:lnTo>
                  <a:lnTo>
                    <a:pt x="1005594" y="51866"/>
                  </a:lnTo>
                  <a:lnTo>
                    <a:pt x="1006090" y="52754"/>
                  </a:lnTo>
                  <a:lnTo>
                    <a:pt x="1006585" y="53460"/>
                  </a:lnTo>
                  <a:lnTo>
                    <a:pt x="1006956" y="54169"/>
                  </a:lnTo>
                  <a:lnTo>
                    <a:pt x="1007452" y="54877"/>
                  </a:lnTo>
                  <a:lnTo>
                    <a:pt x="1007948" y="55762"/>
                  </a:lnTo>
                  <a:lnTo>
                    <a:pt x="1008444" y="56471"/>
                  </a:lnTo>
                  <a:lnTo>
                    <a:pt x="1008816" y="57180"/>
                  </a:lnTo>
                  <a:lnTo>
                    <a:pt x="1009310" y="57886"/>
                  </a:lnTo>
                  <a:lnTo>
                    <a:pt x="1009806" y="58594"/>
                  </a:lnTo>
                  <a:lnTo>
                    <a:pt x="1010302" y="59303"/>
                  </a:lnTo>
                  <a:lnTo>
                    <a:pt x="1010798" y="60012"/>
                  </a:lnTo>
                  <a:lnTo>
                    <a:pt x="1011169" y="60717"/>
                  </a:lnTo>
                  <a:lnTo>
                    <a:pt x="1011664" y="61426"/>
                  </a:lnTo>
                  <a:lnTo>
                    <a:pt x="1012160" y="61958"/>
                  </a:lnTo>
                  <a:lnTo>
                    <a:pt x="1012656" y="62664"/>
                  </a:lnTo>
                  <a:lnTo>
                    <a:pt x="1013027" y="63373"/>
                  </a:lnTo>
                  <a:lnTo>
                    <a:pt x="1013523" y="63905"/>
                  </a:lnTo>
                  <a:lnTo>
                    <a:pt x="1014019" y="64614"/>
                  </a:lnTo>
                  <a:lnTo>
                    <a:pt x="1014513" y="65319"/>
                  </a:lnTo>
                  <a:lnTo>
                    <a:pt x="1014885" y="65852"/>
                  </a:lnTo>
                  <a:lnTo>
                    <a:pt x="1015381" y="66384"/>
                  </a:lnTo>
                  <a:lnTo>
                    <a:pt x="1015877" y="67093"/>
                  </a:lnTo>
                  <a:lnTo>
                    <a:pt x="1016373" y="67622"/>
                  </a:lnTo>
                  <a:lnTo>
                    <a:pt x="1016743" y="68154"/>
                  </a:lnTo>
                  <a:lnTo>
                    <a:pt x="1017239" y="68863"/>
                  </a:lnTo>
                  <a:lnTo>
                    <a:pt x="1017735" y="69392"/>
                  </a:lnTo>
                  <a:lnTo>
                    <a:pt x="1018231" y="69924"/>
                  </a:lnTo>
                  <a:lnTo>
                    <a:pt x="1018602" y="70454"/>
                  </a:lnTo>
                  <a:lnTo>
                    <a:pt x="1019098" y="70986"/>
                  </a:lnTo>
                  <a:lnTo>
                    <a:pt x="1019594" y="71518"/>
                  </a:lnTo>
                  <a:lnTo>
                    <a:pt x="1020090" y="72048"/>
                  </a:lnTo>
                  <a:lnTo>
                    <a:pt x="1020460" y="72580"/>
                  </a:lnTo>
                  <a:lnTo>
                    <a:pt x="1020956" y="72933"/>
                  </a:lnTo>
                  <a:lnTo>
                    <a:pt x="1021452" y="73465"/>
                  </a:lnTo>
                  <a:lnTo>
                    <a:pt x="1021948" y="73994"/>
                  </a:lnTo>
                  <a:lnTo>
                    <a:pt x="1022318" y="74527"/>
                  </a:lnTo>
                  <a:lnTo>
                    <a:pt x="1022814" y="74882"/>
                  </a:lnTo>
                  <a:lnTo>
                    <a:pt x="1023310" y="75412"/>
                  </a:lnTo>
                  <a:lnTo>
                    <a:pt x="1023806" y="75765"/>
                  </a:lnTo>
                  <a:lnTo>
                    <a:pt x="1024177" y="76297"/>
                  </a:lnTo>
                  <a:lnTo>
                    <a:pt x="1024673" y="76650"/>
                  </a:lnTo>
                  <a:lnTo>
                    <a:pt x="1025169" y="77005"/>
                  </a:lnTo>
                  <a:lnTo>
                    <a:pt x="1025665" y="77538"/>
                  </a:lnTo>
                  <a:lnTo>
                    <a:pt x="1026035" y="77891"/>
                  </a:lnTo>
                  <a:lnTo>
                    <a:pt x="1026531" y="78243"/>
                  </a:lnTo>
                  <a:lnTo>
                    <a:pt x="1027027" y="78599"/>
                  </a:lnTo>
                  <a:lnTo>
                    <a:pt x="1027523" y="78952"/>
                  </a:lnTo>
                  <a:lnTo>
                    <a:pt x="1027893" y="79308"/>
                  </a:lnTo>
                  <a:lnTo>
                    <a:pt x="1028389" y="79661"/>
                  </a:lnTo>
                  <a:lnTo>
                    <a:pt x="1028885" y="80014"/>
                  </a:lnTo>
                  <a:lnTo>
                    <a:pt x="1029381" y="80370"/>
                  </a:lnTo>
                  <a:lnTo>
                    <a:pt x="1029752" y="80722"/>
                  </a:lnTo>
                  <a:lnTo>
                    <a:pt x="1030248" y="81075"/>
                  </a:lnTo>
                  <a:lnTo>
                    <a:pt x="1030744" y="81255"/>
                  </a:lnTo>
                  <a:lnTo>
                    <a:pt x="1031240" y="81608"/>
                  </a:lnTo>
                  <a:lnTo>
                    <a:pt x="1031610" y="81963"/>
                  </a:lnTo>
                  <a:lnTo>
                    <a:pt x="1032106" y="82140"/>
                  </a:lnTo>
                  <a:lnTo>
                    <a:pt x="1032602" y="82493"/>
                  </a:lnTo>
                  <a:lnTo>
                    <a:pt x="1033098" y="82669"/>
                  </a:lnTo>
                  <a:lnTo>
                    <a:pt x="1033468" y="82846"/>
                  </a:lnTo>
                  <a:lnTo>
                    <a:pt x="1033964" y="83201"/>
                  </a:lnTo>
                  <a:lnTo>
                    <a:pt x="1034460" y="83378"/>
                  </a:lnTo>
                  <a:lnTo>
                    <a:pt x="1034956" y="83554"/>
                  </a:lnTo>
                  <a:lnTo>
                    <a:pt x="1035327" y="83910"/>
                  </a:lnTo>
                  <a:lnTo>
                    <a:pt x="1035823" y="84086"/>
                  </a:lnTo>
                  <a:lnTo>
                    <a:pt x="1036318" y="84263"/>
                  </a:lnTo>
                  <a:lnTo>
                    <a:pt x="1036812" y="84439"/>
                  </a:lnTo>
                  <a:lnTo>
                    <a:pt x="1037185" y="84619"/>
                  </a:lnTo>
                  <a:lnTo>
                    <a:pt x="1037681" y="84792"/>
                  </a:lnTo>
                  <a:lnTo>
                    <a:pt x="1038177" y="84972"/>
                  </a:lnTo>
                  <a:lnTo>
                    <a:pt x="1038671" y="84972"/>
                  </a:lnTo>
                  <a:lnTo>
                    <a:pt x="1039043" y="85148"/>
                  </a:lnTo>
                  <a:lnTo>
                    <a:pt x="1039539" y="85324"/>
                  </a:lnTo>
                  <a:lnTo>
                    <a:pt x="1040035" y="85501"/>
                  </a:lnTo>
                  <a:lnTo>
                    <a:pt x="1040529" y="85501"/>
                  </a:lnTo>
                  <a:lnTo>
                    <a:pt x="1040902" y="85680"/>
                  </a:lnTo>
                  <a:lnTo>
                    <a:pt x="1041397" y="85680"/>
                  </a:lnTo>
                  <a:lnTo>
                    <a:pt x="1041893" y="85857"/>
                  </a:lnTo>
                  <a:lnTo>
                    <a:pt x="1042389" y="85857"/>
                  </a:lnTo>
                  <a:lnTo>
                    <a:pt x="1042760" y="86033"/>
                  </a:lnTo>
                  <a:lnTo>
                    <a:pt x="1043256" y="86033"/>
                  </a:lnTo>
                  <a:lnTo>
                    <a:pt x="1043752" y="86033"/>
                  </a:lnTo>
                  <a:lnTo>
                    <a:pt x="1044248" y="86210"/>
                  </a:lnTo>
                  <a:lnTo>
                    <a:pt x="1044618" y="86210"/>
                  </a:lnTo>
                  <a:lnTo>
                    <a:pt x="1045114" y="86210"/>
                  </a:lnTo>
                  <a:lnTo>
                    <a:pt x="1047468" y="86210"/>
                  </a:lnTo>
                  <a:lnTo>
                    <a:pt x="1047964" y="86033"/>
                  </a:lnTo>
                  <a:lnTo>
                    <a:pt x="1048335" y="86033"/>
                  </a:lnTo>
                  <a:lnTo>
                    <a:pt x="1048831" y="86033"/>
                  </a:lnTo>
                  <a:lnTo>
                    <a:pt x="1049327" y="86033"/>
                  </a:lnTo>
                  <a:lnTo>
                    <a:pt x="1049823" y="85857"/>
                  </a:lnTo>
                  <a:lnTo>
                    <a:pt x="1050193" y="85857"/>
                  </a:lnTo>
                  <a:lnTo>
                    <a:pt x="1050689" y="85680"/>
                  </a:lnTo>
                  <a:lnTo>
                    <a:pt x="1051185" y="85680"/>
                  </a:lnTo>
                  <a:lnTo>
                    <a:pt x="1051681" y="85501"/>
                  </a:lnTo>
                  <a:lnTo>
                    <a:pt x="1052051" y="85324"/>
                  </a:lnTo>
                  <a:lnTo>
                    <a:pt x="1052547" y="85324"/>
                  </a:lnTo>
                  <a:lnTo>
                    <a:pt x="1053043" y="85148"/>
                  </a:lnTo>
                  <a:lnTo>
                    <a:pt x="1053539" y="84972"/>
                  </a:lnTo>
                  <a:lnTo>
                    <a:pt x="1053910" y="84792"/>
                  </a:lnTo>
                  <a:lnTo>
                    <a:pt x="1054406" y="84619"/>
                  </a:lnTo>
                  <a:lnTo>
                    <a:pt x="1054902" y="84439"/>
                  </a:lnTo>
                  <a:lnTo>
                    <a:pt x="1055398" y="84263"/>
                  </a:lnTo>
                  <a:lnTo>
                    <a:pt x="1055768" y="84086"/>
                  </a:lnTo>
                  <a:lnTo>
                    <a:pt x="1056264" y="83910"/>
                  </a:lnTo>
                  <a:lnTo>
                    <a:pt x="1056760" y="83731"/>
                  </a:lnTo>
                  <a:lnTo>
                    <a:pt x="1057256" y="83554"/>
                  </a:lnTo>
                  <a:lnTo>
                    <a:pt x="1057626" y="83201"/>
                  </a:lnTo>
                  <a:lnTo>
                    <a:pt x="1058122" y="83025"/>
                  </a:lnTo>
                  <a:lnTo>
                    <a:pt x="1058618" y="82846"/>
                  </a:lnTo>
                  <a:lnTo>
                    <a:pt x="1059114" y="82493"/>
                  </a:lnTo>
                  <a:lnTo>
                    <a:pt x="1059485" y="82316"/>
                  </a:lnTo>
                  <a:lnTo>
                    <a:pt x="1059981" y="81963"/>
                  </a:lnTo>
                  <a:lnTo>
                    <a:pt x="1060477" y="81784"/>
                  </a:lnTo>
                  <a:lnTo>
                    <a:pt x="1060970" y="81431"/>
                  </a:lnTo>
                  <a:lnTo>
                    <a:pt x="1061343" y="81255"/>
                  </a:lnTo>
                  <a:lnTo>
                    <a:pt x="1061839" y="80899"/>
                  </a:lnTo>
                  <a:lnTo>
                    <a:pt x="1062335" y="80722"/>
                  </a:lnTo>
                  <a:lnTo>
                    <a:pt x="1062829" y="80370"/>
                  </a:lnTo>
                  <a:lnTo>
                    <a:pt x="1063201" y="80190"/>
                  </a:lnTo>
                  <a:lnTo>
                    <a:pt x="1063697" y="79837"/>
                  </a:lnTo>
                  <a:lnTo>
                    <a:pt x="1064193" y="79661"/>
                  </a:lnTo>
                  <a:lnTo>
                    <a:pt x="1064689" y="79308"/>
                  </a:lnTo>
                  <a:lnTo>
                    <a:pt x="1065060" y="79129"/>
                  </a:lnTo>
                  <a:lnTo>
                    <a:pt x="1065556" y="78776"/>
                  </a:lnTo>
                  <a:lnTo>
                    <a:pt x="1066051" y="78599"/>
                  </a:lnTo>
                  <a:lnTo>
                    <a:pt x="1066547" y="78243"/>
                  </a:lnTo>
                  <a:lnTo>
                    <a:pt x="1066918" y="78067"/>
                  </a:lnTo>
                  <a:lnTo>
                    <a:pt x="1067414" y="77711"/>
                  </a:lnTo>
                  <a:lnTo>
                    <a:pt x="1067910" y="77538"/>
                  </a:lnTo>
                  <a:lnTo>
                    <a:pt x="1068406" y="77182"/>
                  </a:lnTo>
                  <a:lnTo>
                    <a:pt x="1068776" y="77005"/>
                  </a:lnTo>
                  <a:lnTo>
                    <a:pt x="1069272" y="76650"/>
                  </a:lnTo>
                  <a:lnTo>
                    <a:pt x="1069768" y="76473"/>
                  </a:lnTo>
                  <a:lnTo>
                    <a:pt x="1070264" y="76120"/>
                  </a:lnTo>
                  <a:lnTo>
                    <a:pt x="1070634" y="75944"/>
                  </a:lnTo>
                  <a:lnTo>
                    <a:pt x="1071130" y="75588"/>
                  </a:lnTo>
                  <a:lnTo>
                    <a:pt x="1071626" y="75235"/>
                  </a:lnTo>
                  <a:lnTo>
                    <a:pt x="1072122" y="75056"/>
                  </a:lnTo>
                  <a:lnTo>
                    <a:pt x="1072493" y="74703"/>
                  </a:lnTo>
                  <a:lnTo>
                    <a:pt x="1072989" y="74527"/>
                  </a:lnTo>
                  <a:lnTo>
                    <a:pt x="1073485" y="74174"/>
                  </a:lnTo>
                  <a:lnTo>
                    <a:pt x="1073981" y="73818"/>
                  </a:lnTo>
                  <a:lnTo>
                    <a:pt x="1074351" y="73641"/>
                  </a:lnTo>
                  <a:lnTo>
                    <a:pt x="1074847" y="73289"/>
                  </a:lnTo>
                  <a:lnTo>
                    <a:pt x="1075343" y="73109"/>
                  </a:lnTo>
                  <a:lnTo>
                    <a:pt x="1075839" y="72756"/>
                  </a:lnTo>
                  <a:lnTo>
                    <a:pt x="1076209" y="72580"/>
                  </a:lnTo>
                  <a:lnTo>
                    <a:pt x="1076705" y="72227"/>
                  </a:lnTo>
                  <a:lnTo>
                    <a:pt x="1077201" y="72048"/>
                  </a:lnTo>
                  <a:lnTo>
                    <a:pt x="1077697" y="71695"/>
                  </a:lnTo>
                  <a:lnTo>
                    <a:pt x="1078068" y="71518"/>
                  </a:lnTo>
                  <a:lnTo>
                    <a:pt x="1078564" y="71339"/>
                  </a:lnTo>
                  <a:lnTo>
                    <a:pt x="1079060" y="70986"/>
                  </a:lnTo>
                  <a:lnTo>
                    <a:pt x="1079556" y="70810"/>
                  </a:lnTo>
                  <a:lnTo>
                    <a:pt x="1079926" y="70633"/>
                  </a:lnTo>
                  <a:lnTo>
                    <a:pt x="1080422" y="70454"/>
                  </a:lnTo>
                  <a:lnTo>
                    <a:pt x="1080918" y="70277"/>
                  </a:lnTo>
                  <a:lnTo>
                    <a:pt x="1081414" y="70101"/>
                  </a:lnTo>
                  <a:lnTo>
                    <a:pt x="1081784" y="69924"/>
                  </a:lnTo>
                  <a:lnTo>
                    <a:pt x="1082280" y="69748"/>
                  </a:lnTo>
                  <a:lnTo>
                    <a:pt x="1082776" y="69748"/>
                  </a:lnTo>
                  <a:lnTo>
                    <a:pt x="1083270" y="69572"/>
                  </a:lnTo>
                  <a:lnTo>
                    <a:pt x="1083643" y="69392"/>
                  </a:lnTo>
                  <a:lnTo>
                    <a:pt x="1084139" y="69392"/>
                  </a:lnTo>
                  <a:lnTo>
                    <a:pt x="1084635" y="69392"/>
                  </a:lnTo>
                  <a:lnTo>
                    <a:pt x="1085129" y="69392"/>
                  </a:lnTo>
                  <a:lnTo>
                    <a:pt x="1085501" y="69216"/>
                  </a:lnTo>
                  <a:lnTo>
                    <a:pt x="1085997" y="69392"/>
                  </a:lnTo>
                  <a:lnTo>
                    <a:pt x="1086493" y="69392"/>
                  </a:lnTo>
                  <a:lnTo>
                    <a:pt x="1086989" y="69392"/>
                  </a:lnTo>
                  <a:lnTo>
                    <a:pt x="1087359" y="69572"/>
                  </a:lnTo>
                  <a:lnTo>
                    <a:pt x="1087855" y="69748"/>
                  </a:lnTo>
                  <a:lnTo>
                    <a:pt x="1088351" y="69748"/>
                  </a:lnTo>
                  <a:lnTo>
                    <a:pt x="1088847" y="69924"/>
                  </a:lnTo>
                  <a:lnTo>
                    <a:pt x="1089218" y="70101"/>
                  </a:lnTo>
                  <a:lnTo>
                    <a:pt x="1089714" y="70277"/>
                  </a:lnTo>
                  <a:lnTo>
                    <a:pt x="1090210" y="70633"/>
                  </a:lnTo>
                  <a:lnTo>
                    <a:pt x="1090705" y="70810"/>
                  </a:lnTo>
                  <a:lnTo>
                    <a:pt x="1091076" y="71162"/>
                  </a:lnTo>
                  <a:lnTo>
                    <a:pt x="1091572" y="71339"/>
                  </a:lnTo>
                  <a:lnTo>
                    <a:pt x="1092068" y="71695"/>
                  </a:lnTo>
                  <a:lnTo>
                    <a:pt x="1092564" y="72048"/>
                  </a:lnTo>
                  <a:lnTo>
                    <a:pt x="1092934" y="72227"/>
                  </a:lnTo>
                  <a:lnTo>
                    <a:pt x="1093430" y="72580"/>
                  </a:lnTo>
                  <a:lnTo>
                    <a:pt x="1093926" y="72933"/>
                  </a:lnTo>
                  <a:lnTo>
                    <a:pt x="1094422" y="73289"/>
                  </a:lnTo>
                  <a:lnTo>
                    <a:pt x="1094793" y="73641"/>
                  </a:lnTo>
                  <a:lnTo>
                    <a:pt x="1095288" y="74174"/>
                  </a:lnTo>
                  <a:lnTo>
                    <a:pt x="1095784" y="74527"/>
                  </a:lnTo>
                  <a:lnTo>
                    <a:pt x="1096280" y="74882"/>
                  </a:lnTo>
                  <a:lnTo>
                    <a:pt x="1096651" y="75235"/>
                  </a:lnTo>
                  <a:lnTo>
                    <a:pt x="1097147" y="75588"/>
                  </a:lnTo>
                  <a:lnTo>
                    <a:pt x="1097643" y="76120"/>
                  </a:lnTo>
                  <a:lnTo>
                    <a:pt x="1098139" y="76473"/>
                  </a:lnTo>
                  <a:lnTo>
                    <a:pt x="1098509" y="76829"/>
                  </a:lnTo>
                  <a:lnTo>
                    <a:pt x="1099005" y="77182"/>
                  </a:lnTo>
                  <a:lnTo>
                    <a:pt x="1099501" y="77711"/>
                  </a:lnTo>
                  <a:lnTo>
                    <a:pt x="1099997" y="78067"/>
                  </a:lnTo>
                  <a:lnTo>
                    <a:pt x="1100367" y="78420"/>
                  </a:lnTo>
                  <a:lnTo>
                    <a:pt x="1100863" y="78776"/>
                  </a:lnTo>
                  <a:lnTo>
                    <a:pt x="1101359" y="79308"/>
                  </a:lnTo>
                  <a:lnTo>
                    <a:pt x="1101855" y="79661"/>
                  </a:lnTo>
                  <a:lnTo>
                    <a:pt x="1102226" y="80014"/>
                  </a:lnTo>
                  <a:lnTo>
                    <a:pt x="1102722" y="80370"/>
                  </a:lnTo>
                  <a:lnTo>
                    <a:pt x="1103218" y="80722"/>
                  </a:lnTo>
                  <a:lnTo>
                    <a:pt x="1103714" y="81075"/>
                  </a:lnTo>
                  <a:lnTo>
                    <a:pt x="1104084" y="81431"/>
                  </a:lnTo>
                  <a:lnTo>
                    <a:pt x="1104580" y="81784"/>
                  </a:lnTo>
                  <a:lnTo>
                    <a:pt x="1105076" y="82140"/>
                  </a:lnTo>
                  <a:lnTo>
                    <a:pt x="1105572" y="82493"/>
                  </a:lnTo>
                  <a:lnTo>
                    <a:pt x="1105942" y="82846"/>
                  </a:lnTo>
                  <a:lnTo>
                    <a:pt x="1106438" y="83025"/>
                  </a:lnTo>
                  <a:lnTo>
                    <a:pt x="1106934" y="83378"/>
                  </a:lnTo>
                  <a:lnTo>
                    <a:pt x="1107428" y="83731"/>
                  </a:lnTo>
                  <a:lnTo>
                    <a:pt x="1107801" y="83910"/>
                  </a:lnTo>
                  <a:lnTo>
                    <a:pt x="1108297" y="84263"/>
                  </a:lnTo>
                  <a:lnTo>
                    <a:pt x="1108793" y="84619"/>
                  </a:lnTo>
                  <a:lnTo>
                    <a:pt x="1109287" y="84792"/>
                  </a:lnTo>
                  <a:lnTo>
                    <a:pt x="1109659" y="84972"/>
                  </a:lnTo>
                  <a:lnTo>
                    <a:pt x="1110155" y="85324"/>
                  </a:lnTo>
                  <a:lnTo>
                    <a:pt x="1110651" y="85501"/>
                  </a:lnTo>
                  <a:lnTo>
                    <a:pt x="1111147" y="85680"/>
                  </a:lnTo>
                  <a:lnTo>
                    <a:pt x="1111517" y="86033"/>
                  </a:lnTo>
                  <a:lnTo>
                    <a:pt x="1112013" y="86210"/>
                  </a:lnTo>
                  <a:lnTo>
                    <a:pt x="1112509" y="86386"/>
                  </a:lnTo>
                  <a:lnTo>
                    <a:pt x="1113005" y="86565"/>
                  </a:lnTo>
                  <a:lnTo>
                    <a:pt x="1113376" y="86742"/>
                  </a:lnTo>
                  <a:lnTo>
                    <a:pt x="1113872" y="86918"/>
                  </a:lnTo>
                  <a:lnTo>
                    <a:pt x="1114368" y="87095"/>
                  </a:lnTo>
                  <a:lnTo>
                    <a:pt x="1114864" y="87274"/>
                  </a:lnTo>
                  <a:lnTo>
                    <a:pt x="1115234" y="87274"/>
                  </a:lnTo>
                  <a:lnTo>
                    <a:pt x="1115730" y="87448"/>
                  </a:lnTo>
                  <a:lnTo>
                    <a:pt x="1116226" y="87627"/>
                  </a:lnTo>
                  <a:lnTo>
                    <a:pt x="1116722" y="87627"/>
                  </a:lnTo>
                  <a:lnTo>
                    <a:pt x="1117092" y="87803"/>
                  </a:lnTo>
                  <a:lnTo>
                    <a:pt x="1117588" y="87803"/>
                  </a:lnTo>
                  <a:lnTo>
                    <a:pt x="1118084" y="87980"/>
                  </a:lnTo>
                  <a:lnTo>
                    <a:pt x="1118580" y="87980"/>
                  </a:lnTo>
                  <a:lnTo>
                    <a:pt x="1118951" y="88156"/>
                  </a:lnTo>
                  <a:lnTo>
                    <a:pt x="1119447" y="88156"/>
                  </a:lnTo>
                  <a:lnTo>
                    <a:pt x="1119943" y="88156"/>
                  </a:lnTo>
                  <a:lnTo>
                    <a:pt x="1120438" y="88336"/>
                  </a:lnTo>
                  <a:lnTo>
                    <a:pt x="1120809" y="88336"/>
                  </a:lnTo>
                  <a:lnTo>
                    <a:pt x="1123659" y="88336"/>
                  </a:lnTo>
                  <a:lnTo>
                    <a:pt x="1124155" y="88156"/>
                  </a:lnTo>
                  <a:lnTo>
                    <a:pt x="1124526" y="88156"/>
                  </a:lnTo>
                  <a:lnTo>
                    <a:pt x="1125021" y="88156"/>
                  </a:lnTo>
                  <a:lnTo>
                    <a:pt x="1125517" y="88156"/>
                  </a:lnTo>
                  <a:lnTo>
                    <a:pt x="1126013" y="87980"/>
                  </a:lnTo>
                  <a:lnTo>
                    <a:pt x="1126384" y="87980"/>
                  </a:lnTo>
                  <a:lnTo>
                    <a:pt x="1126880" y="87803"/>
                  </a:lnTo>
                  <a:lnTo>
                    <a:pt x="1127376" y="87803"/>
                  </a:lnTo>
                  <a:lnTo>
                    <a:pt x="1127872" y="87627"/>
                  </a:lnTo>
                  <a:lnTo>
                    <a:pt x="1128242" y="87448"/>
                  </a:lnTo>
                  <a:lnTo>
                    <a:pt x="1128738" y="87448"/>
                  </a:lnTo>
                  <a:lnTo>
                    <a:pt x="1129234" y="87274"/>
                  </a:lnTo>
                  <a:lnTo>
                    <a:pt x="1129728" y="87095"/>
                  </a:lnTo>
                  <a:lnTo>
                    <a:pt x="1130100" y="86918"/>
                  </a:lnTo>
                  <a:lnTo>
                    <a:pt x="1130596" y="86742"/>
                  </a:lnTo>
                  <a:lnTo>
                    <a:pt x="1131092" y="86565"/>
                  </a:lnTo>
                  <a:lnTo>
                    <a:pt x="1131586" y="86386"/>
                  </a:lnTo>
                  <a:lnTo>
                    <a:pt x="1131959" y="86210"/>
                  </a:lnTo>
                  <a:lnTo>
                    <a:pt x="1132455" y="86033"/>
                  </a:lnTo>
                  <a:lnTo>
                    <a:pt x="1132951" y="85857"/>
                  </a:lnTo>
                  <a:lnTo>
                    <a:pt x="1133447" y="85680"/>
                  </a:lnTo>
                  <a:lnTo>
                    <a:pt x="1133817" y="85501"/>
                  </a:lnTo>
                  <a:lnTo>
                    <a:pt x="1134313" y="85148"/>
                  </a:lnTo>
                  <a:lnTo>
                    <a:pt x="1134809" y="84972"/>
                  </a:lnTo>
                  <a:lnTo>
                    <a:pt x="1135305" y="84619"/>
                  </a:lnTo>
                  <a:lnTo>
                    <a:pt x="1135675" y="84439"/>
                  </a:lnTo>
                  <a:lnTo>
                    <a:pt x="1136171" y="84086"/>
                  </a:lnTo>
                  <a:lnTo>
                    <a:pt x="1136667" y="83910"/>
                  </a:lnTo>
                  <a:lnTo>
                    <a:pt x="1137163" y="83554"/>
                  </a:lnTo>
                  <a:lnTo>
                    <a:pt x="1137534" y="83201"/>
                  </a:lnTo>
                  <a:lnTo>
                    <a:pt x="1138030" y="83025"/>
                  </a:lnTo>
                  <a:lnTo>
                    <a:pt x="1138526" y="82669"/>
                  </a:lnTo>
                  <a:lnTo>
                    <a:pt x="1139022" y="82316"/>
                  </a:lnTo>
                  <a:lnTo>
                    <a:pt x="1139392" y="81963"/>
                  </a:lnTo>
                  <a:lnTo>
                    <a:pt x="1139888" y="81608"/>
                  </a:lnTo>
                  <a:lnTo>
                    <a:pt x="1140384" y="81255"/>
                  </a:lnTo>
                  <a:lnTo>
                    <a:pt x="1140880" y="80899"/>
                  </a:lnTo>
                  <a:lnTo>
                    <a:pt x="1141250" y="80546"/>
                  </a:lnTo>
                  <a:lnTo>
                    <a:pt x="1141746" y="80190"/>
                  </a:lnTo>
                  <a:lnTo>
                    <a:pt x="1142242" y="79837"/>
                  </a:lnTo>
                  <a:lnTo>
                    <a:pt x="1142738" y="79308"/>
                  </a:lnTo>
                  <a:lnTo>
                    <a:pt x="1143109" y="78952"/>
                  </a:lnTo>
                  <a:lnTo>
                    <a:pt x="1143605" y="78599"/>
                  </a:lnTo>
                  <a:lnTo>
                    <a:pt x="1144101" y="78067"/>
                  </a:lnTo>
                  <a:lnTo>
                    <a:pt x="1144597" y="77711"/>
                  </a:lnTo>
                  <a:lnTo>
                    <a:pt x="1144967" y="77182"/>
                  </a:lnTo>
                  <a:lnTo>
                    <a:pt x="1145463" y="76829"/>
                  </a:lnTo>
                  <a:lnTo>
                    <a:pt x="1145959" y="76297"/>
                  </a:lnTo>
                  <a:lnTo>
                    <a:pt x="1146455" y="75765"/>
                  </a:lnTo>
                  <a:lnTo>
                    <a:pt x="1146825" y="75412"/>
                  </a:lnTo>
                  <a:lnTo>
                    <a:pt x="1147321" y="74882"/>
                  </a:lnTo>
                  <a:lnTo>
                    <a:pt x="1147817" y="74350"/>
                  </a:lnTo>
                  <a:lnTo>
                    <a:pt x="1148313" y="73818"/>
                  </a:lnTo>
                  <a:lnTo>
                    <a:pt x="1148684" y="73289"/>
                  </a:lnTo>
                  <a:lnTo>
                    <a:pt x="1149180" y="72756"/>
                  </a:lnTo>
                  <a:lnTo>
                    <a:pt x="1149675" y="72227"/>
                  </a:lnTo>
                  <a:lnTo>
                    <a:pt x="1150171" y="71695"/>
                  </a:lnTo>
                  <a:lnTo>
                    <a:pt x="1150542" y="71162"/>
                  </a:lnTo>
                  <a:lnTo>
                    <a:pt x="1151038" y="70633"/>
                  </a:lnTo>
                  <a:lnTo>
                    <a:pt x="1151534" y="69924"/>
                  </a:lnTo>
                  <a:lnTo>
                    <a:pt x="1152030" y="69392"/>
                  </a:lnTo>
                  <a:lnTo>
                    <a:pt x="1152400" y="68863"/>
                  </a:lnTo>
                  <a:lnTo>
                    <a:pt x="1152896" y="68154"/>
                  </a:lnTo>
                  <a:lnTo>
                    <a:pt x="1153392" y="67622"/>
                  </a:lnTo>
                  <a:lnTo>
                    <a:pt x="1153886" y="67093"/>
                  </a:lnTo>
                  <a:lnTo>
                    <a:pt x="1154259" y="66384"/>
                  </a:lnTo>
                  <a:lnTo>
                    <a:pt x="1154754" y="65852"/>
                  </a:lnTo>
                  <a:lnTo>
                    <a:pt x="1155250" y="65319"/>
                  </a:lnTo>
                  <a:lnTo>
                    <a:pt x="1155746" y="64790"/>
                  </a:lnTo>
                  <a:lnTo>
                    <a:pt x="1156117" y="64258"/>
                  </a:lnTo>
                  <a:lnTo>
                    <a:pt x="1156613" y="63729"/>
                  </a:lnTo>
                  <a:lnTo>
                    <a:pt x="1157109" y="63373"/>
                  </a:lnTo>
                  <a:lnTo>
                    <a:pt x="1157605" y="62843"/>
                  </a:lnTo>
                  <a:lnTo>
                    <a:pt x="1157975" y="62491"/>
                  </a:lnTo>
                  <a:lnTo>
                    <a:pt x="1158471" y="61958"/>
                  </a:lnTo>
                  <a:lnTo>
                    <a:pt x="1158967" y="61603"/>
                  </a:lnTo>
                  <a:lnTo>
                    <a:pt x="1159463" y="61073"/>
                  </a:lnTo>
                  <a:lnTo>
                    <a:pt x="1159833" y="60717"/>
                  </a:lnTo>
                  <a:lnTo>
                    <a:pt x="1160329" y="60365"/>
                  </a:lnTo>
                  <a:lnTo>
                    <a:pt x="1160825" y="60012"/>
                  </a:lnTo>
                  <a:lnTo>
                    <a:pt x="1161321" y="59656"/>
                  </a:lnTo>
                  <a:lnTo>
                    <a:pt x="1161692" y="59479"/>
                  </a:lnTo>
                  <a:lnTo>
                    <a:pt x="1162188" y="59126"/>
                  </a:lnTo>
                  <a:lnTo>
                    <a:pt x="1162684" y="58771"/>
                  </a:lnTo>
                  <a:lnTo>
                    <a:pt x="1163180" y="58594"/>
                  </a:lnTo>
                  <a:lnTo>
                    <a:pt x="1163550" y="58241"/>
                  </a:lnTo>
                  <a:lnTo>
                    <a:pt x="1164046" y="58062"/>
                  </a:lnTo>
                  <a:lnTo>
                    <a:pt x="1164542" y="57886"/>
                  </a:lnTo>
                  <a:lnTo>
                    <a:pt x="1165038" y="57709"/>
                  </a:lnTo>
                  <a:lnTo>
                    <a:pt x="1165408" y="57356"/>
                  </a:lnTo>
                  <a:lnTo>
                    <a:pt x="1165904" y="57180"/>
                  </a:lnTo>
                  <a:lnTo>
                    <a:pt x="1166400" y="57000"/>
                  </a:lnTo>
                  <a:lnTo>
                    <a:pt x="1166896" y="57000"/>
                  </a:lnTo>
                  <a:lnTo>
                    <a:pt x="1167267" y="56824"/>
                  </a:lnTo>
                  <a:lnTo>
                    <a:pt x="1167763" y="56648"/>
                  </a:lnTo>
                  <a:lnTo>
                    <a:pt x="1168259" y="56471"/>
                  </a:lnTo>
                  <a:lnTo>
                    <a:pt x="1168755" y="56471"/>
                  </a:lnTo>
                  <a:lnTo>
                    <a:pt x="1169125" y="56292"/>
                  </a:lnTo>
                  <a:lnTo>
                    <a:pt x="1169621" y="56292"/>
                  </a:lnTo>
                  <a:lnTo>
                    <a:pt x="1170117" y="56115"/>
                  </a:lnTo>
                  <a:lnTo>
                    <a:pt x="1170613" y="56115"/>
                  </a:lnTo>
                  <a:lnTo>
                    <a:pt x="1170983" y="56115"/>
                  </a:lnTo>
                  <a:lnTo>
                    <a:pt x="1171479" y="55939"/>
                  </a:lnTo>
                  <a:lnTo>
                    <a:pt x="1171975" y="55939"/>
                  </a:lnTo>
                  <a:lnTo>
                    <a:pt x="1176186" y="55939"/>
                  </a:lnTo>
                  <a:lnTo>
                    <a:pt x="1176558" y="56115"/>
                  </a:lnTo>
                  <a:lnTo>
                    <a:pt x="1177054" y="56115"/>
                  </a:lnTo>
                  <a:lnTo>
                    <a:pt x="1177550" y="56115"/>
                  </a:lnTo>
                  <a:lnTo>
                    <a:pt x="1178044" y="56292"/>
                  </a:lnTo>
                  <a:lnTo>
                    <a:pt x="1178417" y="56292"/>
                  </a:lnTo>
                  <a:lnTo>
                    <a:pt x="1178913" y="56471"/>
                  </a:lnTo>
                  <a:lnTo>
                    <a:pt x="1179408" y="56648"/>
                  </a:lnTo>
                  <a:lnTo>
                    <a:pt x="1179904" y="56824"/>
                  </a:lnTo>
                  <a:lnTo>
                    <a:pt x="1180275" y="57000"/>
                  </a:lnTo>
                  <a:lnTo>
                    <a:pt x="1180771" y="57180"/>
                  </a:lnTo>
                  <a:lnTo>
                    <a:pt x="1181267" y="57533"/>
                  </a:lnTo>
                  <a:lnTo>
                    <a:pt x="1181763" y="57709"/>
                  </a:lnTo>
                  <a:lnTo>
                    <a:pt x="1182133" y="58062"/>
                  </a:lnTo>
                  <a:lnTo>
                    <a:pt x="1182629" y="58418"/>
                  </a:lnTo>
                  <a:lnTo>
                    <a:pt x="1183125" y="58771"/>
                  </a:lnTo>
                  <a:lnTo>
                    <a:pt x="1183621" y="59126"/>
                  </a:lnTo>
                  <a:lnTo>
                    <a:pt x="1183991" y="59479"/>
                  </a:lnTo>
                  <a:lnTo>
                    <a:pt x="1184487" y="60012"/>
                  </a:lnTo>
                  <a:lnTo>
                    <a:pt x="1184983" y="60365"/>
                  </a:lnTo>
                  <a:lnTo>
                    <a:pt x="1185479" y="60897"/>
                  </a:lnTo>
                  <a:lnTo>
                    <a:pt x="1185850" y="61250"/>
                  </a:lnTo>
                  <a:lnTo>
                    <a:pt x="1186346" y="61782"/>
                  </a:lnTo>
                  <a:lnTo>
                    <a:pt x="1186842" y="62311"/>
                  </a:lnTo>
                  <a:lnTo>
                    <a:pt x="1187338" y="62843"/>
                  </a:lnTo>
                  <a:lnTo>
                    <a:pt x="1187708" y="63373"/>
                  </a:lnTo>
                  <a:lnTo>
                    <a:pt x="1188204" y="63905"/>
                  </a:lnTo>
                  <a:lnTo>
                    <a:pt x="1188700" y="64437"/>
                  </a:lnTo>
                  <a:lnTo>
                    <a:pt x="1189196" y="64967"/>
                  </a:lnTo>
                  <a:lnTo>
                    <a:pt x="1189566" y="65675"/>
                  </a:lnTo>
                  <a:lnTo>
                    <a:pt x="1190062" y="66208"/>
                  </a:lnTo>
                  <a:lnTo>
                    <a:pt x="1190558" y="66737"/>
                  </a:lnTo>
                  <a:lnTo>
                    <a:pt x="1191054" y="67446"/>
                  </a:lnTo>
                  <a:lnTo>
                    <a:pt x="1191425" y="67978"/>
                  </a:lnTo>
                  <a:lnTo>
                    <a:pt x="1191921" y="68684"/>
                  </a:lnTo>
                  <a:lnTo>
                    <a:pt x="1192417" y="69216"/>
                  </a:lnTo>
                  <a:lnTo>
                    <a:pt x="1192913" y="69924"/>
                  </a:lnTo>
                  <a:lnTo>
                    <a:pt x="1193283" y="70454"/>
                  </a:lnTo>
                  <a:lnTo>
                    <a:pt x="1193779" y="71162"/>
                  </a:lnTo>
                  <a:lnTo>
                    <a:pt x="1194275" y="71871"/>
                  </a:lnTo>
                  <a:lnTo>
                    <a:pt x="1194771" y="72403"/>
                  </a:lnTo>
                  <a:lnTo>
                    <a:pt x="1195141" y="73109"/>
                  </a:lnTo>
                  <a:lnTo>
                    <a:pt x="1195637" y="73641"/>
                  </a:lnTo>
                  <a:lnTo>
                    <a:pt x="1196133" y="74350"/>
                  </a:lnTo>
                  <a:lnTo>
                    <a:pt x="1196629" y="74882"/>
                  </a:lnTo>
                  <a:lnTo>
                    <a:pt x="1197000" y="75588"/>
                  </a:lnTo>
                  <a:lnTo>
                    <a:pt x="1197496" y="76120"/>
                  </a:lnTo>
                  <a:lnTo>
                    <a:pt x="1197992" y="76829"/>
                  </a:lnTo>
                  <a:lnTo>
                    <a:pt x="1198488" y="77358"/>
                  </a:lnTo>
                  <a:lnTo>
                    <a:pt x="1198858" y="77891"/>
                  </a:lnTo>
                  <a:lnTo>
                    <a:pt x="1199354" y="78599"/>
                  </a:lnTo>
                  <a:lnTo>
                    <a:pt x="1199850" y="79129"/>
                  </a:lnTo>
                  <a:lnTo>
                    <a:pt x="1200344" y="79661"/>
                  </a:lnTo>
                  <a:lnTo>
                    <a:pt x="1200716" y="80190"/>
                  </a:lnTo>
                  <a:lnTo>
                    <a:pt x="1201212" y="80722"/>
                  </a:lnTo>
                  <a:lnTo>
                    <a:pt x="1201708" y="81431"/>
                  </a:lnTo>
                  <a:lnTo>
                    <a:pt x="1202204" y="81963"/>
                  </a:lnTo>
                  <a:lnTo>
                    <a:pt x="1202575" y="82493"/>
                  </a:lnTo>
                  <a:lnTo>
                    <a:pt x="1203071" y="82846"/>
                  </a:lnTo>
                  <a:lnTo>
                    <a:pt x="1203567" y="83378"/>
                  </a:lnTo>
                  <a:lnTo>
                    <a:pt x="1204060" y="83910"/>
                  </a:lnTo>
                  <a:lnTo>
                    <a:pt x="1204433" y="84439"/>
                  </a:lnTo>
                  <a:lnTo>
                    <a:pt x="1204929" y="84972"/>
                  </a:lnTo>
                  <a:lnTo>
                    <a:pt x="1205425" y="85324"/>
                  </a:lnTo>
                  <a:lnTo>
                    <a:pt x="1205921" y="85857"/>
                  </a:lnTo>
                  <a:lnTo>
                    <a:pt x="1206291" y="86210"/>
                  </a:lnTo>
                  <a:lnTo>
                    <a:pt x="1206787" y="86742"/>
                  </a:lnTo>
                  <a:lnTo>
                    <a:pt x="1207283" y="87095"/>
                  </a:lnTo>
                  <a:lnTo>
                    <a:pt x="1207779" y="87627"/>
                  </a:lnTo>
                  <a:lnTo>
                    <a:pt x="1208150" y="87980"/>
                  </a:lnTo>
                  <a:lnTo>
                    <a:pt x="1208645" y="88336"/>
                  </a:lnTo>
                  <a:lnTo>
                    <a:pt x="1209141" y="88865"/>
                  </a:lnTo>
                  <a:lnTo>
                    <a:pt x="1209637" y="89221"/>
                  </a:lnTo>
                  <a:lnTo>
                    <a:pt x="1210008" y="89574"/>
                  </a:lnTo>
                  <a:lnTo>
                    <a:pt x="1210504" y="89927"/>
                  </a:lnTo>
                  <a:lnTo>
                    <a:pt x="1211000" y="90282"/>
                  </a:lnTo>
                  <a:lnTo>
                    <a:pt x="1211496" y="90635"/>
                  </a:lnTo>
                  <a:lnTo>
                    <a:pt x="1211866" y="90991"/>
                  </a:lnTo>
                  <a:lnTo>
                    <a:pt x="1212362" y="91344"/>
                  </a:lnTo>
                  <a:lnTo>
                    <a:pt x="1212858" y="91700"/>
                  </a:lnTo>
                  <a:lnTo>
                    <a:pt x="1213354" y="91876"/>
                  </a:lnTo>
                  <a:lnTo>
                    <a:pt x="1213724" y="92229"/>
                  </a:lnTo>
                  <a:lnTo>
                    <a:pt x="1214220" y="92582"/>
                  </a:lnTo>
                  <a:lnTo>
                    <a:pt x="1214716" y="92761"/>
                  </a:lnTo>
                  <a:lnTo>
                    <a:pt x="1215212" y="93114"/>
                  </a:lnTo>
                  <a:lnTo>
                    <a:pt x="1215583" y="93291"/>
                  </a:lnTo>
                  <a:lnTo>
                    <a:pt x="1216079" y="93646"/>
                  </a:lnTo>
                  <a:lnTo>
                    <a:pt x="1216575" y="93823"/>
                  </a:lnTo>
                  <a:lnTo>
                    <a:pt x="1217071" y="94176"/>
                  </a:lnTo>
                  <a:lnTo>
                    <a:pt x="1217441" y="94355"/>
                  </a:lnTo>
                  <a:lnTo>
                    <a:pt x="1217937" y="94532"/>
                  </a:lnTo>
                  <a:lnTo>
                    <a:pt x="1218433" y="94708"/>
                  </a:lnTo>
                  <a:lnTo>
                    <a:pt x="1218929" y="95061"/>
                  </a:lnTo>
                  <a:lnTo>
                    <a:pt x="1219299" y="95237"/>
                  </a:lnTo>
                  <a:lnTo>
                    <a:pt x="1219795" y="95417"/>
                  </a:lnTo>
                  <a:lnTo>
                    <a:pt x="1220291" y="95593"/>
                  </a:lnTo>
                  <a:lnTo>
                    <a:pt x="1220787" y="95770"/>
                  </a:lnTo>
                  <a:lnTo>
                    <a:pt x="1221158" y="95946"/>
                  </a:lnTo>
                  <a:lnTo>
                    <a:pt x="1221654" y="95946"/>
                  </a:lnTo>
                  <a:lnTo>
                    <a:pt x="1222150" y="96122"/>
                  </a:lnTo>
                  <a:lnTo>
                    <a:pt x="1222644" y="96302"/>
                  </a:lnTo>
                  <a:lnTo>
                    <a:pt x="1223016" y="96478"/>
                  </a:lnTo>
                  <a:lnTo>
                    <a:pt x="1223512" y="96478"/>
                  </a:lnTo>
                  <a:lnTo>
                    <a:pt x="1224008" y="96655"/>
                  </a:lnTo>
                  <a:lnTo>
                    <a:pt x="1224502" y="96655"/>
                  </a:lnTo>
                  <a:lnTo>
                    <a:pt x="1224874" y="96831"/>
                  </a:lnTo>
                  <a:lnTo>
                    <a:pt x="1225370" y="96831"/>
                  </a:lnTo>
                  <a:lnTo>
                    <a:pt x="1225866" y="97010"/>
                  </a:lnTo>
                  <a:lnTo>
                    <a:pt x="1226360" y="97010"/>
                  </a:lnTo>
                  <a:lnTo>
                    <a:pt x="1226733" y="97010"/>
                  </a:lnTo>
                  <a:lnTo>
                    <a:pt x="1227229" y="97184"/>
                  </a:lnTo>
                  <a:lnTo>
                    <a:pt x="1227725" y="97184"/>
                  </a:lnTo>
                  <a:lnTo>
                    <a:pt x="1230449" y="97184"/>
                  </a:lnTo>
                  <a:lnTo>
                    <a:pt x="1230945" y="97010"/>
                  </a:lnTo>
                  <a:lnTo>
                    <a:pt x="1231441" y="97010"/>
                  </a:lnTo>
                  <a:lnTo>
                    <a:pt x="1231937" y="97010"/>
                  </a:lnTo>
                  <a:lnTo>
                    <a:pt x="1232308" y="97010"/>
                  </a:lnTo>
                  <a:lnTo>
                    <a:pt x="1232804" y="96831"/>
                  </a:lnTo>
                  <a:lnTo>
                    <a:pt x="1233300" y="96831"/>
                  </a:lnTo>
                  <a:lnTo>
                    <a:pt x="1233795" y="96655"/>
                  </a:lnTo>
                  <a:lnTo>
                    <a:pt x="1234166" y="96655"/>
                  </a:lnTo>
                  <a:lnTo>
                    <a:pt x="1234662" y="96478"/>
                  </a:lnTo>
                  <a:lnTo>
                    <a:pt x="1235158" y="96478"/>
                  </a:lnTo>
                  <a:lnTo>
                    <a:pt x="1235654" y="96302"/>
                  </a:lnTo>
                  <a:lnTo>
                    <a:pt x="1236024" y="96122"/>
                  </a:lnTo>
                  <a:lnTo>
                    <a:pt x="1236520" y="95946"/>
                  </a:lnTo>
                  <a:lnTo>
                    <a:pt x="1237016" y="95770"/>
                  </a:lnTo>
                  <a:lnTo>
                    <a:pt x="1237512" y="95770"/>
                  </a:lnTo>
                  <a:lnTo>
                    <a:pt x="1237883" y="95593"/>
                  </a:lnTo>
                  <a:lnTo>
                    <a:pt x="1238378" y="95417"/>
                  </a:lnTo>
                  <a:lnTo>
                    <a:pt x="1238874" y="95061"/>
                  </a:lnTo>
                  <a:lnTo>
                    <a:pt x="1239121" y="95061"/>
                  </a:lnTo>
                </a:path>
                <a:path w="1239520" h="1098550">
                  <a:moveTo>
                    <a:pt x="618198" y="1098441"/>
                  </a:moveTo>
                  <a:lnTo>
                    <a:pt x="617702" y="1090651"/>
                  </a:lnTo>
                  <a:lnTo>
                    <a:pt x="617206" y="1077551"/>
                  </a:lnTo>
                  <a:lnTo>
                    <a:pt x="616713" y="1062859"/>
                  </a:lnTo>
                  <a:lnTo>
                    <a:pt x="616340" y="1046748"/>
                  </a:lnTo>
                  <a:lnTo>
                    <a:pt x="615844" y="1029401"/>
                  </a:lnTo>
                  <a:lnTo>
                    <a:pt x="615348" y="1010990"/>
                  </a:lnTo>
                  <a:lnTo>
                    <a:pt x="614852" y="991341"/>
                  </a:lnTo>
                  <a:lnTo>
                    <a:pt x="614482" y="970983"/>
                  </a:lnTo>
                  <a:lnTo>
                    <a:pt x="613986" y="949740"/>
                  </a:lnTo>
                  <a:lnTo>
                    <a:pt x="613490" y="927965"/>
                  </a:lnTo>
                  <a:lnTo>
                    <a:pt x="612994" y="905660"/>
                  </a:lnTo>
                  <a:lnTo>
                    <a:pt x="612623" y="882823"/>
                  </a:lnTo>
                  <a:lnTo>
                    <a:pt x="612128" y="859633"/>
                  </a:lnTo>
                  <a:lnTo>
                    <a:pt x="611632" y="836797"/>
                  </a:lnTo>
                  <a:lnTo>
                    <a:pt x="611136" y="813783"/>
                  </a:lnTo>
                  <a:lnTo>
                    <a:pt x="610765" y="790417"/>
                  </a:lnTo>
                  <a:lnTo>
                    <a:pt x="610269" y="767404"/>
                  </a:lnTo>
                  <a:lnTo>
                    <a:pt x="609773" y="744391"/>
                  </a:lnTo>
                  <a:lnTo>
                    <a:pt x="609277" y="721730"/>
                  </a:lnTo>
                  <a:lnTo>
                    <a:pt x="608907" y="700134"/>
                  </a:lnTo>
                  <a:lnTo>
                    <a:pt x="608411" y="678535"/>
                  </a:lnTo>
                  <a:lnTo>
                    <a:pt x="607915" y="657116"/>
                  </a:lnTo>
                  <a:lnTo>
                    <a:pt x="607419" y="636405"/>
                  </a:lnTo>
                  <a:lnTo>
                    <a:pt x="607049" y="615868"/>
                  </a:lnTo>
                  <a:lnTo>
                    <a:pt x="606553" y="596222"/>
                  </a:lnTo>
                  <a:lnTo>
                    <a:pt x="606057" y="576922"/>
                  </a:lnTo>
                  <a:lnTo>
                    <a:pt x="605561" y="558690"/>
                  </a:lnTo>
                  <a:lnTo>
                    <a:pt x="605190" y="540635"/>
                  </a:lnTo>
                  <a:lnTo>
                    <a:pt x="604694" y="523285"/>
                  </a:lnTo>
                  <a:lnTo>
                    <a:pt x="604198" y="506468"/>
                  </a:lnTo>
                  <a:lnTo>
                    <a:pt x="603702" y="489827"/>
                  </a:lnTo>
                  <a:lnTo>
                    <a:pt x="603332" y="473718"/>
                  </a:lnTo>
                  <a:lnTo>
                    <a:pt x="602836" y="458142"/>
                  </a:lnTo>
                  <a:lnTo>
                    <a:pt x="602340" y="442915"/>
                  </a:lnTo>
                  <a:lnTo>
                    <a:pt x="601844" y="428401"/>
                  </a:lnTo>
                  <a:lnTo>
                    <a:pt x="601474" y="413886"/>
                  </a:lnTo>
                  <a:lnTo>
                    <a:pt x="600978" y="399721"/>
                  </a:lnTo>
                  <a:lnTo>
                    <a:pt x="600482" y="385914"/>
                  </a:lnTo>
                  <a:lnTo>
                    <a:pt x="599986" y="372285"/>
                  </a:lnTo>
                  <a:lnTo>
                    <a:pt x="599615" y="359005"/>
                  </a:lnTo>
                  <a:lnTo>
                    <a:pt x="599119" y="345907"/>
                  </a:lnTo>
                  <a:lnTo>
                    <a:pt x="598623" y="333336"/>
                  </a:lnTo>
                  <a:lnTo>
                    <a:pt x="598129" y="320947"/>
                  </a:lnTo>
                  <a:lnTo>
                    <a:pt x="597757" y="308729"/>
                  </a:lnTo>
                  <a:lnTo>
                    <a:pt x="597261" y="296870"/>
                  </a:lnTo>
                  <a:lnTo>
                    <a:pt x="596765" y="285363"/>
                  </a:lnTo>
                  <a:lnTo>
                    <a:pt x="596271" y="274036"/>
                  </a:lnTo>
                  <a:lnTo>
                    <a:pt x="595899" y="263235"/>
                  </a:lnTo>
                  <a:lnTo>
                    <a:pt x="595403" y="252613"/>
                  </a:lnTo>
                  <a:lnTo>
                    <a:pt x="594907" y="242524"/>
                  </a:lnTo>
                  <a:lnTo>
                    <a:pt x="594413" y="232608"/>
                  </a:lnTo>
                  <a:lnTo>
                    <a:pt x="594040" y="223051"/>
                  </a:lnTo>
                  <a:lnTo>
                    <a:pt x="593544" y="213844"/>
                  </a:lnTo>
                  <a:lnTo>
                    <a:pt x="593048" y="204996"/>
                  </a:lnTo>
                  <a:lnTo>
                    <a:pt x="592555" y="196674"/>
                  </a:lnTo>
                  <a:lnTo>
                    <a:pt x="592182" y="188531"/>
                  </a:lnTo>
                  <a:lnTo>
                    <a:pt x="591686" y="180742"/>
                  </a:lnTo>
                  <a:lnTo>
                    <a:pt x="591190" y="173484"/>
                  </a:lnTo>
                  <a:lnTo>
                    <a:pt x="590694" y="166403"/>
                  </a:lnTo>
                  <a:lnTo>
                    <a:pt x="590324" y="159852"/>
                  </a:lnTo>
                  <a:lnTo>
                    <a:pt x="589828" y="153479"/>
                  </a:lnTo>
                  <a:lnTo>
                    <a:pt x="589332" y="147460"/>
                  </a:lnTo>
                  <a:lnTo>
                    <a:pt x="588836" y="141796"/>
                  </a:lnTo>
                  <a:lnTo>
                    <a:pt x="588465" y="136485"/>
                  </a:lnTo>
                  <a:lnTo>
                    <a:pt x="587969" y="131351"/>
                  </a:lnTo>
                  <a:lnTo>
                    <a:pt x="587474" y="126749"/>
                  </a:lnTo>
                  <a:lnTo>
                    <a:pt x="586978" y="122323"/>
                  </a:lnTo>
                  <a:lnTo>
                    <a:pt x="586607" y="118251"/>
                  </a:lnTo>
                  <a:lnTo>
                    <a:pt x="586111" y="114357"/>
                  </a:lnTo>
                  <a:lnTo>
                    <a:pt x="585615" y="110640"/>
                  </a:lnTo>
                  <a:lnTo>
                    <a:pt x="585119" y="107453"/>
                  </a:lnTo>
                  <a:lnTo>
                    <a:pt x="584749" y="104268"/>
                  </a:lnTo>
                  <a:lnTo>
                    <a:pt x="584253" y="101613"/>
                  </a:lnTo>
                  <a:lnTo>
                    <a:pt x="583757" y="98957"/>
                  </a:lnTo>
                  <a:lnTo>
                    <a:pt x="583261" y="96478"/>
                  </a:lnTo>
                  <a:lnTo>
                    <a:pt x="582890" y="94176"/>
                  </a:lnTo>
                  <a:lnTo>
                    <a:pt x="582395" y="92053"/>
                  </a:lnTo>
                  <a:lnTo>
                    <a:pt x="581899" y="90106"/>
                  </a:lnTo>
                  <a:lnTo>
                    <a:pt x="581403" y="88156"/>
                  </a:lnTo>
                  <a:lnTo>
                    <a:pt x="581032" y="86565"/>
                  </a:lnTo>
                  <a:lnTo>
                    <a:pt x="580536" y="84972"/>
                  </a:lnTo>
                  <a:lnTo>
                    <a:pt x="580040" y="83378"/>
                  </a:lnTo>
                  <a:lnTo>
                    <a:pt x="579544" y="81784"/>
                  </a:lnTo>
                  <a:lnTo>
                    <a:pt x="579174" y="80546"/>
                  </a:lnTo>
                  <a:lnTo>
                    <a:pt x="578678" y="79129"/>
                  </a:lnTo>
                  <a:lnTo>
                    <a:pt x="578182" y="77891"/>
                  </a:lnTo>
                  <a:lnTo>
                    <a:pt x="577686" y="76829"/>
                  </a:lnTo>
                  <a:lnTo>
                    <a:pt x="577316" y="75765"/>
                  </a:lnTo>
                  <a:lnTo>
                    <a:pt x="576820" y="74882"/>
                  </a:lnTo>
                  <a:lnTo>
                    <a:pt x="576324" y="73994"/>
                  </a:lnTo>
                  <a:lnTo>
                    <a:pt x="575828" y="73289"/>
                  </a:lnTo>
                  <a:lnTo>
                    <a:pt x="575457" y="72756"/>
                  </a:lnTo>
                  <a:lnTo>
                    <a:pt x="574961" y="72048"/>
                  </a:lnTo>
                  <a:lnTo>
                    <a:pt x="574465" y="71518"/>
                  </a:lnTo>
                  <a:lnTo>
                    <a:pt x="573971" y="71162"/>
                  </a:lnTo>
                  <a:lnTo>
                    <a:pt x="573599" y="70633"/>
                  </a:lnTo>
                  <a:lnTo>
                    <a:pt x="573103" y="70277"/>
                  </a:lnTo>
                  <a:lnTo>
                    <a:pt x="572607" y="69924"/>
                  </a:lnTo>
                  <a:lnTo>
                    <a:pt x="572113" y="69572"/>
                  </a:lnTo>
                  <a:lnTo>
                    <a:pt x="571741" y="69392"/>
                  </a:lnTo>
                  <a:lnTo>
                    <a:pt x="571245" y="69392"/>
                  </a:lnTo>
                  <a:lnTo>
                    <a:pt x="570749" y="69392"/>
                  </a:lnTo>
                  <a:lnTo>
                    <a:pt x="570255" y="69392"/>
                  </a:lnTo>
                  <a:lnTo>
                    <a:pt x="569882" y="69572"/>
                  </a:lnTo>
                  <a:lnTo>
                    <a:pt x="569386" y="69924"/>
                  </a:lnTo>
                  <a:lnTo>
                    <a:pt x="568890" y="70277"/>
                  </a:lnTo>
                  <a:lnTo>
                    <a:pt x="568394" y="70633"/>
                  </a:lnTo>
                  <a:lnTo>
                    <a:pt x="568024" y="70986"/>
                  </a:lnTo>
                  <a:lnTo>
                    <a:pt x="567528" y="71339"/>
                  </a:lnTo>
                  <a:lnTo>
                    <a:pt x="567032" y="71871"/>
                  </a:lnTo>
                  <a:lnTo>
                    <a:pt x="566536" y="72048"/>
                  </a:lnTo>
                  <a:lnTo>
                    <a:pt x="566166" y="72403"/>
                  </a:lnTo>
                  <a:lnTo>
                    <a:pt x="565670" y="72756"/>
                  </a:lnTo>
                  <a:lnTo>
                    <a:pt x="565174" y="73109"/>
                  </a:lnTo>
                  <a:lnTo>
                    <a:pt x="564678" y="73289"/>
                  </a:lnTo>
                  <a:lnTo>
                    <a:pt x="564307" y="73641"/>
                  </a:lnTo>
                  <a:lnTo>
                    <a:pt x="563811" y="73994"/>
                  </a:lnTo>
                  <a:lnTo>
                    <a:pt x="563315" y="74350"/>
                  </a:lnTo>
                  <a:lnTo>
                    <a:pt x="562820" y="74882"/>
                  </a:lnTo>
                  <a:lnTo>
                    <a:pt x="562449" y="75412"/>
                  </a:lnTo>
                  <a:lnTo>
                    <a:pt x="561953" y="75944"/>
                  </a:lnTo>
                  <a:lnTo>
                    <a:pt x="561457" y="76297"/>
                  </a:lnTo>
                  <a:lnTo>
                    <a:pt x="560961" y="76650"/>
                  </a:lnTo>
                  <a:lnTo>
                    <a:pt x="560591" y="77182"/>
                  </a:lnTo>
                  <a:lnTo>
                    <a:pt x="560095" y="77538"/>
                  </a:lnTo>
                  <a:lnTo>
                    <a:pt x="559599" y="77891"/>
                  </a:lnTo>
                  <a:lnTo>
                    <a:pt x="559103" y="78243"/>
                  </a:lnTo>
                  <a:lnTo>
                    <a:pt x="558732" y="78776"/>
                  </a:lnTo>
                  <a:lnTo>
                    <a:pt x="558236" y="79308"/>
                  </a:lnTo>
                  <a:lnTo>
                    <a:pt x="557741" y="79837"/>
                  </a:lnTo>
                  <a:lnTo>
                    <a:pt x="557245" y="80370"/>
                  </a:lnTo>
                  <a:lnTo>
                    <a:pt x="556874" y="81075"/>
                  </a:lnTo>
                  <a:lnTo>
                    <a:pt x="556378" y="81963"/>
                  </a:lnTo>
                  <a:lnTo>
                    <a:pt x="555882" y="82846"/>
                  </a:lnTo>
                  <a:lnTo>
                    <a:pt x="555386" y="83731"/>
                  </a:lnTo>
                  <a:lnTo>
                    <a:pt x="555016" y="84792"/>
                  </a:lnTo>
                  <a:lnTo>
                    <a:pt x="554520" y="85680"/>
                  </a:lnTo>
                  <a:lnTo>
                    <a:pt x="554024" y="86565"/>
                  </a:lnTo>
                  <a:lnTo>
                    <a:pt x="553528" y="87627"/>
                  </a:lnTo>
                  <a:lnTo>
                    <a:pt x="553157" y="88512"/>
                  </a:lnTo>
                  <a:lnTo>
                    <a:pt x="552662" y="89397"/>
                  </a:lnTo>
                  <a:lnTo>
                    <a:pt x="552166" y="90282"/>
                  </a:lnTo>
                  <a:lnTo>
                    <a:pt x="551672" y="90991"/>
                  </a:lnTo>
                  <a:lnTo>
                    <a:pt x="551299" y="91520"/>
                  </a:lnTo>
                  <a:lnTo>
                    <a:pt x="550803" y="92229"/>
                  </a:lnTo>
                  <a:lnTo>
                    <a:pt x="550307" y="92761"/>
                  </a:lnTo>
                  <a:lnTo>
                    <a:pt x="549813" y="93467"/>
                  </a:lnTo>
                  <a:lnTo>
                    <a:pt x="549441" y="93999"/>
                  </a:lnTo>
                  <a:lnTo>
                    <a:pt x="548945" y="94532"/>
                  </a:lnTo>
                  <a:lnTo>
                    <a:pt x="548449" y="95061"/>
                  </a:lnTo>
                  <a:lnTo>
                    <a:pt x="547955" y="95417"/>
                  </a:lnTo>
                  <a:lnTo>
                    <a:pt x="547583" y="95770"/>
                  </a:lnTo>
                  <a:lnTo>
                    <a:pt x="547087" y="95946"/>
                  </a:lnTo>
                  <a:lnTo>
                    <a:pt x="546591" y="95946"/>
                  </a:lnTo>
                  <a:lnTo>
                    <a:pt x="546095" y="96122"/>
                  </a:lnTo>
                  <a:lnTo>
                    <a:pt x="545724" y="95946"/>
                  </a:lnTo>
                  <a:lnTo>
                    <a:pt x="545228" y="95770"/>
                  </a:lnTo>
                  <a:lnTo>
                    <a:pt x="544732" y="95593"/>
                  </a:lnTo>
                  <a:lnTo>
                    <a:pt x="544236" y="95237"/>
                  </a:lnTo>
                  <a:lnTo>
                    <a:pt x="543866" y="94884"/>
                  </a:lnTo>
                  <a:lnTo>
                    <a:pt x="543370" y="94532"/>
                  </a:lnTo>
                  <a:lnTo>
                    <a:pt x="542874" y="94176"/>
                  </a:lnTo>
                  <a:lnTo>
                    <a:pt x="542378" y="93646"/>
                  </a:lnTo>
                  <a:lnTo>
                    <a:pt x="542008" y="93114"/>
                  </a:lnTo>
                  <a:lnTo>
                    <a:pt x="541512" y="92582"/>
                  </a:lnTo>
                  <a:lnTo>
                    <a:pt x="541016" y="92053"/>
                  </a:lnTo>
                  <a:lnTo>
                    <a:pt x="540520" y="91520"/>
                  </a:lnTo>
                  <a:lnTo>
                    <a:pt x="540149" y="90991"/>
                  </a:lnTo>
                  <a:lnTo>
                    <a:pt x="539653" y="90459"/>
                  </a:lnTo>
                  <a:lnTo>
                    <a:pt x="539157" y="89750"/>
                  </a:lnTo>
                  <a:lnTo>
                    <a:pt x="538661" y="89221"/>
                  </a:lnTo>
                  <a:lnTo>
                    <a:pt x="538291" y="88689"/>
                  </a:lnTo>
                  <a:lnTo>
                    <a:pt x="537795" y="87980"/>
                  </a:lnTo>
                  <a:lnTo>
                    <a:pt x="537299" y="87448"/>
                  </a:lnTo>
                  <a:lnTo>
                    <a:pt x="536803" y="87095"/>
                  </a:lnTo>
                  <a:lnTo>
                    <a:pt x="536433" y="86565"/>
                  </a:lnTo>
                  <a:lnTo>
                    <a:pt x="535937" y="86210"/>
                  </a:lnTo>
                  <a:lnTo>
                    <a:pt x="535441" y="85680"/>
                  </a:lnTo>
                  <a:lnTo>
                    <a:pt x="534945" y="85324"/>
                  </a:lnTo>
                  <a:lnTo>
                    <a:pt x="534574" y="84792"/>
                  </a:lnTo>
                  <a:lnTo>
                    <a:pt x="534078" y="84439"/>
                  </a:lnTo>
                  <a:lnTo>
                    <a:pt x="533582" y="83910"/>
                  </a:lnTo>
                  <a:lnTo>
                    <a:pt x="533087" y="83554"/>
                  </a:lnTo>
                  <a:lnTo>
                    <a:pt x="532716" y="83201"/>
                  </a:lnTo>
                  <a:lnTo>
                    <a:pt x="532220" y="82846"/>
                  </a:lnTo>
                  <a:lnTo>
                    <a:pt x="531724" y="82316"/>
                  </a:lnTo>
                  <a:lnTo>
                    <a:pt x="531228" y="82140"/>
                  </a:lnTo>
                  <a:lnTo>
                    <a:pt x="530858" y="81608"/>
                  </a:lnTo>
                  <a:lnTo>
                    <a:pt x="530362" y="81255"/>
                  </a:lnTo>
                  <a:lnTo>
                    <a:pt x="529866" y="80899"/>
                  </a:lnTo>
                  <a:lnTo>
                    <a:pt x="529370" y="80546"/>
                  </a:lnTo>
                  <a:lnTo>
                    <a:pt x="528999" y="80190"/>
                  </a:lnTo>
                  <a:lnTo>
                    <a:pt x="528503" y="79837"/>
                  </a:lnTo>
                  <a:lnTo>
                    <a:pt x="528008" y="79484"/>
                  </a:lnTo>
                  <a:lnTo>
                    <a:pt x="527514" y="79308"/>
                  </a:lnTo>
                  <a:lnTo>
                    <a:pt x="527141" y="78952"/>
                  </a:lnTo>
                  <a:lnTo>
                    <a:pt x="526645" y="78776"/>
                  </a:lnTo>
                  <a:lnTo>
                    <a:pt x="526149" y="78420"/>
                  </a:lnTo>
                  <a:lnTo>
                    <a:pt x="525655" y="78243"/>
                  </a:lnTo>
                  <a:lnTo>
                    <a:pt x="525283" y="77891"/>
                  </a:lnTo>
                  <a:lnTo>
                    <a:pt x="524787" y="77711"/>
                  </a:lnTo>
                  <a:lnTo>
                    <a:pt x="524291" y="77538"/>
                  </a:lnTo>
                  <a:lnTo>
                    <a:pt x="523797" y="77358"/>
                  </a:lnTo>
                  <a:lnTo>
                    <a:pt x="523425" y="77182"/>
                  </a:lnTo>
                  <a:lnTo>
                    <a:pt x="522929" y="77005"/>
                  </a:lnTo>
                  <a:lnTo>
                    <a:pt x="522433" y="76829"/>
                  </a:lnTo>
                  <a:lnTo>
                    <a:pt x="521939" y="76829"/>
                  </a:lnTo>
                  <a:lnTo>
                    <a:pt x="521566" y="76650"/>
                  </a:lnTo>
                  <a:lnTo>
                    <a:pt x="521070" y="76650"/>
                  </a:lnTo>
                  <a:lnTo>
                    <a:pt x="520574" y="76473"/>
                  </a:lnTo>
                  <a:lnTo>
                    <a:pt x="520078" y="76473"/>
                  </a:lnTo>
                  <a:lnTo>
                    <a:pt x="519708" y="76473"/>
                  </a:lnTo>
                  <a:lnTo>
                    <a:pt x="519212" y="76297"/>
                  </a:lnTo>
                  <a:lnTo>
                    <a:pt x="518716" y="76297"/>
                  </a:lnTo>
                  <a:lnTo>
                    <a:pt x="518220" y="76297"/>
                  </a:lnTo>
                  <a:lnTo>
                    <a:pt x="515991" y="76297"/>
                  </a:lnTo>
                  <a:lnTo>
                    <a:pt x="515495" y="76473"/>
                  </a:lnTo>
                  <a:lnTo>
                    <a:pt x="514999" y="76473"/>
                  </a:lnTo>
                  <a:lnTo>
                    <a:pt x="514503" y="76473"/>
                  </a:lnTo>
                  <a:lnTo>
                    <a:pt x="514133" y="76473"/>
                  </a:lnTo>
                  <a:lnTo>
                    <a:pt x="513637" y="76473"/>
                  </a:lnTo>
                  <a:lnTo>
                    <a:pt x="513141" y="76650"/>
                  </a:lnTo>
                  <a:lnTo>
                    <a:pt x="512645" y="76650"/>
                  </a:lnTo>
                  <a:lnTo>
                    <a:pt x="512275" y="76650"/>
                  </a:lnTo>
                  <a:lnTo>
                    <a:pt x="511779" y="76650"/>
                  </a:lnTo>
                  <a:lnTo>
                    <a:pt x="511283" y="76829"/>
                  </a:lnTo>
                  <a:lnTo>
                    <a:pt x="510787" y="76829"/>
                  </a:lnTo>
                  <a:lnTo>
                    <a:pt x="510416" y="76829"/>
                  </a:lnTo>
                  <a:lnTo>
                    <a:pt x="509920" y="76829"/>
                  </a:lnTo>
                  <a:lnTo>
                    <a:pt x="509424" y="77005"/>
                  </a:lnTo>
                  <a:lnTo>
                    <a:pt x="504841" y="77005"/>
                  </a:lnTo>
                  <a:lnTo>
                    <a:pt x="504345" y="76829"/>
                  </a:lnTo>
                  <a:lnTo>
                    <a:pt x="503849" y="76829"/>
                  </a:lnTo>
                  <a:lnTo>
                    <a:pt x="503356" y="76829"/>
                  </a:lnTo>
                  <a:lnTo>
                    <a:pt x="502983" y="76650"/>
                  </a:lnTo>
                  <a:lnTo>
                    <a:pt x="502487" y="76650"/>
                  </a:lnTo>
                  <a:lnTo>
                    <a:pt x="501991" y="76473"/>
                  </a:lnTo>
                  <a:lnTo>
                    <a:pt x="501497" y="76473"/>
                  </a:lnTo>
                  <a:lnTo>
                    <a:pt x="501125" y="76297"/>
                  </a:lnTo>
                  <a:lnTo>
                    <a:pt x="500629" y="76297"/>
                  </a:lnTo>
                  <a:lnTo>
                    <a:pt x="500133" y="76120"/>
                  </a:lnTo>
                  <a:lnTo>
                    <a:pt x="499639" y="75944"/>
                  </a:lnTo>
                  <a:lnTo>
                    <a:pt x="499266" y="75765"/>
                  </a:lnTo>
                  <a:lnTo>
                    <a:pt x="498771" y="75765"/>
                  </a:lnTo>
                  <a:lnTo>
                    <a:pt x="498275" y="75588"/>
                  </a:lnTo>
                  <a:lnTo>
                    <a:pt x="497779" y="75412"/>
                  </a:lnTo>
                  <a:lnTo>
                    <a:pt x="497408" y="75235"/>
                  </a:lnTo>
                  <a:lnTo>
                    <a:pt x="496912" y="75056"/>
                  </a:lnTo>
                  <a:lnTo>
                    <a:pt x="496416" y="74882"/>
                  </a:lnTo>
                  <a:lnTo>
                    <a:pt x="495920" y="74527"/>
                  </a:lnTo>
                  <a:lnTo>
                    <a:pt x="495550" y="74350"/>
                  </a:lnTo>
                  <a:lnTo>
                    <a:pt x="495054" y="74174"/>
                  </a:lnTo>
                  <a:lnTo>
                    <a:pt x="494558" y="73994"/>
                  </a:lnTo>
                  <a:lnTo>
                    <a:pt x="494062" y="73641"/>
                  </a:lnTo>
                  <a:lnTo>
                    <a:pt x="493692" y="73465"/>
                  </a:lnTo>
                  <a:lnTo>
                    <a:pt x="493196" y="73109"/>
                  </a:lnTo>
                  <a:lnTo>
                    <a:pt x="492700" y="72933"/>
                  </a:lnTo>
                  <a:lnTo>
                    <a:pt x="492204" y="72580"/>
                  </a:lnTo>
                  <a:lnTo>
                    <a:pt x="491833" y="72403"/>
                  </a:lnTo>
                  <a:lnTo>
                    <a:pt x="491337" y="72048"/>
                  </a:lnTo>
                  <a:lnTo>
                    <a:pt x="490841" y="71695"/>
                  </a:lnTo>
                  <a:lnTo>
                    <a:pt x="490345" y="71339"/>
                  </a:lnTo>
                  <a:lnTo>
                    <a:pt x="489975" y="71162"/>
                  </a:lnTo>
                  <a:lnTo>
                    <a:pt x="489479" y="70810"/>
                  </a:lnTo>
                  <a:lnTo>
                    <a:pt x="488983" y="70454"/>
                  </a:lnTo>
                  <a:lnTo>
                    <a:pt x="488487" y="70101"/>
                  </a:lnTo>
                  <a:lnTo>
                    <a:pt x="488117" y="69748"/>
                  </a:lnTo>
                  <a:lnTo>
                    <a:pt x="487621" y="69392"/>
                  </a:lnTo>
                  <a:lnTo>
                    <a:pt x="487125" y="68863"/>
                  </a:lnTo>
                  <a:lnTo>
                    <a:pt x="486629" y="68507"/>
                  </a:lnTo>
                  <a:lnTo>
                    <a:pt x="486258" y="68154"/>
                  </a:lnTo>
                  <a:lnTo>
                    <a:pt x="485762" y="67798"/>
                  </a:lnTo>
                  <a:lnTo>
                    <a:pt x="485266" y="67269"/>
                  </a:lnTo>
                  <a:lnTo>
                    <a:pt x="484770" y="66913"/>
                  </a:lnTo>
                  <a:lnTo>
                    <a:pt x="484400" y="66384"/>
                  </a:lnTo>
                  <a:lnTo>
                    <a:pt x="483904" y="66028"/>
                  </a:lnTo>
                  <a:lnTo>
                    <a:pt x="483408" y="65499"/>
                  </a:lnTo>
                  <a:lnTo>
                    <a:pt x="482912" y="65146"/>
                  </a:lnTo>
                  <a:lnTo>
                    <a:pt x="482542" y="64614"/>
                  </a:lnTo>
                  <a:lnTo>
                    <a:pt x="482046" y="64081"/>
                  </a:lnTo>
                  <a:lnTo>
                    <a:pt x="481550" y="63552"/>
                  </a:lnTo>
                  <a:lnTo>
                    <a:pt x="481056" y="63196"/>
                  </a:lnTo>
                  <a:lnTo>
                    <a:pt x="480683" y="62664"/>
                  </a:lnTo>
                  <a:lnTo>
                    <a:pt x="480187" y="62135"/>
                  </a:lnTo>
                  <a:lnTo>
                    <a:pt x="479691" y="61603"/>
                  </a:lnTo>
                  <a:lnTo>
                    <a:pt x="479198" y="61073"/>
                  </a:lnTo>
                  <a:lnTo>
                    <a:pt x="478825" y="60541"/>
                  </a:lnTo>
                  <a:lnTo>
                    <a:pt x="478329" y="59835"/>
                  </a:lnTo>
                  <a:lnTo>
                    <a:pt x="477833" y="59303"/>
                  </a:lnTo>
                  <a:lnTo>
                    <a:pt x="477339" y="58771"/>
                  </a:lnTo>
                  <a:lnTo>
                    <a:pt x="476967" y="58241"/>
                  </a:lnTo>
                  <a:lnTo>
                    <a:pt x="476471" y="57533"/>
                  </a:lnTo>
                  <a:lnTo>
                    <a:pt x="475975" y="57000"/>
                  </a:lnTo>
                  <a:lnTo>
                    <a:pt x="475479" y="56292"/>
                  </a:lnTo>
                  <a:lnTo>
                    <a:pt x="475108" y="55762"/>
                  </a:lnTo>
                  <a:lnTo>
                    <a:pt x="474612" y="55054"/>
                  </a:lnTo>
                  <a:lnTo>
                    <a:pt x="474117" y="54522"/>
                  </a:lnTo>
                  <a:lnTo>
                    <a:pt x="473621" y="53816"/>
                  </a:lnTo>
                  <a:lnTo>
                    <a:pt x="473250" y="53107"/>
                  </a:lnTo>
                  <a:lnTo>
                    <a:pt x="472754" y="52398"/>
                  </a:lnTo>
                  <a:lnTo>
                    <a:pt x="472258" y="51690"/>
                  </a:lnTo>
                  <a:lnTo>
                    <a:pt x="471762" y="51160"/>
                  </a:lnTo>
                  <a:lnTo>
                    <a:pt x="471392" y="50452"/>
                  </a:lnTo>
                  <a:lnTo>
                    <a:pt x="470896" y="49743"/>
                  </a:lnTo>
                  <a:lnTo>
                    <a:pt x="470400" y="49034"/>
                  </a:lnTo>
                  <a:lnTo>
                    <a:pt x="469904" y="48149"/>
                  </a:lnTo>
                  <a:lnTo>
                    <a:pt x="469533" y="47443"/>
                  </a:lnTo>
                  <a:lnTo>
                    <a:pt x="469038" y="46735"/>
                  </a:lnTo>
                  <a:lnTo>
                    <a:pt x="468542" y="46026"/>
                  </a:lnTo>
                  <a:lnTo>
                    <a:pt x="468046" y="45141"/>
                  </a:lnTo>
                  <a:lnTo>
                    <a:pt x="467675" y="44432"/>
                  </a:lnTo>
                  <a:lnTo>
                    <a:pt x="467179" y="43724"/>
                  </a:lnTo>
                  <a:lnTo>
                    <a:pt x="466683" y="42838"/>
                  </a:lnTo>
                  <a:lnTo>
                    <a:pt x="466187" y="41953"/>
                  </a:lnTo>
                  <a:lnTo>
                    <a:pt x="465817" y="41245"/>
                  </a:lnTo>
                  <a:lnTo>
                    <a:pt x="465321" y="40362"/>
                  </a:lnTo>
                  <a:lnTo>
                    <a:pt x="464825" y="39654"/>
                  </a:lnTo>
                  <a:lnTo>
                    <a:pt x="464329" y="38769"/>
                  </a:lnTo>
                  <a:lnTo>
                    <a:pt x="463959" y="37883"/>
                  </a:lnTo>
                  <a:lnTo>
                    <a:pt x="463463" y="36998"/>
                  </a:lnTo>
                  <a:lnTo>
                    <a:pt x="462967" y="36113"/>
                  </a:lnTo>
                  <a:lnTo>
                    <a:pt x="462471" y="35228"/>
                  </a:lnTo>
                  <a:lnTo>
                    <a:pt x="462100" y="34343"/>
                  </a:lnTo>
                  <a:lnTo>
                    <a:pt x="461604" y="33455"/>
                  </a:lnTo>
                  <a:lnTo>
                    <a:pt x="461108" y="32573"/>
                  </a:lnTo>
                  <a:lnTo>
                    <a:pt x="460612" y="31688"/>
                  </a:lnTo>
                  <a:lnTo>
                    <a:pt x="460242" y="30626"/>
                  </a:lnTo>
                  <a:lnTo>
                    <a:pt x="459746" y="29738"/>
                  </a:lnTo>
                  <a:lnTo>
                    <a:pt x="459250" y="28853"/>
                  </a:lnTo>
                  <a:lnTo>
                    <a:pt x="458756" y="27791"/>
                  </a:lnTo>
                  <a:lnTo>
                    <a:pt x="458384" y="26906"/>
                  </a:lnTo>
                  <a:lnTo>
                    <a:pt x="457888" y="25845"/>
                  </a:lnTo>
                  <a:lnTo>
                    <a:pt x="457392" y="24959"/>
                  </a:lnTo>
                  <a:lnTo>
                    <a:pt x="456898" y="23898"/>
                  </a:lnTo>
                  <a:lnTo>
                    <a:pt x="456525" y="23013"/>
                  </a:lnTo>
                  <a:lnTo>
                    <a:pt x="456029" y="21951"/>
                  </a:lnTo>
                  <a:lnTo>
                    <a:pt x="455533" y="21063"/>
                  </a:lnTo>
                  <a:lnTo>
                    <a:pt x="455039" y="20002"/>
                  </a:lnTo>
                  <a:lnTo>
                    <a:pt x="454667" y="19116"/>
                  </a:lnTo>
                  <a:lnTo>
                    <a:pt x="454171" y="18234"/>
                  </a:lnTo>
                  <a:lnTo>
                    <a:pt x="453675" y="17170"/>
                  </a:lnTo>
                  <a:lnTo>
                    <a:pt x="453181" y="16285"/>
                  </a:lnTo>
                  <a:lnTo>
                    <a:pt x="452809" y="15400"/>
                  </a:lnTo>
                  <a:lnTo>
                    <a:pt x="452313" y="14514"/>
                  </a:lnTo>
                  <a:lnTo>
                    <a:pt x="451817" y="13629"/>
                  </a:lnTo>
                  <a:lnTo>
                    <a:pt x="451321" y="12744"/>
                  </a:lnTo>
                  <a:lnTo>
                    <a:pt x="450950" y="11859"/>
                  </a:lnTo>
                  <a:lnTo>
                    <a:pt x="450454" y="11153"/>
                  </a:lnTo>
                  <a:lnTo>
                    <a:pt x="449958" y="10265"/>
                  </a:lnTo>
                  <a:lnTo>
                    <a:pt x="449462" y="9559"/>
                  </a:lnTo>
                  <a:lnTo>
                    <a:pt x="449092" y="8851"/>
                  </a:lnTo>
                  <a:lnTo>
                    <a:pt x="448596" y="7966"/>
                  </a:lnTo>
                  <a:lnTo>
                    <a:pt x="448100" y="7257"/>
                  </a:lnTo>
                  <a:lnTo>
                    <a:pt x="447604" y="6725"/>
                  </a:lnTo>
                  <a:lnTo>
                    <a:pt x="447234" y="6019"/>
                  </a:lnTo>
                  <a:lnTo>
                    <a:pt x="446738" y="5310"/>
                  </a:lnTo>
                  <a:lnTo>
                    <a:pt x="446242" y="4778"/>
                  </a:lnTo>
                  <a:lnTo>
                    <a:pt x="445746" y="4249"/>
                  </a:lnTo>
                  <a:lnTo>
                    <a:pt x="445375" y="3716"/>
                  </a:lnTo>
                  <a:lnTo>
                    <a:pt x="444879" y="3187"/>
                  </a:lnTo>
                  <a:lnTo>
                    <a:pt x="444384" y="2655"/>
                  </a:lnTo>
                  <a:lnTo>
                    <a:pt x="443888" y="2299"/>
                  </a:lnTo>
                  <a:lnTo>
                    <a:pt x="443517" y="1946"/>
                  </a:lnTo>
                  <a:lnTo>
                    <a:pt x="443021" y="1593"/>
                  </a:lnTo>
                  <a:lnTo>
                    <a:pt x="442525" y="1238"/>
                  </a:lnTo>
                  <a:lnTo>
                    <a:pt x="440171" y="176"/>
                  </a:lnTo>
                  <a:lnTo>
                    <a:pt x="439800" y="176"/>
                  </a:lnTo>
                  <a:lnTo>
                    <a:pt x="439305" y="0"/>
                  </a:lnTo>
                  <a:lnTo>
                    <a:pt x="438809" y="0"/>
                  </a:lnTo>
                  <a:lnTo>
                    <a:pt x="438313" y="0"/>
                  </a:lnTo>
                  <a:lnTo>
                    <a:pt x="437942" y="0"/>
                  </a:lnTo>
                  <a:lnTo>
                    <a:pt x="437446" y="176"/>
                  </a:lnTo>
                  <a:lnTo>
                    <a:pt x="436950" y="352"/>
                  </a:lnTo>
                  <a:lnTo>
                    <a:pt x="436454" y="352"/>
                  </a:lnTo>
                  <a:lnTo>
                    <a:pt x="436084" y="529"/>
                  </a:lnTo>
                  <a:lnTo>
                    <a:pt x="435588" y="885"/>
                  </a:lnTo>
                  <a:lnTo>
                    <a:pt x="435092" y="1061"/>
                  </a:lnTo>
                  <a:lnTo>
                    <a:pt x="434598" y="1414"/>
                  </a:lnTo>
                  <a:lnTo>
                    <a:pt x="434226" y="1593"/>
                  </a:lnTo>
                  <a:lnTo>
                    <a:pt x="433730" y="1946"/>
                  </a:lnTo>
                  <a:lnTo>
                    <a:pt x="433234" y="2299"/>
                  </a:lnTo>
                  <a:lnTo>
                    <a:pt x="432740" y="2655"/>
                  </a:lnTo>
                  <a:lnTo>
                    <a:pt x="432367" y="3187"/>
                  </a:lnTo>
                  <a:lnTo>
                    <a:pt x="431871" y="3540"/>
                  </a:lnTo>
                  <a:lnTo>
                    <a:pt x="431375" y="4069"/>
                  </a:lnTo>
                  <a:lnTo>
                    <a:pt x="430881" y="4602"/>
                  </a:lnTo>
                  <a:lnTo>
                    <a:pt x="430509" y="4954"/>
                  </a:lnTo>
                  <a:lnTo>
                    <a:pt x="430013" y="5663"/>
                  </a:lnTo>
                  <a:lnTo>
                    <a:pt x="429517" y="6195"/>
                  </a:lnTo>
                  <a:lnTo>
                    <a:pt x="429021" y="6725"/>
                  </a:lnTo>
                  <a:lnTo>
                    <a:pt x="428651" y="7433"/>
                  </a:lnTo>
                  <a:lnTo>
                    <a:pt x="428155" y="7966"/>
                  </a:lnTo>
                  <a:lnTo>
                    <a:pt x="427659" y="8671"/>
                  </a:lnTo>
                  <a:lnTo>
                    <a:pt x="427163" y="9380"/>
                  </a:lnTo>
                  <a:lnTo>
                    <a:pt x="426792" y="10089"/>
                  </a:lnTo>
                  <a:lnTo>
                    <a:pt x="426296" y="10797"/>
                  </a:lnTo>
                  <a:lnTo>
                    <a:pt x="425800" y="11506"/>
                  </a:lnTo>
                  <a:lnTo>
                    <a:pt x="425304" y="12391"/>
                  </a:lnTo>
                  <a:lnTo>
                    <a:pt x="424934" y="13100"/>
                  </a:lnTo>
                  <a:lnTo>
                    <a:pt x="424438" y="13985"/>
                  </a:lnTo>
                  <a:lnTo>
                    <a:pt x="423942" y="14691"/>
                  </a:lnTo>
                  <a:lnTo>
                    <a:pt x="423446" y="15579"/>
                  </a:lnTo>
                  <a:lnTo>
                    <a:pt x="423076" y="16285"/>
                  </a:lnTo>
                  <a:lnTo>
                    <a:pt x="422580" y="17170"/>
                  </a:lnTo>
                  <a:lnTo>
                    <a:pt x="422084" y="18055"/>
                  </a:lnTo>
                  <a:lnTo>
                    <a:pt x="421588" y="18940"/>
                  </a:lnTo>
                  <a:lnTo>
                    <a:pt x="421217" y="19825"/>
                  </a:lnTo>
                  <a:lnTo>
                    <a:pt x="420721" y="20534"/>
                  </a:lnTo>
                  <a:lnTo>
                    <a:pt x="420225" y="21419"/>
                  </a:lnTo>
                  <a:lnTo>
                    <a:pt x="419730" y="22304"/>
                  </a:lnTo>
                  <a:lnTo>
                    <a:pt x="419359" y="23189"/>
                  </a:lnTo>
                  <a:lnTo>
                    <a:pt x="418863" y="24074"/>
                  </a:lnTo>
                  <a:lnTo>
                    <a:pt x="418367" y="24959"/>
                  </a:lnTo>
                  <a:lnTo>
                    <a:pt x="417871" y="25845"/>
                  </a:lnTo>
                  <a:lnTo>
                    <a:pt x="417501" y="26553"/>
                  </a:lnTo>
                  <a:lnTo>
                    <a:pt x="417005" y="27438"/>
                  </a:lnTo>
                  <a:lnTo>
                    <a:pt x="416509" y="28324"/>
                  </a:lnTo>
                  <a:lnTo>
                    <a:pt x="416013" y="29209"/>
                  </a:lnTo>
                  <a:lnTo>
                    <a:pt x="415642" y="30094"/>
                  </a:lnTo>
                  <a:lnTo>
                    <a:pt x="415146" y="30800"/>
                  </a:lnTo>
                  <a:lnTo>
                    <a:pt x="414651" y="31688"/>
                  </a:lnTo>
                  <a:lnTo>
                    <a:pt x="414155" y="32573"/>
                  </a:lnTo>
                  <a:lnTo>
                    <a:pt x="413784" y="33281"/>
                  </a:lnTo>
                  <a:lnTo>
                    <a:pt x="413288" y="34164"/>
                  </a:lnTo>
                  <a:lnTo>
                    <a:pt x="412792" y="34872"/>
                  </a:lnTo>
                  <a:lnTo>
                    <a:pt x="412298" y="35757"/>
                  </a:lnTo>
                  <a:lnTo>
                    <a:pt x="411926" y="36466"/>
                  </a:lnTo>
                  <a:lnTo>
                    <a:pt x="411430" y="37351"/>
                  </a:lnTo>
                  <a:lnTo>
                    <a:pt x="410934" y="38060"/>
                  </a:lnTo>
                  <a:lnTo>
                    <a:pt x="410440" y="38769"/>
                  </a:lnTo>
                  <a:lnTo>
                    <a:pt x="410068" y="39474"/>
                  </a:lnTo>
                  <a:lnTo>
                    <a:pt x="409572" y="40183"/>
                  </a:lnTo>
                  <a:lnTo>
                    <a:pt x="409076" y="41068"/>
                  </a:lnTo>
                  <a:lnTo>
                    <a:pt x="408582" y="41777"/>
                  </a:lnTo>
                  <a:lnTo>
                    <a:pt x="408209" y="42486"/>
                  </a:lnTo>
                  <a:lnTo>
                    <a:pt x="407713" y="43191"/>
                  </a:lnTo>
                  <a:lnTo>
                    <a:pt x="407217" y="43724"/>
                  </a:lnTo>
                  <a:lnTo>
                    <a:pt x="406723" y="44432"/>
                  </a:lnTo>
                  <a:lnTo>
                    <a:pt x="406351" y="45141"/>
                  </a:lnTo>
                  <a:lnTo>
                    <a:pt x="405855" y="45850"/>
                  </a:lnTo>
                  <a:lnTo>
                    <a:pt x="405359" y="46555"/>
                  </a:lnTo>
                  <a:lnTo>
                    <a:pt x="404863" y="47088"/>
                  </a:lnTo>
                  <a:lnTo>
                    <a:pt x="404493" y="47796"/>
                  </a:lnTo>
                  <a:lnTo>
                    <a:pt x="403997" y="48326"/>
                  </a:lnTo>
                  <a:lnTo>
                    <a:pt x="403501" y="49034"/>
                  </a:lnTo>
                  <a:lnTo>
                    <a:pt x="403005" y="49567"/>
                  </a:lnTo>
                  <a:lnTo>
                    <a:pt x="402634" y="50275"/>
                  </a:lnTo>
                  <a:lnTo>
                    <a:pt x="402138" y="50805"/>
                  </a:lnTo>
                  <a:lnTo>
                    <a:pt x="401642" y="51337"/>
                  </a:lnTo>
                  <a:lnTo>
                    <a:pt x="401146" y="51866"/>
                  </a:lnTo>
                  <a:lnTo>
                    <a:pt x="400776" y="52575"/>
                  </a:lnTo>
                  <a:lnTo>
                    <a:pt x="400280" y="53107"/>
                  </a:lnTo>
                  <a:lnTo>
                    <a:pt x="399784" y="53636"/>
                  </a:lnTo>
                  <a:lnTo>
                    <a:pt x="399288" y="54169"/>
                  </a:lnTo>
                  <a:lnTo>
                    <a:pt x="398918" y="54701"/>
                  </a:lnTo>
                  <a:lnTo>
                    <a:pt x="398422" y="55230"/>
                  </a:lnTo>
                  <a:lnTo>
                    <a:pt x="397926" y="55762"/>
                  </a:lnTo>
                  <a:lnTo>
                    <a:pt x="397430" y="56115"/>
                  </a:lnTo>
                  <a:lnTo>
                    <a:pt x="397059" y="56648"/>
                  </a:lnTo>
                  <a:lnTo>
                    <a:pt x="396563" y="57180"/>
                  </a:lnTo>
                  <a:lnTo>
                    <a:pt x="396067" y="57709"/>
                  </a:lnTo>
                  <a:lnTo>
                    <a:pt x="395571" y="58062"/>
                  </a:lnTo>
                  <a:lnTo>
                    <a:pt x="395201" y="58594"/>
                  </a:lnTo>
                  <a:lnTo>
                    <a:pt x="394705" y="58947"/>
                  </a:lnTo>
                  <a:lnTo>
                    <a:pt x="394209" y="59479"/>
                  </a:lnTo>
                  <a:lnTo>
                    <a:pt x="393713" y="59835"/>
                  </a:lnTo>
                  <a:lnTo>
                    <a:pt x="393343" y="60188"/>
                  </a:lnTo>
                  <a:lnTo>
                    <a:pt x="392847" y="60717"/>
                  </a:lnTo>
                  <a:lnTo>
                    <a:pt x="392351" y="61073"/>
                  </a:lnTo>
                  <a:lnTo>
                    <a:pt x="391855" y="61426"/>
                  </a:lnTo>
                  <a:lnTo>
                    <a:pt x="391484" y="61782"/>
                  </a:lnTo>
                  <a:lnTo>
                    <a:pt x="390988" y="62311"/>
                  </a:lnTo>
                  <a:lnTo>
                    <a:pt x="390492" y="62664"/>
                  </a:lnTo>
                  <a:lnTo>
                    <a:pt x="389997" y="63020"/>
                  </a:lnTo>
                  <a:lnTo>
                    <a:pt x="389626" y="63373"/>
                  </a:lnTo>
                  <a:lnTo>
                    <a:pt x="389130" y="63552"/>
                  </a:lnTo>
                  <a:lnTo>
                    <a:pt x="388634" y="63905"/>
                  </a:lnTo>
                  <a:lnTo>
                    <a:pt x="388140" y="64258"/>
                  </a:lnTo>
                  <a:lnTo>
                    <a:pt x="387768" y="64614"/>
                  </a:lnTo>
                  <a:lnTo>
                    <a:pt x="387272" y="64967"/>
                  </a:lnTo>
                  <a:lnTo>
                    <a:pt x="386776" y="65146"/>
                  </a:lnTo>
                  <a:lnTo>
                    <a:pt x="386282" y="65499"/>
                  </a:lnTo>
                  <a:lnTo>
                    <a:pt x="385909" y="65675"/>
                  </a:lnTo>
                  <a:lnTo>
                    <a:pt x="385414" y="66028"/>
                  </a:lnTo>
                  <a:lnTo>
                    <a:pt x="384918" y="66208"/>
                  </a:lnTo>
                  <a:lnTo>
                    <a:pt x="384424" y="66560"/>
                  </a:lnTo>
                  <a:lnTo>
                    <a:pt x="384051" y="66737"/>
                  </a:lnTo>
                  <a:lnTo>
                    <a:pt x="383555" y="66913"/>
                  </a:lnTo>
                  <a:lnTo>
                    <a:pt x="383059" y="67269"/>
                  </a:lnTo>
                  <a:lnTo>
                    <a:pt x="382563" y="67446"/>
                  </a:lnTo>
                  <a:lnTo>
                    <a:pt x="382193" y="67622"/>
                  </a:lnTo>
                  <a:lnTo>
                    <a:pt x="381697" y="67798"/>
                  </a:lnTo>
                  <a:lnTo>
                    <a:pt x="381201" y="67978"/>
                  </a:lnTo>
                  <a:lnTo>
                    <a:pt x="380705" y="68154"/>
                  </a:lnTo>
                  <a:lnTo>
                    <a:pt x="380335" y="68331"/>
                  </a:lnTo>
                  <a:lnTo>
                    <a:pt x="379839" y="68507"/>
                  </a:lnTo>
                  <a:lnTo>
                    <a:pt x="379343" y="68684"/>
                  </a:lnTo>
                  <a:lnTo>
                    <a:pt x="378847" y="68863"/>
                  </a:lnTo>
                  <a:lnTo>
                    <a:pt x="378476" y="68863"/>
                  </a:lnTo>
                  <a:lnTo>
                    <a:pt x="377980" y="69039"/>
                  </a:lnTo>
                  <a:lnTo>
                    <a:pt x="377484" y="69216"/>
                  </a:lnTo>
                  <a:lnTo>
                    <a:pt x="376988" y="69216"/>
                  </a:lnTo>
                  <a:lnTo>
                    <a:pt x="376618" y="69392"/>
                  </a:lnTo>
                  <a:lnTo>
                    <a:pt x="376122" y="69392"/>
                  </a:lnTo>
                  <a:lnTo>
                    <a:pt x="375626" y="69572"/>
                  </a:lnTo>
                  <a:lnTo>
                    <a:pt x="375130" y="69572"/>
                  </a:lnTo>
                  <a:lnTo>
                    <a:pt x="374760" y="69572"/>
                  </a:lnTo>
                  <a:lnTo>
                    <a:pt x="374264" y="69748"/>
                  </a:lnTo>
                  <a:lnTo>
                    <a:pt x="370547" y="69748"/>
                  </a:lnTo>
                  <a:lnTo>
                    <a:pt x="370051" y="69572"/>
                  </a:lnTo>
                  <a:lnTo>
                    <a:pt x="369555" y="69572"/>
                  </a:lnTo>
                  <a:lnTo>
                    <a:pt x="369185" y="69572"/>
                  </a:lnTo>
                  <a:lnTo>
                    <a:pt x="368689" y="69572"/>
                  </a:lnTo>
                  <a:lnTo>
                    <a:pt x="368193" y="69392"/>
                  </a:lnTo>
                  <a:lnTo>
                    <a:pt x="367697" y="69392"/>
                  </a:lnTo>
                  <a:lnTo>
                    <a:pt x="367326" y="69216"/>
                  </a:lnTo>
                  <a:lnTo>
                    <a:pt x="366830" y="69039"/>
                  </a:lnTo>
                  <a:lnTo>
                    <a:pt x="366334" y="69039"/>
                  </a:lnTo>
                  <a:lnTo>
                    <a:pt x="365841" y="68863"/>
                  </a:lnTo>
                  <a:lnTo>
                    <a:pt x="365468" y="68684"/>
                  </a:lnTo>
                  <a:lnTo>
                    <a:pt x="364972" y="68684"/>
                  </a:lnTo>
                  <a:lnTo>
                    <a:pt x="364476" y="68507"/>
                  </a:lnTo>
                  <a:lnTo>
                    <a:pt x="363982" y="68331"/>
                  </a:lnTo>
                  <a:lnTo>
                    <a:pt x="363610" y="68154"/>
                  </a:lnTo>
                  <a:lnTo>
                    <a:pt x="363114" y="67798"/>
                  </a:lnTo>
                  <a:lnTo>
                    <a:pt x="362618" y="67622"/>
                  </a:lnTo>
                  <a:lnTo>
                    <a:pt x="362124" y="67269"/>
                  </a:lnTo>
                  <a:lnTo>
                    <a:pt x="361751" y="67093"/>
                  </a:lnTo>
                  <a:lnTo>
                    <a:pt x="361255" y="66737"/>
                  </a:lnTo>
                  <a:lnTo>
                    <a:pt x="360760" y="66384"/>
                  </a:lnTo>
                  <a:lnTo>
                    <a:pt x="360266" y="66208"/>
                  </a:lnTo>
                  <a:lnTo>
                    <a:pt x="359893" y="65852"/>
                  </a:lnTo>
                  <a:lnTo>
                    <a:pt x="359397" y="65499"/>
                  </a:lnTo>
                  <a:lnTo>
                    <a:pt x="358901" y="64967"/>
                  </a:lnTo>
                  <a:lnTo>
                    <a:pt x="358405" y="64614"/>
                  </a:lnTo>
                  <a:lnTo>
                    <a:pt x="358035" y="64258"/>
                  </a:lnTo>
                  <a:lnTo>
                    <a:pt x="357539" y="63905"/>
                  </a:lnTo>
                  <a:lnTo>
                    <a:pt x="357043" y="63373"/>
                  </a:lnTo>
                  <a:lnTo>
                    <a:pt x="356547" y="63020"/>
                  </a:lnTo>
                  <a:lnTo>
                    <a:pt x="356176" y="62491"/>
                  </a:lnTo>
                  <a:lnTo>
                    <a:pt x="355681" y="61958"/>
                  </a:lnTo>
                  <a:lnTo>
                    <a:pt x="355185" y="61603"/>
                  </a:lnTo>
                  <a:lnTo>
                    <a:pt x="354689" y="61073"/>
                  </a:lnTo>
                  <a:lnTo>
                    <a:pt x="354318" y="60541"/>
                  </a:lnTo>
                  <a:lnTo>
                    <a:pt x="353822" y="60188"/>
                  </a:lnTo>
                  <a:lnTo>
                    <a:pt x="353326" y="59656"/>
                  </a:lnTo>
                  <a:lnTo>
                    <a:pt x="352830" y="59126"/>
                  </a:lnTo>
                  <a:lnTo>
                    <a:pt x="352460" y="58594"/>
                  </a:lnTo>
                  <a:lnTo>
                    <a:pt x="351964" y="58241"/>
                  </a:lnTo>
                  <a:lnTo>
                    <a:pt x="351468" y="57709"/>
                  </a:lnTo>
                  <a:lnTo>
                    <a:pt x="350972" y="57180"/>
                  </a:lnTo>
                  <a:lnTo>
                    <a:pt x="350602" y="56824"/>
                  </a:lnTo>
                  <a:lnTo>
                    <a:pt x="350106" y="56292"/>
                  </a:lnTo>
                  <a:lnTo>
                    <a:pt x="349610" y="55762"/>
                  </a:lnTo>
                  <a:lnTo>
                    <a:pt x="349114" y="55410"/>
                  </a:lnTo>
                  <a:lnTo>
                    <a:pt x="348743" y="55054"/>
                  </a:lnTo>
                  <a:lnTo>
                    <a:pt x="348247" y="54522"/>
                  </a:lnTo>
                  <a:lnTo>
                    <a:pt x="347751" y="54169"/>
                  </a:lnTo>
                  <a:lnTo>
                    <a:pt x="347255" y="53816"/>
                  </a:lnTo>
                  <a:lnTo>
                    <a:pt x="346885" y="53460"/>
                  </a:lnTo>
                  <a:lnTo>
                    <a:pt x="346389" y="53284"/>
                  </a:lnTo>
                  <a:lnTo>
                    <a:pt x="344035" y="52045"/>
                  </a:lnTo>
                  <a:lnTo>
                    <a:pt x="343539" y="51866"/>
                  </a:lnTo>
                  <a:lnTo>
                    <a:pt x="343168" y="51690"/>
                  </a:lnTo>
                  <a:lnTo>
                    <a:pt x="342672" y="51690"/>
                  </a:lnTo>
                  <a:lnTo>
                    <a:pt x="342176" y="51513"/>
                  </a:lnTo>
                  <a:lnTo>
                    <a:pt x="341682" y="51513"/>
                  </a:lnTo>
                  <a:lnTo>
                    <a:pt x="341310" y="51513"/>
                  </a:lnTo>
                  <a:lnTo>
                    <a:pt x="340814" y="51690"/>
                  </a:lnTo>
                  <a:lnTo>
                    <a:pt x="340318" y="51690"/>
                  </a:lnTo>
                  <a:lnTo>
                    <a:pt x="339824" y="51866"/>
                  </a:lnTo>
                  <a:lnTo>
                    <a:pt x="339452" y="51866"/>
                  </a:lnTo>
                  <a:lnTo>
                    <a:pt x="338956" y="52045"/>
                  </a:lnTo>
                  <a:lnTo>
                    <a:pt x="338460" y="52222"/>
                  </a:lnTo>
                  <a:lnTo>
                    <a:pt x="337966" y="52398"/>
                  </a:lnTo>
                  <a:lnTo>
                    <a:pt x="337593" y="52575"/>
                  </a:lnTo>
                  <a:lnTo>
                    <a:pt x="337097" y="52754"/>
                  </a:lnTo>
                  <a:lnTo>
                    <a:pt x="336601" y="53107"/>
                  </a:lnTo>
                  <a:lnTo>
                    <a:pt x="336108" y="53284"/>
                  </a:lnTo>
                  <a:lnTo>
                    <a:pt x="335735" y="53636"/>
                  </a:lnTo>
                  <a:lnTo>
                    <a:pt x="335239" y="53816"/>
                  </a:lnTo>
                  <a:lnTo>
                    <a:pt x="334743" y="54169"/>
                  </a:lnTo>
                  <a:lnTo>
                    <a:pt x="334247" y="54522"/>
                  </a:lnTo>
                  <a:lnTo>
                    <a:pt x="333877" y="54877"/>
                  </a:lnTo>
                  <a:lnTo>
                    <a:pt x="333381" y="55230"/>
                  </a:lnTo>
                  <a:lnTo>
                    <a:pt x="332885" y="55583"/>
                  </a:lnTo>
                  <a:lnTo>
                    <a:pt x="332389" y="55939"/>
                  </a:lnTo>
                  <a:lnTo>
                    <a:pt x="332018" y="56292"/>
                  </a:lnTo>
                  <a:lnTo>
                    <a:pt x="331522" y="56648"/>
                  </a:lnTo>
                  <a:lnTo>
                    <a:pt x="331027" y="57000"/>
                  </a:lnTo>
                  <a:lnTo>
                    <a:pt x="330531" y="57533"/>
                  </a:lnTo>
                  <a:lnTo>
                    <a:pt x="330160" y="57886"/>
                  </a:lnTo>
                  <a:lnTo>
                    <a:pt x="329664" y="58241"/>
                  </a:lnTo>
                  <a:lnTo>
                    <a:pt x="329168" y="58771"/>
                  </a:lnTo>
                  <a:lnTo>
                    <a:pt x="328672" y="59126"/>
                  </a:lnTo>
                  <a:lnTo>
                    <a:pt x="328302" y="59656"/>
                  </a:lnTo>
                  <a:lnTo>
                    <a:pt x="327806" y="60012"/>
                  </a:lnTo>
                  <a:lnTo>
                    <a:pt x="327310" y="60541"/>
                  </a:lnTo>
                  <a:lnTo>
                    <a:pt x="326814" y="60897"/>
                  </a:lnTo>
                  <a:lnTo>
                    <a:pt x="326443" y="61250"/>
                  </a:lnTo>
                  <a:lnTo>
                    <a:pt x="325948" y="61782"/>
                  </a:lnTo>
                  <a:lnTo>
                    <a:pt x="325452" y="62135"/>
                  </a:lnTo>
                  <a:lnTo>
                    <a:pt x="324956" y="62664"/>
                  </a:lnTo>
                  <a:lnTo>
                    <a:pt x="324585" y="63020"/>
                  </a:lnTo>
                  <a:lnTo>
                    <a:pt x="324089" y="63373"/>
                  </a:lnTo>
                  <a:lnTo>
                    <a:pt x="323593" y="63905"/>
                  </a:lnTo>
                  <a:lnTo>
                    <a:pt x="323097" y="64258"/>
                  </a:lnTo>
                  <a:lnTo>
                    <a:pt x="322727" y="64614"/>
                  </a:lnTo>
                  <a:lnTo>
                    <a:pt x="322231" y="64967"/>
                  </a:lnTo>
                  <a:lnTo>
                    <a:pt x="321735" y="65319"/>
                  </a:lnTo>
                  <a:lnTo>
                    <a:pt x="321239" y="65852"/>
                  </a:lnTo>
                  <a:lnTo>
                    <a:pt x="320869" y="66208"/>
                  </a:lnTo>
                  <a:lnTo>
                    <a:pt x="320373" y="66560"/>
                  </a:lnTo>
                  <a:lnTo>
                    <a:pt x="319877" y="66913"/>
                  </a:lnTo>
                  <a:lnTo>
                    <a:pt x="319383" y="67269"/>
                  </a:lnTo>
                  <a:lnTo>
                    <a:pt x="319010" y="67446"/>
                  </a:lnTo>
                  <a:lnTo>
                    <a:pt x="318514" y="67798"/>
                  </a:lnTo>
                  <a:lnTo>
                    <a:pt x="318018" y="68154"/>
                  </a:lnTo>
                  <a:lnTo>
                    <a:pt x="317524" y="68507"/>
                  </a:lnTo>
                  <a:lnTo>
                    <a:pt x="317152" y="68684"/>
                  </a:lnTo>
                  <a:lnTo>
                    <a:pt x="316656" y="69039"/>
                  </a:lnTo>
                  <a:lnTo>
                    <a:pt x="316160" y="69392"/>
                  </a:lnTo>
                  <a:lnTo>
                    <a:pt x="315666" y="69572"/>
                  </a:lnTo>
                  <a:lnTo>
                    <a:pt x="315294" y="69924"/>
                  </a:lnTo>
                  <a:lnTo>
                    <a:pt x="314798" y="70101"/>
                  </a:lnTo>
                  <a:lnTo>
                    <a:pt x="314302" y="70277"/>
                  </a:lnTo>
                  <a:lnTo>
                    <a:pt x="313808" y="70633"/>
                  </a:lnTo>
                  <a:lnTo>
                    <a:pt x="313435" y="70810"/>
                  </a:lnTo>
                  <a:lnTo>
                    <a:pt x="312939" y="70986"/>
                  </a:lnTo>
                  <a:lnTo>
                    <a:pt x="312443" y="71162"/>
                  </a:lnTo>
                  <a:lnTo>
                    <a:pt x="311947" y="71339"/>
                  </a:lnTo>
                  <a:lnTo>
                    <a:pt x="311577" y="71518"/>
                  </a:lnTo>
                  <a:lnTo>
                    <a:pt x="311081" y="71695"/>
                  </a:lnTo>
                  <a:lnTo>
                    <a:pt x="310585" y="71871"/>
                  </a:lnTo>
                  <a:lnTo>
                    <a:pt x="310089" y="72048"/>
                  </a:lnTo>
                  <a:lnTo>
                    <a:pt x="309719" y="72227"/>
                  </a:lnTo>
                  <a:lnTo>
                    <a:pt x="309223" y="72403"/>
                  </a:lnTo>
                  <a:lnTo>
                    <a:pt x="308727" y="72580"/>
                  </a:lnTo>
                  <a:lnTo>
                    <a:pt x="308231" y="72580"/>
                  </a:lnTo>
                  <a:lnTo>
                    <a:pt x="307860" y="72756"/>
                  </a:lnTo>
                  <a:lnTo>
                    <a:pt x="307364" y="72756"/>
                  </a:lnTo>
                  <a:lnTo>
                    <a:pt x="306868" y="72933"/>
                  </a:lnTo>
                  <a:lnTo>
                    <a:pt x="306373" y="72933"/>
                  </a:lnTo>
                  <a:lnTo>
                    <a:pt x="306002" y="73109"/>
                  </a:lnTo>
                  <a:lnTo>
                    <a:pt x="305506" y="73109"/>
                  </a:lnTo>
                  <a:lnTo>
                    <a:pt x="305010" y="73289"/>
                  </a:lnTo>
                  <a:lnTo>
                    <a:pt x="300427" y="73289"/>
                  </a:lnTo>
                  <a:lnTo>
                    <a:pt x="299931" y="73109"/>
                  </a:lnTo>
                  <a:lnTo>
                    <a:pt x="299435" y="73109"/>
                  </a:lnTo>
                  <a:lnTo>
                    <a:pt x="298939" y="73109"/>
                  </a:lnTo>
                  <a:lnTo>
                    <a:pt x="298569" y="72933"/>
                  </a:lnTo>
                  <a:lnTo>
                    <a:pt x="298073" y="72933"/>
                  </a:lnTo>
                  <a:lnTo>
                    <a:pt x="297577" y="72756"/>
                  </a:lnTo>
                  <a:lnTo>
                    <a:pt x="297081" y="72756"/>
                  </a:lnTo>
                  <a:lnTo>
                    <a:pt x="296711" y="72580"/>
                  </a:lnTo>
                  <a:lnTo>
                    <a:pt x="296215" y="72403"/>
                  </a:lnTo>
                  <a:lnTo>
                    <a:pt x="295719" y="72403"/>
                  </a:lnTo>
                  <a:lnTo>
                    <a:pt x="295225" y="72227"/>
                  </a:lnTo>
                  <a:lnTo>
                    <a:pt x="294852" y="72048"/>
                  </a:lnTo>
                  <a:lnTo>
                    <a:pt x="294356" y="71871"/>
                  </a:lnTo>
                  <a:lnTo>
                    <a:pt x="293860" y="71695"/>
                  </a:lnTo>
                  <a:lnTo>
                    <a:pt x="293366" y="71518"/>
                  </a:lnTo>
                  <a:lnTo>
                    <a:pt x="292994" y="71339"/>
                  </a:lnTo>
                  <a:lnTo>
                    <a:pt x="292498" y="71162"/>
                  </a:lnTo>
                  <a:lnTo>
                    <a:pt x="292002" y="70986"/>
                  </a:lnTo>
                  <a:lnTo>
                    <a:pt x="291508" y="70810"/>
                  </a:lnTo>
                  <a:lnTo>
                    <a:pt x="291136" y="70454"/>
                  </a:lnTo>
                  <a:lnTo>
                    <a:pt x="290640" y="70277"/>
                  </a:lnTo>
                  <a:lnTo>
                    <a:pt x="290144" y="70101"/>
                  </a:lnTo>
                  <a:lnTo>
                    <a:pt x="289650" y="69748"/>
                  </a:lnTo>
                  <a:lnTo>
                    <a:pt x="289277" y="69572"/>
                  </a:lnTo>
                  <a:lnTo>
                    <a:pt x="288781" y="69216"/>
                  </a:lnTo>
                  <a:lnTo>
                    <a:pt x="288285" y="69039"/>
                  </a:lnTo>
                  <a:lnTo>
                    <a:pt x="287789" y="68684"/>
                  </a:lnTo>
                  <a:lnTo>
                    <a:pt x="287419" y="68331"/>
                  </a:lnTo>
                  <a:lnTo>
                    <a:pt x="286923" y="68154"/>
                  </a:lnTo>
                  <a:lnTo>
                    <a:pt x="286427" y="67798"/>
                  </a:lnTo>
                  <a:lnTo>
                    <a:pt x="285931" y="67446"/>
                  </a:lnTo>
                  <a:lnTo>
                    <a:pt x="285561" y="67093"/>
                  </a:lnTo>
                  <a:lnTo>
                    <a:pt x="285065" y="66737"/>
                  </a:lnTo>
                  <a:lnTo>
                    <a:pt x="284569" y="66384"/>
                  </a:lnTo>
                  <a:lnTo>
                    <a:pt x="284073" y="66028"/>
                  </a:lnTo>
                  <a:lnTo>
                    <a:pt x="283702" y="65675"/>
                  </a:lnTo>
                  <a:lnTo>
                    <a:pt x="283206" y="65319"/>
                  </a:lnTo>
                  <a:lnTo>
                    <a:pt x="282710" y="64967"/>
                  </a:lnTo>
                  <a:lnTo>
                    <a:pt x="282214" y="64437"/>
                  </a:lnTo>
                  <a:lnTo>
                    <a:pt x="281844" y="64081"/>
                  </a:lnTo>
                  <a:lnTo>
                    <a:pt x="281348" y="63729"/>
                  </a:lnTo>
                  <a:lnTo>
                    <a:pt x="280852" y="63196"/>
                  </a:lnTo>
                  <a:lnTo>
                    <a:pt x="280356" y="62843"/>
                  </a:lnTo>
                  <a:lnTo>
                    <a:pt x="279986" y="62311"/>
                  </a:lnTo>
                  <a:lnTo>
                    <a:pt x="279490" y="61958"/>
                  </a:lnTo>
                  <a:lnTo>
                    <a:pt x="278994" y="61426"/>
                  </a:lnTo>
                  <a:lnTo>
                    <a:pt x="278498" y="60897"/>
                  </a:lnTo>
                  <a:lnTo>
                    <a:pt x="278127" y="60541"/>
                  </a:lnTo>
                  <a:lnTo>
                    <a:pt x="277631" y="60012"/>
                  </a:lnTo>
                  <a:lnTo>
                    <a:pt x="277135" y="59479"/>
                  </a:lnTo>
                  <a:lnTo>
                    <a:pt x="276640" y="58947"/>
                  </a:lnTo>
                  <a:lnTo>
                    <a:pt x="276269" y="58418"/>
                  </a:lnTo>
                  <a:lnTo>
                    <a:pt x="275773" y="57886"/>
                  </a:lnTo>
                  <a:lnTo>
                    <a:pt x="275277" y="57356"/>
                  </a:lnTo>
                  <a:lnTo>
                    <a:pt x="274781" y="56824"/>
                  </a:lnTo>
                  <a:lnTo>
                    <a:pt x="274411" y="56292"/>
                  </a:lnTo>
                  <a:lnTo>
                    <a:pt x="273915" y="55762"/>
                  </a:lnTo>
                  <a:lnTo>
                    <a:pt x="273419" y="55054"/>
                  </a:lnTo>
                  <a:lnTo>
                    <a:pt x="272925" y="54522"/>
                  </a:lnTo>
                  <a:lnTo>
                    <a:pt x="272552" y="53992"/>
                  </a:lnTo>
                  <a:lnTo>
                    <a:pt x="272057" y="53284"/>
                  </a:lnTo>
                  <a:lnTo>
                    <a:pt x="271561" y="52754"/>
                  </a:lnTo>
                  <a:lnTo>
                    <a:pt x="271067" y="52045"/>
                  </a:lnTo>
                  <a:lnTo>
                    <a:pt x="270694" y="51337"/>
                  </a:lnTo>
                  <a:lnTo>
                    <a:pt x="270198" y="50805"/>
                  </a:lnTo>
                  <a:lnTo>
                    <a:pt x="269702" y="50099"/>
                  </a:lnTo>
                  <a:lnTo>
                    <a:pt x="269208" y="49390"/>
                  </a:lnTo>
                  <a:lnTo>
                    <a:pt x="268836" y="48681"/>
                  </a:lnTo>
                  <a:lnTo>
                    <a:pt x="268340" y="48149"/>
                  </a:lnTo>
                  <a:lnTo>
                    <a:pt x="267844" y="47443"/>
                  </a:lnTo>
                  <a:lnTo>
                    <a:pt x="267350" y="46735"/>
                  </a:lnTo>
                  <a:lnTo>
                    <a:pt x="266978" y="46026"/>
                  </a:lnTo>
                  <a:lnTo>
                    <a:pt x="266482" y="45317"/>
                  </a:lnTo>
                  <a:lnTo>
                    <a:pt x="265986" y="44609"/>
                  </a:lnTo>
                  <a:lnTo>
                    <a:pt x="265490" y="43900"/>
                  </a:lnTo>
                  <a:lnTo>
                    <a:pt x="265119" y="43191"/>
                  </a:lnTo>
                  <a:lnTo>
                    <a:pt x="264623" y="42486"/>
                  </a:lnTo>
                  <a:lnTo>
                    <a:pt x="264127" y="41953"/>
                  </a:lnTo>
                  <a:lnTo>
                    <a:pt x="263631" y="41245"/>
                  </a:lnTo>
                  <a:lnTo>
                    <a:pt x="263261" y="40536"/>
                  </a:lnTo>
                  <a:lnTo>
                    <a:pt x="262765" y="39830"/>
                  </a:lnTo>
                  <a:lnTo>
                    <a:pt x="262269" y="39298"/>
                  </a:lnTo>
                  <a:lnTo>
                    <a:pt x="261773" y="38589"/>
                  </a:lnTo>
                  <a:lnTo>
                    <a:pt x="261403" y="38060"/>
                  </a:lnTo>
                  <a:lnTo>
                    <a:pt x="260907" y="37351"/>
                  </a:lnTo>
                  <a:lnTo>
                    <a:pt x="260411" y="36819"/>
                  </a:lnTo>
                  <a:lnTo>
                    <a:pt x="259915" y="36290"/>
                  </a:lnTo>
                  <a:lnTo>
                    <a:pt x="259544" y="35757"/>
                  </a:lnTo>
                  <a:lnTo>
                    <a:pt x="259048" y="35228"/>
                  </a:lnTo>
                  <a:lnTo>
                    <a:pt x="258552" y="34696"/>
                  </a:lnTo>
                  <a:lnTo>
                    <a:pt x="258056" y="34164"/>
                  </a:lnTo>
                  <a:lnTo>
                    <a:pt x="257686" y="33811"/>
                  </a:lnTo>
                  <a:lnTo>
                    <a:pt x="257190" y="33455"/>
                  </a:lnTo>
                  <a:lnTo>
                    <a:pt x="256694" y="33102"/>
                  </a:lnTo>
                  <a:lnTo>
                    <a:pt x="256198" y="32749"/>
                  </a:lnTo>
                  <a:lnTo>
                    <a:pt x="255828" y="32393"/>
                  </a:lnTo>
                  <a:lnTo>
                    <a:pt x="255332" y="32040"/>
                  </a:lnTo>
                  <a:lnTo>
                    <a:pt x="254836" y="31864"/>
                  </a:lnTo>
                  <a:lnTo>
                    <a:pt x="254340" y="31508"/>
                  </a:lnTo>
                  <a:lnTo>
                    <a:pt x="253969" y="31332"/>
                  </a:lnTo>
                  <a:lnTo>
                    <a:pt x="253473" y="31332"/>
                  </a:lnTo>
                  <a:lnTo>
                    <a:pt x="252977" y="31155"/>
                  </a:lnTo>
                  <a:lnTo>
                    <a:pt x="252481" y="31155"/>
                  </a:lnTo>
                  <a:lnTo>
                    <a:pt x="252111" y="30979"/>
                  </a:lnTo>
                  <a:lnTo>
                    <a:pt x="251615" y="30979"/>
                  </a:lnTo>
                  <a:lnTo>
                    <a:pt x="251119" y="31155"/>
                  </a:lnTo>
                  <a:lnTo>
                    <a:pt x="250623" y="31155"/>
                  </a:lnTo>
                  <a:lnTo>
                    <a:pt x="250253" y="31332"/>
                  </a:lnTo>
                  <a:lnTo>
                    <a:pt x="249757" y="31508"/>
                  </a:lnTo>
                  <a:lnTo>
                    <a:pt x="249261" y="31688"/>
                  </a:lnTo>
                  <a:lnTo>
                    <a:pt x="248767" y="31864"/>
                  </a:lnTo>
                  <a:lnTo>
                    <a:pt x="248394" y="32217"/>
                  </a:lnTo>
                  <a:lnTo>
                    <a:pt x="247898" y="32393"/>
                  </a:lnTo>
                  <a:lnTo>
                    <a:pt x="247403" y="32749"/>
                  </a:lnTo>
                  <a:lnTo>
                    <a:pt x="246909" y="33102"/>
                  </a:lnTo>
                  <a:lnTo>
                    <a:pt x="246536" y="33634"/>
                  </a:lnTo>
                  <a:lnTo>
                    <a:pt x="246040" y="33987"/>
                  </a:lnTo>
                  <a:lnTo>
                    <a:pt x="245544" y="34343"/>
                  </a:lnTo>
                  <a:lnTo>
                    <a:pt x="245050" y="34872"/>
                  </a:lnTo>
                  <a:lnTo>
                    <a:pt x="244678" y="35405"/>
                  </a:lnTo>
                  <a:lnTo>
                    <a:pt x="244182" y="35934"/>
                  </a:lnTo>
                  <a:lnTo>
                    <a:pt x="243686" y="36466"/>
                  </a:lnTo>
                  <a:lnTo>
                    <a:pt x="243190" y="36998"/>
                  </a:lnTo>
                  <a:lnTo>
                    <a:pt x="242819" y="37528"/>
                  </a:lnTo>
                  <a:lnTo>
                    <a:pt x="242324" y="38236"/>
                  </a:lnTo>
                  <a:lnTo>
                    <a:pt x="241828" y="38769"/>
                  </a:lnTo>
                  <a:lnTo>
                    <a:pt x="241332" y="39474"/>
                  </a:lnTo>
                  <a:lnTo>
                    <a:pt x="240961" y="40183"/>
                  </a:lnTo>
                  <a:lnTo>
                    <a:pt x="240465" y="40892"/>
                  </a:lnTo>
                  <a:lnTo>
                    <a:pt x="239969" y="41424"/>
                  </a:lnTo>
                  <a:lnTo>
                    <a:pt x="239473" y="42130"/>
                  </a:lnTo>
                  <a:lnTo>
                    <a:pt x="239103" y="42838"/>
                  </a:lnTo>
                  <a:lnTo>
                    <a:pt x="238607" y="43547"/>
                  </a:lnTo>
                  <a:lnTo>
                    <a:pt x="238111" y="44432"/>
                  </a:lnTo>
                  <a:lnTo>
                    <a:pt x="237615" y="45141"/>
                  </a:lnTo>
                  <a:lnTo>
                    <a:pt x="237245" y="45850"/>
                  </a:lnTo>
                  <a:lnTo>
                    <a:pt x="236749" y="46555"/>
                  </a:lnTo>
                  <a:lnTo>
                    <a:pt x="236253" y="47443"/>
                  </a:lnTo>
                  <a:lnTo>
                    <a:pt x="235757" y="48149"/>
                  </a:lnTo>
                  <a:lnTo>
                    <a:pt x="235386" y="48858"/>
                  </a:lnTo>
                  <a:lnTo>
                    <a:pt x="234890" y="49567"/>
                  </a:lnTo>
                  <a:lnTo>
                    <a:pt x="234394" y="50452"/>
                  </a:lnTo>
                  <a:lnTo>
                    <a:pt x="233898" y="51160"/>
                  </a:lnTo>
                  <a:lnTo>
                    <a:pt x="233528" y="51866"/>
                  </a:lnTo>
                  <a:lnTo>
                    <a:pt x="233032" y="52754"/>
                  </a:lnTo>
                  <a:lnTo>
                    <a:pt x="232536" y="53460"/>
                  </a:lnTo>
                  <a:lnTo>
                    <a:pt x="232040" y="54169"/>
                  </a:lnTo>
                  <a:lnTo>
                    <a:pt x="231670" y="54877"/>
                  </a:lnTo>
                  <a:lnTo>
                    <a:pt x="231174" y="55762"/>
                  </a:lnTo>
                  <a:lnTo>
                    <a:pt x="230678" y="56471"/>
                  </a:lnTo>
                  <a:lnTo>
                    <a:pt x="230182" y="57180"/>
                  </a:lnTo>
                  <a:lnTo>
                    <a:pt x="229811" y="57886"/>
                  </a:lnTo>
                  <a:lnTo>
                    <a:pt x="229315" y="58594"/>
                  </a:lnTo>
                  <a:lnTo>
                    <a:pt x="228819" y="59303"/>
                  </a:lnTo>
                  <a:lnTo>
                    <a:pt x="228323" y="60012"/>
                  </a:lnTo>
                  <a:lnTo>
                    <a:pt x="227953" y="60717"/>
                  </a:lnTo>
                  <a:lnTo>
                    <a:pt x="227457" y="61426"/>
                  </a:lnTo>
                  <a:lnTo>
                    <a:pt x="226961" y="61958"/>
                  </a:lnTo>
                  <a:lnTo>
                    <a:pt x="226467" y="62664"/>
                  </a:lnTo>
                  <a:lnTo>
                    <a:pt x="226095" y="63373"/>
                  </a:lnTo>
                  <a:lnTo>
                    <a:pt x="225599" y="63905"/>
                  </a:lnTo>
                  <a:lnTo>
                    <a:pt x="225103" y="64614"/>
                  </a:lnTo>
                  <a:lnTo>
                    <a:pt x="224609" y="65319"/>
                  </a:lnTo>
                  <a:lnTo>
                    <a:pt x="224236" y="65852"/>
                  </a:lnTo>
                  <a:lnTo>
                    <a:pt x="223740" y="66384"/>
                  </a:lnTo>
                  <a:lnTo>
                    <a:pt x="223244" y="67093"/>
                  </a:lnTo>
                  <a:lnTo>
                    <a:pt x="222751" y="67622"/>
                  </a:lnTo>
                  <a:lnTo>
                    <a:pt x="222378" y="68154"/>
                  </a:lnTo>
                  <a:lnTo>
                    <a:pt x="221882" y="68863"/>
                  </a:lnTo>
                  <a:lnTo>
                    <a:pt x="221386" y="69392"/>
                  </a:lnTo>
                  <a:lnTo>
                    <a:pt x="220892" y="69924"/>
                  </a:lnTo>
                  <a:lnTo>
                    <a:pt x="220520" y="70454"/>
                  </a:lnTo>
                  <a:lnTo>
                    <a:pt x="220024" y="70986"/>
                  </a:lnTo>
                  <a:lnTo>
                    <a:pt x="219528" y="71518"/>
                  </a:lnTo>
                  <a:lnTo>
                    <a:pt x="219032" y="72048"/>
                  </a:lnTo>
                  <a:lnTo>
                    <a:pt x="218661" y="72580"/>
                  </a:lnTo>
                  <a:lnTo>
                    <a:pt x="218165" y="72933"/>
                  </a:lnTo>
                  <a:lnTo>
                    <a:pt x="217670" y="73465"/>
                  </a:lnTo>
                  <a:lnTo>
                    <a:pt x="217174" y="73994"/>
                  </a:lnTo>
                  <a:lnTo>
                    <a:pt x="216803" y="74527"/>
                  </a:lnTo>
                  <a:lnTo>
                    <a:pt x="216307" y="74882"/>
                  </a:lnTo>
                  <a:lnTo>
                    <a:pt x="215811" y="75412"/>
                  </a:lnTo>
                  <a:lnTo>
                    <a:pt x="215315" y="75765"/>
                  </a:lnTo>
                  <a:lnTo>
                    <a:pt x="214945" y="76297"/>
                  </a:lnTo>
                  <a:lnTo>
                    <a:pt x="214449" y="76650"/>
                  </a:lnTo>
                  <a:lnTo>
                    <a:pt x="213953" y="77005"/>
                  </a:lnTo>
                  <a:lnTo>
                    <a:pt x="213457" y="77538"/>
                  </a:lnTo>
                  <a:lnTo>
                    <a:pt x="213086" y="77891"/>
                  </a:lnTo>
                  <a:lnTo>
                    <a:pt x="212591" y="78243"/>
                  </a:lnTo>
                  <a:lnTo>
                    <a:pt x="212095" y="78599"/>
                  </a:lnTo>
                  <a:lnTo>
                    <a:pt x="211599" y="78952"/>
                  </a:lnTo>
                  <a:lnTo>
                    <a:pt x="211228" y="79308"/>
                  </a:lnTo>
                  <a:lnTo>
                    <a:pt x="210732" y="79661"/>
                  </a:lnTo>
                  <a:lnTo>
                    <a:pt x="210236" y="80014"/>
                  </a:lnTo>
                  <a:lnTo>
                    <a:pt x="209740" y="80370"/>
                  </a:lnTo>
                  <a:lnTo>
                    <a:pt x="209370" y="80722"/>
                  </a:lnTo>
                  <a:lnTo>
                    <a:pt x="208874" y="81075"/>
                  </a:lnTo>
                  <a:lnTo>
                    <a:pt x="208378" y="81255"/>
                  </a:lnTo>
                  <a:lnTo>
                    <a:pt x="207882" y="81608"/>
                  </a:lnTo>
                  <a:lnTo>
                    <a:pt x="207512" y="81963"/>
                  </a:lnTo>
                  <a:lnTo>
                    <a:pt x="207016" y="82140"/>
                  </a:lnTo>
                  <a:lnTo>
                    <a:pt x="206520" y="82493"/>
                  </a:lnTo>
                  <a:lnTo>
                    <a:pt x="206024" y="82669"/>
                  </a:lnTo>
                  <a:lnTo>
                    <a:pt x="205653" y="82846"/>
                  </a:lnTo>
                  <a:lnTo>
                    <a:pt x="205157" y="83201"/>
                  </a:lnTo>
                  <a:lnTo>
                    <a:pt x="204661" y="83378"/>
                  </a:lnTo>
                  <a:lnTo>
                    <a:pt x="204165" y="83554"/>
                  </a:lnTo>
                  <a:lnTo>
                    <a:pt x="203795" y="83910"/>
                  </a:lnTo>
                  <a:lnTo>
                    <a:pt x="203299" y="84086"/>
                  </a:lnTo>
                  <a:lnTo>
                    <a:pt x="202803" y="84263"/>
                  </a:lnTo>
                  <a:lnTo>
                    <a:pt x="202309" y="84439"/>
                  </a:lnTo>
                  <a:lnTo>
                    <a:pt x="201937" y="84619"/>
                  </a:lnTo>
                  <a:lnTo>
                    <a:pt x="201441" y="84792"/>
                  </a:lnTo>
                  <a:lnTo>
                    <a:pt x="200945" y="84972"/>
                  </a:lnTo>
                  <a:lnTo>
                    <a:pt x="200451" y="84972"/>
                  </a:lnTo>
                  <a:lnTo>
                    <a:pt x="200078" y="85148"/>
                  </a:lnTo>
                  <a:lnTo>
                    <a:pt x="199582" y="85324"/>
                  </a:lnTo>
                  <a:lnTo>
                    <a:pt x="199086" y="85501"/>
                  </a:lnTo>
                  <a:lnTo>
                    <a:pt x="198592" y="85501"/>
                  </a:lnTo>
                  <a:lnTo>
                    <a:pt x="198220" y="85680"/>
                  </a:lnTo>
                  <a:lnTo>
                    <a:pt x="197724" y="85680"/>
                  </a:lnTo>
                  <a:lnTo>
                    <a:pt x="197228" y="85857"/>
                  </a:lnTo>
                  <a:lnTo>
                    <a:pt x="196732" y="85857"/>
                  </a:lnTo>
                  <a:lnTo>
                    <a:pt x="196362" y="86033"/>
                  </a:lnTo>
                  <a:lnTo>
                    <a:pt x="195866" y="86033"/>
                  </a:lnTo>
                  <a:lnTo>
                    <a:pt x="195370" y="86033"/>
                  </a:lnTo>
                  <a:lnTo>
                    <a:pt x="194874" y="86210"/>
                  </a:lnTo>
                  <a:lnTo>
                    <a:pt x="194503" y="86210"/>
                  </a:lnTo>
                  <a:lnTo>
                    <a:pt x="191653" y="86210"/>
                  </a:lnTo>
                  <a:lnTo>
                    <a:pt x="191157" y="86033"/>
                  </a:lnTo>
                  <a:lnTo>
                    <a:pt x="190787" y="86033"/>
                  </a:lnTo>
                  <a:lnTo>
                    <a:pt x="190291" y="86033"/>
                  </a:lnTo>
                  <a:lnTo>
                    <a:pt x="189795" y="86033"/>
                  </a:lnTo>
                  <a:lnTo>
                    <a:pt x="189299" y="85857"/>
                  </a:lnTo>
                  <a:lnTo>
                    <a:pt x="188928" y="85857"/>
                  </a:lnTo>
                  <a:lnTo>
                    <a:pt x="188432" y="85680"/>
                  </a:lnTo>
                  <a:lnTo>
                    <a:pt x="187937" y="85680"/>
                  </a:lnTo>
                  <a:lnTo>
                    <a:pt x="187441" y="85501"/>
                  </a:lnTo>
                  <a:lnTo>
                    <a:pt x="187070" y="85324"/>
                  </a:lnTo>
                  <a:lnTo>
                    <a:pt x="186574" y="85324"/>
                  </a:lnTo>
                  <a:lnTo>
                    <a:pt x="186078" y="85148"/>
                  </a:lnTo>
                  <a:lnTo>
                    <a:pt x="185582" y="84972"/>
                  </a:lnTo>
                  <a:lnTo>
                    <a:pt x="185212" y="84792"/>
                  </a:lnTo>
                  <a:lnTo>
                    <a:pt x="184716" y="84619"/>
                  </a:lnTo>
                  <a:lnTo>
                    <a:pt x="184220" y="84439"/>
                  </a:lnTo>
                  <a:lnTo>
                    <a:pt x="183724" y="84263"/>
                  </a:lnTo>
                  <a:lnTo>
                    <a:pt x="183354" y="84086"/>
                  </a:lnTo>
                  <a:lnTo>
                    <a:pt x="182858" y="83910"/>
                  </a:lnTo>
                  <a:lnTo>
                    <a:pt x="182362" y="83731"/>
                  </a:lnTo>
                  <a:lnTo>
                    <a:pt x="181866" y="83554"/>
                  </a:lnTo>
                  <a:lnTo>
                    <a:pt x="181495" y="83201"/>
                  </a:lnTo>
                  <a:lnTo>
                    <a:pt x="180999" y="83025"/>
                  </a:lnTo>
                  <a:lnTo>
                    <a:pt x="180503" y="82846"/>
                  </a:lnTo>
                  <a:lnTo>
                    <a:pt x="180009" y="82493"/>
                  </a:lnTo>
                  <a:lnTo>
                    <a:pt x="179637" y="82316"/>
                  </a:lnTo>
                  <a:lnTo>
                    <a:pt x="179141" y="81963"/>
                  </a:lnTo>
                  <a:lnTo>
                    <a:pt x="178645" y="81784"/>
                  </a:lnTo>
                  <a:lnTo>
                    <a:pt x="178151" y="81431"/>
                  </a:lnTo>
                  <a:lnTo>
                    <a:pt x="177779" y="81255"/>
                  </a:lnTo>
                  <a:lnTo>
                    <a:pt x="177283" y="80899"/>
                  </a:lnTo>
                  <a:lnTo>
                    <a:pt x="176787" y="80722"/>
                  </a:lnTo>
                  <a:lnTo>
                    <a:pt x="176293" y="80370"/>
                  </a:lnTo>
                  <a:lnTo>
                    <a:pt x="175920" y="80190"/>
                  </a:lnTo>
                  <a:lnTo>
                    <a:pt x="175424" y="79837"/>
                  </a:lnTo>
                  <a:lnTo>
                    <a:pt x="174928" y="79661"/>
                  </a:lnTo>
                  <a:lnTo>
                    <a:pt x="174434" y="79308"/>
                  </a:lnTo>
                  <a:lnTo>
                    <a:pt x="174062" y="79129"/>
                  </a:lnTo>
                  <a:lnTo>
                    <a:pt x="173566" y="78776"/>
                  </a:lnTo>
                  <a:lnTo>
                    <a:pt x="173070" y="78599"/>
                  </a:lnTo>
                  <a:lnTo>
                    <a:pt x="172574" y="78243"/>
                  </a:lnTo>
                  <a:lnTo>
                    <a:pt x="172204" y="78067"/>
                  </a:lnTo>
                  <a:lnTo>
                    <a:pt x="171708" y="77711"/>
                  </a:lnTo>
                  <a:lnTo>
                    <a:pt x="171212" y="77538"/>
                  </a:lnTo>
                  <a:lnTo>
                    <a:pt x="170716" y="77182"/>
                  </a:lnTo>
                  <a:lnTo>
                    <a:pt x="170345" y="77005"/>
                  </a:lnTo>
                  <a:lnTo>
                    <a:pt x="169849" y="76650"/>
                  </a:lnTo>
                  <a:lnTo>
                    <a:pt x="169353" y="76473"/>
                  </a:lnTo>
                  <a:lnTo>
                    <a:pt x="168857" y="76120"/>
                  </a:lnTo>
                  <a:lnTo>
                    <a:pt x="168487" y="75944"/>
                  </a:lnTo>
                  <a:lnTo>
                    <a:pt x="167991" y="75588"/>
                  </a:lnTo>
                  <a:lnTo>
                    <a:pt x="167495" y="75235"/>
                  </a:lnTo>
                  <a:lnTo>
                    <a:pt x="166999" y="75056"/>
                  </a:lnTo>
                  <a:lnTo>
                    <a:pt x="166629" y="74703"/>
                  </a:lnTo>
                  <a:lnTo>
                    <a:pt x="166133" y="74527"/>
                  </a:lnTo>
                  <a:lnTo>
                    <a:pt x="165637" y="74174"/>
                  </a:lnTo>
                  <a:lnTo>
                    <a:pt x="165141" y="73818"/>
                  </a:lnTo>
                  <a:lnTo>
                    <a:pt x="164770" y="73641"/>
                  </a:lnTo>
                  <a:lnTo>
                    <a:pt x="164274" y="73289"/>
                  </a:lnTo>
                  <a:lnTo>
                    <a:pt x="163778" y="73109"/>
                  </a:lnTo>
                  <a:lnTo>
                    <a:pt x="163283" y="72756"/>
                  </a:lnTo>
                  <a:lnTo>
                    <a:pt x="162912" y="72580"/>
                  </a:lnTo>
                  <a:lnTo>
                    <a:pt x="162416" y="72227"/>
                  </a:lnTo>
                  <a:lnTo>
                    <a:pt x="161920" y="72048"/>
                  </a:lnTo>
                  <a:lnTo>
                    <a:pt x="161424" y="71695"/>
                  </a:lnTo>
                  <a:lnTo>
                    <a:pt x="161054" y="71518"/>
                  </a:lnTo>
                  <a:lnTo>
                    <a:pt x="160558" y="71339"/>
                  </a:lnTo>
                  <a:lnTo>
                    <a:pt x="160062" y="70986"/>
                  </a:lnTo>
                  <a:lnTo>
                    <a:pt x="159566" y="70810"/>
                  </a:lnTo>
                  <a:lnTo>
                    <a:pt x="159195" y="70633"/>
                  </a:lnTo>
                  <a:lnTo>
                    <a:pt x="158700" y="70454"/>
                  </a:lnTo>
                  <a:lnTo>
                    <a:pt x="158204" y="70277"/>
                  </a:lnTo>
                  <a:lnTo>
                    <a:pt x="157708" y="70101"/>
                  </a:lnTo>
                  <a:lnTo>
                    <a:pt x="157337" y="69924"/>
                  </a:lnTo>
                  <a:lnTo>
                    <a:pt x="156841" y="69748"/>
                  </a:lnTo>
                  <a:lnTo>
                    <a:pt x="156345" y="69748"/>
                  </a:lnTo>
                  <a:lnTo>
                    <a:pt x="155851" y="69572"/>
                  </a:lnTo>
                  <a:lnTo>
                    <a:pt x="155479" y="69392"/>
                  </a:lnTo>
                  <a:lnTo>
                    <a:pt x="154983" y="69392"/>
                  </a:lnTo>
                  <a:lnTo>
                    <a:pt x="154487" y="69392"/>
                  </a:lnTo>
                  <a:lnTo>
                    <a:pt x="153993" y="69392"/>
                  </a:lnTo>
                  <a:lnTo>
                    <a:pt x="153621" y="69216"/>
                  </a:lnTo>
                  <a:lnTo>
                    <a:pt x="153125" y="69392"/>
                  </a:lnTo>
                  <a:lnTo>
                    <a:pt x="152629" y="69392"/>
                  </a:lnTo>
                  <a:lnTo>
                    <a:pt x="152135" y="69392"/>
                  </a:lnTo>
                  <a:lnTo>
                    <a:pt x="151762" y="69572"/>
                  </a:lnTo>
                  <a:lnTo>
                    <a:pt x="151266" y="69748"/>
                  </a:lnTo>
                  <a:lnTo>
                    <a:pt x="150770" y="69748"/>
                  </a:lnTo>
                  <a:lnTo>
                    <a:pt x="150274" y="69924"/>
                  </a:lnTo>
                  <a:lnTo>
                    <a:pt x="149904" y="70101"/>
                  </a:lnTo>
                  <a:lnTo>
                    <a:pt x="149408" y="70277"/>
                  </a:lnTo>
                  <a:lnTo>
                    <a:pt x="148912" y="70633"/>
                  </a:lnTo>
                  <a:lnTo>
                    <a:pt x="148416" y="70810"/>
                  </a:lnTo>
                  <a:lnTo>
                    <a:pt x="148046" y="71162"/>
                  </a:lnTo>
                  <a:lnTo>
                    <a:pt x="147550" y="71339"/>
                  </a:lnTo>
                  <a:lnTo>
                    <a:pt x="147054" y="71695"/>
                  </a:lnTo>
                  <a:lnTo>
                    <a:pt x="146558" y="72048"/>
                  </a:lnTo>
                  <a:lnTo>
                    <a:pt x="146187" y="72227"/>
                  </a:lnTo>
                  <a:lnTo>
                    <a:pt x="145691" y="72580"/>
                  </a:lnTo>
                  <a:lnTo>
                    <a:pt x="145195" y="72933"/>
                  </a:lnTo>
                  <a:lnTo>
                    <a:pt x="144699" y="73289"/>
                  </a:lnTo>
                  <a:lnTo>
                    <a:pt x="144329" y="73641"/>
                  </a:lnTo>
                  <a:lnTo>
                    <a:pt x="143833" y="74174"/>
                  </a:lnTo>
                  <a:lnTo>
                    <a:pt x="143337" y="74527"/>
                  </a:lnTo>
                  <a:lnTo>
                    <a:pt x="142841" y="74882"/>
                  </a:lnTo>
                  <a:lnTo>
                    <a:pt x="142471" y="75235"/>
                  </a:lnTo>
                  <a:lnTo>
                    <a:pt x="141975" y="75588"/>
                  </a:lnTo>
                  <a:lnTo>
                    <a:pt x="141479" y="76120"/>
                  </a:lnTo>
                  <a:lnTo>
                    <a:pt x="140983" y="76473"/>
                  </a:lnTo>
                  <a:lnTo>
                    <a:pt x="140612" y="76829"/>
                  </a:lnTo>
                  <a:lnTo>
                    <a:pt x="140116" y="77182"/>
                  </a:lnTo>
                  <a:lnTo>
                    <a:pt x="139620" y="77711"/>
                  </a:lnTo>
                  <a:lnTo>
                    <a:pt x="139124" y="78067"/>
                  </a:lnTo>
                  <a:lnTo>
                    <a:pt x="138754" y="78420"/>
                  </a:lnTo>
                  <a:lnTo>
                    <a:pt x="138258" y="78776"/>
                  </a:lnTo>
                  <a:lnTo>
                    <a:pt x="137762" y="79308"/>
                  </a:lnTo>
                  <a:lnTo>
                    <a:pt x="137266" y="79661"/>
                  </a:lnTo>
                  <a:lnTo>
                    <a:pt x="136896" y="80014"/>
                  </a:lnTo>
                  <a:lnTo>
                    <a:pt x="136400" y="80370"/>
                  </a:lnTo>
                  <a:lnTo>
                    <a:pt x="135904" y="80722"/>
                  </a:lnTo>
                  <a:lnTo>
                    <a:pt x="135408" y="81075"/>
                  </a:lnTo>
                  <a:lnTo>
                    <a:pt x="135037" y="81431"/>
                  </a:lnTo>
                  <a:lnTo>
                    <a:pt x="134541" y="81784"/>
                  </a:lnTo>
                  <a:lnTo>
                    <a:pt x="134045" y="82140"/>
                  </a:lnTo>
                  <a:lnTo>
                    <a:pt x="133552" y="82493"/>
                  </a:lnTo>
                  <a:lnTo>
                    <a:pt x="133179" y="82846"/>
                  </a:lnTo>
                  <a:lnTo>
                    <a:pt x="132683" y="83025"/>
                  </a:lnTo>
                  <a:lnTo>
                    <a:pt x="132187" y="83378"/>
                  </a:lnTo>
                  <a:lnTo>
                    <a:pt x="131693" y="83731"/>
                  </a:lnTo>
                  <a:lnTo>
                    <a:pt x="131321" y="83910"/>
                  </a:lnTo>
                  <a:lnTo>
                    <a:pt x="130825" y="84263"/>
                  </a:lnTo>
                  <a:lnTo>
                    <a:pt x="130329" y="84619"/>
                  </a:lnTo>
                  <a:lnTo>
                    <a:pt x="129835" y="84792"/>
                  </a:lnTo>
                  <a:lnTo>
                    <a:pt x="129462" y="84972"/>
                  </a:lnTo>
                  <a:lnTo>
                    <a:pt x="128967" y="85324"/>
                  </a:lnTo>
                  <a:lnTo>
                    <a:pt x="128471" y="85501"/>
                  </a:lnTo>
                  <a:lnTo>
                    <a:pt x="127977" y="85680"/>
                  </a:lnTo>
                  <a:lnTo>
                    <a:pt x="127604" y="86033"/>
                  </a:lnTo>
                  <a:lnTo>
                    <a:pt x="127108" y="86210"/>
                  </a:lnTo>
                  <a:lnTo>
                    <a:pt x="126612" y="86386"/>
                  </a:lnTo>
                  <a:lnTo>
                    <a:pt x="126116" y="86565"/>
                  </a:lnTo>
                  <a:lnTo>
                    <a:pt x="125746" y="86742"/>
                  </a:lnTo>
                  <a:lnTo>
                    <a:pt x="125250" y="86918"/>
                  </a:lnTo>
                  <a:lnTo>
                    <a:pt x="124754" y="87095"/>
                  </a:lnTo>
                  <a:lnTo>
                    <a:pt x="124258" y="87274"/>
                  </a:lnTo>
                  <a:lnTo>
                    <a:pt x="123888" y="87274"/>
                  </a:lnTo>
                  <a:lnTo>
                    <a:pt x="123392" y="87448"/>
                  </a:lnTo>
                  <a:lnTo>
                    <a:pt x="122896" y="87627"/>
                  </a:lnTo>
                  <a:lnTo>
                    <a:pt x="122400" y="87627"/>
                  </a:lnTo>
                  <a:lnTo>
                    <a:pt x="122029" y="87803"/>
                  </a:lnTo>
                  <a:lnTo>
                    <a:pt x="121533" y="87803"/>
                  </a:lnTo>
                  <a:lnTo>
                    <a:pt x="121037" y="87980"/>
                  </a:lnTo>
                  <a:lnTo>
                    <a:pt x="120541" y="87980"/>
                  </a:lnTo>
                  <a:lnTo>
                    <a:pt x="120171" y="88156"/>
                  </a:lnTo>
                  <a:lnTo>
                    <a:pt x="119675" y="88156"/>
                  </a:lnTo>
                  <a:lnTo>
                    <a:pt x="119179" y="88156"/>
                  </a:lnTo>
                  <a:lnTo>
                    <a:pt x="118683" y="88336"/>
                  </a:lnTo>
                  <a:lnTo>
                    <a:pt x="118313" y="88336"/>
                  </a:lnTo>
                  <a:lnTo>
                    <a:pt x="115462" y="88336"/>
                  </a:lnTo>
                  <a:lnTo>
                    <a:pt x="114966" y="88156"/>
                  </a:lnTo>
                  <a:lnTo>
                    <a:pt x="114596" y="88156"/>
                  </a:lnTo>
                  <a:lnTo>
                    <a:pt x="114100" y="88156"/>
                  </a:lnTo>
                  <a:lnTo>
                    <a:pt x="113604" y="88156"/>
                  </a:lnTo>
                  <a:lnTo>
                    <a:pt x="113108" y="87980"/>
                  </a:lnTo>
                  <a:lnTo>
                    <a:pt x="112738" y="87980"/>
                  </a:lnTo>
                  <a:lnTo>
                    <a:pt x="112242" y="87803"/>
                  </a:lnTo>
                  <a:lnTo>
                    <a:pt x="111746" y="87803"/>
                  </a:lnTo>
                  <a:lnTo>
                    <a:pt x="111250" y="87627"/>
                  </a:lnTo>
                  <a:lnTo>
                    <a:pt x="110879" y="87448"/>
                  </a:lnTo>
                  <a:lnTo>
                    <a:pt x="110383" y="87448"/>
                  </a:lnTo>
                  <a:lnTo>
                    <a:pt x="109887" y="87274"/>
                  </a:lnTo>
                  <a:lnTo>
                    <a:pt x="109394" y="87095"/>
                  </a:lnTo>
                  <a:lnTo>
                    <a:pt x="109021" y="86918"/>
                  </a:lnTo>
                  <a:lnTo>
                    <a:pt x="108525" y="86742"/>
                  </a:lnTo>
                  <a:lnTo>
                    <a:pt x="108029" y="86565"/>
                  </a:lnTo>
                  <a:lnTo>
                    <a:pt x="107535" y="86386"/>
                  </a:lnTo>
                  <a:lnTo>
                    <a:pt x="107163" y="86210"/>
                  </a:lnTo>
                  <a:lnTo>
                    <a:pt x="106667" y="86033"/>
                  </a:lnTo>
                  <a:lnTo>
                    <a:pt x="106171" y="85857"/>
                  </a:lnTo>
                  <a:lnTo>
                    <a:pt x="105677" y="85680"/>
                  </a:lnTo>
                  <a:lnTo>
                    <a:pt x="105304" y="85501"/>
                  </a:lnTo>
                  <a:lnTo>
                    <a:pt x="104808" y="85148"/>
                  </a:lnTo>
                  <a:lnTo>
                    <a:pt x="104313" y="84972"/>
                  </a:lnTo>
                  <a:lnTo>
                    <a:pt x="103817" y="84619"/>
                  </a:lnTo>
                  <a:lnTo>
                    <a:pt x="103446" y="84439"/>
                  </a:lnTo>
                  <a:lnTo>
                    <a:pt x="102950" y="84086"/>
                  </a:lnTo>
                  <a:lnTo>
                    <a:pt x="102454" y="83910"/>
                  </a:lnTo>
                  <a:lnTo>
                    <a:pt x="101958" y="83554"/>
                  </a:lnTo>
                  <a:lnTo>
                    <a:pt x="101588" y="83201"/>
                  </a:lnTo>
                  <a:lnTo>
                    <a:pt x="101092" y="83025"/>
                  </a:lnTo>
                  <a:lnTo>
                    <a:pt x="100596" y="82669"/>
                  </a:lnTo>
                  <a:lnTo>
                    <a:pt x="100100" y="82316"/>
                  </a:lnTo>
                  <a:lnTo>
                    <a:pt x="99729" y="81963"/>
                  </a:lnTo>
                  <a:lnTo>
                    <a:pt x="99234" y="81608"/>
                  </a:lnTo>
                  <a:lnTo>
                    <a:pt x="98738" y="81255"/>
                  </a:lnTo>
                  <a:lnTo>
                    <a:pt x="98242" y="80899"/>
                  </a:lnTo>
                  <a:lnTo>
                    <a:pt x="97871" y="80546"/>
                  </a:lnTo>
                  <a:lnTo>
                    <a:pt x="97375" y="80190"/>
                  </a:lnTo>
                  <a:lnTo>
                    <a:pt x="96879" y="79837"/>
                  </a:lnTo>
                  <a:lnTo>
                    <a:pt x="96383" y="79308"/>
                  </a:lnTo>
                  <a:lnTo>
                    <a:pt x="96013" y="78952"/>
                  </a:lnTo>
                  <a:lnTo>
                    <a:pt x="95517" y="78599"/>
                  </a:lnTo>
                  <a:lnTo>
                    <a:pt x="95021" y="78067"/>
                  </a:lnTo>
                  <a:lnTo>
                    <a:pt x="94525" y="77711"/>
                  </a:lnTo>
                  <a:lnTo>
                    <a:pt x="94155" y="77182"/>
                  </a:lnTo>
                  <a:lnTo>
                    <a:pt x="93659" y="76829"/>
                  </a:lnTo>
                  <a:lnTo>
                    <a:pt x="93163" y="76297"/>
                  </a:lnTo>
                  <a:lnTo>
                    <a:pt x="92667" y="75765"/>
                  </a:lnTo>
                  <a:lnTo>
                    <a:pt x="92296" y="75412"/>
                  </a:lnTo>
                  <a:lnTo>
                    <a:pt x="91800" y="74882"/>
                  </a:lnTo>
                  <a:lnTo>
                    <a:pt x="91304" y="74350"/>
                  </a:lnTo>
                  <a:lnTo>
                    <a:pt x="90808" y="73818"/>
                  </a:lnTo>
                  <a:lnTo>
                    <a:pt x="90438" y="73289"/>
                  </a:lnTo>
                  <a:lnTo>
                    <a:pt x="89942" y="72756"/>
                  </a:lnTo>
                  <a:lnTo>
                    <a:pt x="89446" y="72227"/>
                  </a:lnTo>
                  <a:lnTo>
                    <a:pt x="88950" y="71695"/>
                  </a:lnTo>
                  <a:lnTo>
                    <a:pt x="88580" y="71162"/>
                  </a:lnTo>
                  <a:lnTo>
                    <a:pt x="88084" y="70633"/>
                  </a:lnTo>
                  <a:lnTo>
                    <a:pt x="87588" y="69924"/>
                  </a:lnTo>
                  <a:lnTo>
                    <a:pt x="87094" y="69392"/>
                  </a:lnTo>
                  <a:lnTo>
                    <a:pt x="86721" y="68863"/>
                  </a:lnTo>
                  <a:lnTo>
                    <a:pt x="86225" y="68154"/>
                  </a:lnTo>
                  <a:lnTo>
                    <a:pt x="85729" y="67622"/>
                  </a:lnTo>
                  <a:lnTo>
                    <a:pt x="85235" y="67093"/>
                  </a:lnTo>
                  <a:lnTo>
                    <a:pt x="84863" y="66384"/>
                  </a:lnTo>
                  <a:lnTo>
                    <a:pt x="84367" y="65852"/>
                  </a:lnTo>
                  <a:lnTo>
                    <a:pt x="83871" y="65319"/>
                  </a:lnTo>
                  <a:lnTo>
                    <a:pt x="83377" y="64790"/>
                  </a:lnTo>
                  <a:lnTo>
                    <a:pt x="83005" y="64258"/>
                  </a:lnTo>
                  <a:lnTo>
                    <a:pt x="82509" y="63729"/>
                  </a:lnTo>
                  <a:lnTo>
                    <a:pt x="82013" y="63373"/>
                  </a:lnTo>
                  <a:lnTo>
                    <a:pt x="81519" y="62843"/>
                  </a:lnTo>
                  <a:lnTo>
                    <a:pt x="81146" y="62491"/>
                  </a:lnTo>
                  <a:lnTo>
                    <a:pt x="80650" y="61958"/>
                  </a:lnTo>
                  <a:lnTo>
                    <a:pt x="80154" y="61603"/>
                  </a:lnTo>
                  <a:lnTo>
                    <a:pt x="79659" y="61073"/>
                  </a:lnTo>
                  <a:lnTo>
                    <a:pt x="79288" y="60717"/>
                  </a:lnTo>
                  <a:lnTo>
                    <a:pt x="78792" y="60365"/>
                  </a:lnTo>
                  <a:lnTo>
                    <a:pt x="78296" y="60012"/>
                  </a:lnTo>
                  <a:lnTo>
                    <a:pt x="77800" y="59656"/>
                  </a:lnTo>
                  <a:lnTo>
                    <a:pt x="77430" y="59479"/>
                  </a:lnTo>
                  <a:lnTo>
                    <a:pt x="76934" y="59126"/>
                  </a:lnTo>
                  <a:lnTo>
                    <a:pt x="76438" y="58771"/>
                  </a:lnTo>
                  <a:lnTo>
                    <a:pt x="75942" y="58594"/>
                  </a:lnTo>
                  <a:lnTo>
                    <a:pt x="75571" y="58241"/>
                  </a:lnTo>
                  <a:lnTo>
                    <a:pt x="75075" y="58062"/>
                  </a:lnTo>
                  <a:lnTo>
                    <a:pt x="74580" y="57886"/>
                  </a:lnTo>
                  <a:lnTo>
                    <a:pt x="74084" y="57709"/>
                  </a:lnTo>
                  <a:lnTo>
                    <a:pt x="73713" y="57356"/>
                  </a:lnTo>
                  <a:lnTo>
                    <a:pt x="73217" y="57180"/>
                  </a:lnTo>
                  <a:lnTo>
                    <a:pt x="72721" y="57000"/>
                  </a:lnTo>
                  <a:lnTo>
                    <a:pt x="72225" y="57000"/>
                  </a:lnTo>
                  <a:lnTo>
                    <a:pt x="71855" y="56824"/>
                  </a:lnTo>
                  <a:lnTo>
                    <a:pt x="71359" y="56648"/>
                  </a:lnTo>
                  <a:lnTo>
                    <a:pt x="70863" y="56471"/>
                  </a:lnTo>
                  <a:lnTo>
                    <a:pt x="70367" y="56471"/>
                  </a:lnTo>
                  <a:lnTo>
                    <a:pt x="69997" y="56292"/>
                  </a:lnTo>
                  <a:lnTo>
                    <a:pt x="69501" y="56292"/>
                  </a:lnTo>
                  <a:lnTo>
                    <a:pt x="69005" y="56115"/>
                  </a:lnTo>
                  <a:lnTo>
                    <a:pt x="68509" y="56115"/>
                  </a:lnTo>
                  <a:lnTo>
                    <a:pt x="68138" y="56115"/>
                  </a:lnTo>
                  <a:lnTo>
                    <a:pt x="67642" y="55939"/>
                  </a:lnTo>
                  <a:lnTo>
                    <a:pt x="67146" y="55939"/>
                  </a:lnTo>
                  <a:lnTo>
                    <a:pt x="62936" y="55939"/>
                  </a:lnTo>
                  <a:lnTo>
                    <a:pt x="62563" y="56115"/>
                  </a:lnTo>
                  <a:lnTo>
                    <a:pt x="62067" y="56115"/>
                  </a:lnTo>
                  <a:lnTo>
                    <a:pt x="61571" y="56115"/>
                  </a:lnTo>
                  <a:lnTo>
                    <a:pt x="61077" y="56292"/>
                  </a:lnTo>
                  <a:lnTo>
                    <a:pt x="60705" y="56292"/>
                  </a:lnTo>
                  <a:lnTo>
                    <a:pt x="60209" y="56471"/>
                  </a:lnTo>
                  <a:lnTo>
                    <a:pt x="59713" y="56648"/>
                  </a:lnTo>
                  <a:lnTo>
                    <a:pt x="59219" y="56824"/>
                  </a:lnTo>
                  <a:lnTo>
                    <a:pt x="58847" y="57000"/>
                  </a:lnTo>
                  <a:lnTo>
                    <a:pt x="58351" y="57180"/>
                  </a:lnTo>
                  <a:lnTo>
                    <a:pt x="57855" y="57533"/>
                  </a:lnTo>
                  <a:lnTo>
                    <a:pt x="57359" y="57709"/>
                  </a:lnTo>
                  <a:lnTo>
                    <a:pt x="56988" y="58062"/>
                  </a:lnTo>
                  <a:lnTo>
                    <a:pt x="56492" y="58418"/>
                  </a:lnTo>
                  <a:lnTo>
                    <a:pt x="55996" y="58771"/>
                  </a:lnTo>
                  <a:lnTo>
                    <a:pt x="55500" y="59126"/>
                  </a:lnTo>
                  <a:lnTo>
                    <a:pt x="55130" y="59479"/>
                  </a:lnTo>
                  <a:lnTo>
                    <a:pt x="54634" y="60012"/>
                  </a:lnTo>
                  <a:lnTo>
                    <a:pt x="54138" y="60365"/>
                  </a:lnTo>
                  <a:lnTo>
                    <a:pt x="53642" y="60897"/>
                  </a:lnTo>
                  <a:lnTo>
                    <a:pt x="53272" y="61250"/>
                  </a:lnTo>
                  <a:lnTo>
                    <a:pt x="52776" y="61782"/>
                  </a:lnTo>
                  <a:lnTo>
                    <a:pt x="52280" y="62311"/>
                  </a:lnTo>
                  <a:lnTo>
                    <a:pt x="51784" y="62843"/>
                  </a:lnTo>
                  <a:lnTo>
                    <a:pt x="51413" y="63373"/>
                  </a:lnTo>
                  <a:lnTo>
                    <a:pt x="50917" y="63905"/>
                  </a:lnTo>
                  <a:lnTo>
                    <a:pt x="50421" y="64437"/>
                  </a:lnTo>
                  <a:lnTo>
                    <a:pt x="49926" y="64967"/>
                  </a:lnTo>
                  <a:lnTo>
                    <a:pt x="49555" y="65675"/>
                  </a:lnTo>
                  <a:lnTo>
                    <a:pt x="49059" y="66208"/>
                  </a:lnTo>
                  <a:lnTo>
                    <a:pt x="48563" y="66737"/>
                  </a:lnTo>
                  <a:lnTo>
                    <a:pt x="48067" y="67446"/>
                  </a:lnTo>
                  <a:lnTo>
                    <a:pt x="47697" y="67978"/>
                  </a:lnTo>
                  <a:lnTo>
                    <a:pt x="47201" y="68684"/>
                  </a:lnTo>
                  <a:lnTo>
                    <a:pt x="46705" y="69216"/>
                  </a:lnTo>
                  <a:lnTo>
                    <a:pt x="46209" y="69924"/>
                  </a:lnTo>
                  <a:lnTo>
                    <a:pt x="45838" y="70454"/>
                  </a:lnTo>
                  <a:lnTo>
                    <a:pt x="45343" y="71162"/>
                  </a:lnTo>
                  <a:lnTo>
                    <a:pt x="44847" y="71871"/>
                  </a:lnTo>
                  <a:lnTo>
                    <a:pt x="44351" y="72403"/>
                  </a:lnTo>
                  <a:lnTo>
                    <a:pt x="43980" y="73109"/>
                  </a:lnTo>
                  <a:lnTo>
                    <a:pt x="43484" y="73641"/>
                  </a:lnTo>
                  <a:lnTo>
                    <a:pt x="42988" y="74350"/>
                  </a:lnTo>
                  <a:lnTo>
                    <a:pt x="42492" y="74882"/>
                  </a:lnTo>
                  <a:lnTo>
                    <a:pt x="42122" y="75588"/>
                  </a:lnTo>
                  <a:lnTo>
                    <a:pt x="41626" y="76120"/>
                  </a:lnTo>
                  <a:lnTo>
                    <a:pt x="41130" y="76829"/>
                  </a:lnTo>
                  <a:lnTo>
                    <a:pt x="40636" y="77358"/>
                  </a:lnTo>
                  <a:lnTo>
                    <a:pt x="40264" y="77891"/>
                  </a:lnTo>
                  <a:lnTo>
                    <a:pt x="39768" y="78599"/>
                  </a:lnTo>
                  <a:lnTo>
                    <a:pt x="39272" y="79129"/>
                  </a:lnTo>
                  <a:lnTo>
                    <a:pt x="38778" y="79661"/>
                  </a:lnTo>
                  <a:lnTo>
                    <a:pt x="38405" y="80190"/>
                  </a:lnTo>
                  <a:lnTo>
                    <a:pt x="37909" y="80722"/>
                  </a:lnTo>
                  <a:lnTo>
                    <a:pt x="37413" y="81431"/>
                  </a:lnTo>
                  <a:lnTo>
                    <a:pt x="36919" y="81963"/>
                  </a:lnTo>
                  <a:lnTo>
                    <a:pt x="36547" y="82493"/>
                  </a:lnTo>
                  <a:lnTo>
                    <a:pt x="36051" y="82846"/>
                  </a:lnTo>
                  <a:lnTo>
                    <a:pt x="35555" y="83378"/>
                  </a:lnTo>
                  <a:lnTo>
                    <a:pt x="35061" y="83910"/>
                  </a:lnTo>
                  <a:lnTo>
                    <a:pt x="34689" y="84439"/>
                  </a:lnTo>
                  <a:lnTo>
                    <a:pt x="34193" y="84972"/>
                  </a:lnTo>
                  <a:lnTo>
                    <a:pt x="33697" y="85324"/>
                  </a:lnTo>
                  <a:lnTo>
                    <a:pt x="33201" y="85857"/>
                  </a:lnTo>
                  <a:lnTo>
                    <a:pt x="32830" y="86210"/>
                  </a:lnTo>
                  <a:lnTo>
                    <a:pt x="32334" y="86742"/>
                  </a:lnTo>
                  <a:lnTo>
                    <a:pt x="31838" y="87095"/>
                  </a:lnTo>
                  <a:lnTo>
                    <a:pt x="31342" y="87627"/>
                  </a:lnTo>
                  <a:lnTo>
                    <a:pt x="30972" y="87980"/>
                  </a:lnTo>
                  <a:lnTo>
                    <a:pt x="30476" y="88336"/>
                  </a:lnTo>
                  <a:lnTo>
                    <a:pt x="29980" y="88865"/>
                  </a:lnTo>
                  <a:lnTo>
                    <a:pt x="29484" y="89221"/>
                  </a:lnTo>
                  <a:lnTo>
                    <a:pt x="29114" y="89574"/>
                  </a:lnTo>
                  <a:lnTo>
                    <a:pt x="28618" y="89927"/>
                  </a:lnTo>
                  <a:lnTo>
                    <a:pt x="28122" y="90282"/>
                  </a:lnTo>
                  <a:lnTo>
                    <a:pt x="27626" y="90635"/>
                  </a:lnTo>
                  <a:lnTo>
                    <a:pt x="27255" y="90991"/>
                  </a:lnTo>
                  <a:lnTo>
                    <a:pt x="26759" y="91344"/>
                  </a:lnTo>
                  <a:lnTo>
                    <a:pt x="26263" y="91700"/>
                  </a:lnTo>
                  <a:lnTo>
                    <a:pt x="25767" y="91876"/>
                  </a:lnTo>
                  <a:lnTo>
                    <a:pt x="25397" y="92229"/>
                  </a:lnTo>
                  <a:lnTo>
                    <a:pt x="24901" y="92582"/>
                  </a:lnTo>
                  <a:lnTo>
                    <a:pt x="24405" y="92761"/>
                  </a:lnTo>
                  <a:lnTo>
                    <a:pt x="23909" y="93114"/>
                  </a:lnTo>
                  <a:lnTo>
                    <a:pt x="23539" y="93291"/>
                  </a:lnTo>
                  <a:lnTo>
                    <a:pt x="23043" y="93646"/>
                  </a:lnTo>
                  <a:lnTo>
                    <a:pt x="22547" y="93823"/>
                  </a:lnTo>
                  <a:lnTo>
                    <a:pt x="22051" y="94176"/>
                  </a:lnTo>
                  <a:lnTo>
                    <a:pt x="21680" y="94355"/>
                  </a:lnTo>
                  <a:lnTo>
                    <a:pt x="21184" y="94532"/>
                  </a:lnTo>
                  <a:lnTo>
                    <a:pt x="20688" y="94708"/>
                  </a:lnTo>
                  <a:lnTo>
                    <a:pt x="20193" y="95061"/>
                  </a:lnTo>
                  <a:lnTo>
                    <a:pt x="19822" y="95237"/>
                  </a:lnTo>
                  <a:lnTo>
                    <a:pt x="19326" y="95417"/>
                  </a:lnTo>
                  <a:lnTo>
                    <a:pt x="18830" y="95593"/>
                  </a:lnTo>
                  <a:lnTo>
                    <a:pt x="18334" y="95770"/>
                  </a:lnTo>
                  <a:lnTo>
                    <a:pt x="17964" y="95946"/>
                  </a:lnTo>
                  <a:lnTo>
                    <a:pt x="17468" y="95946"/>
                  </a:lnTo>
                  <a:lnTo>
                    <a:pt x="16972" y="96122"/>
                  </a:lnTo>
                  <a:lnTo>
                    <a:pt x="16477" y="96302"/>
                  </a:lnTo>
                  <a:lnTo>
                    <a:pt x="16105" y="96478"/>
                  </a:lnTo>
                  <a:lnTo>
                    <a:pt x="15610" y="96478"/>
                  </a:lnTo>
                  <a:lnTo>
                    <a:pt x="15114" y="96655"/>
                  </a:lnTo>
                  <a:lnTo>
                    <a:pt x="14619" y="96655"/>
                  </a:lnTo>
                  <a:lnTo>
                    <a:pt x="14247" y="96831"/>
                  </a:lnTo>
                  <a:lnTo>
                    <a:pt x="13751" y="96831"/>
                  </a:lnTo>
                  <a:lnTo>
                    <a:pt x="13255" y="97010"/>
                  </a:lnTo>
                  <a:lnTo>
                    <a:pt x="12761" y="97010"/>
                  </a:lnTo>
                  <a:lnTo>
                    <a:pt x="12389" y="97010"/>
                  </a:lnTo>
                  <a:lnTo>
                    <a:pt x="11893" y="97184"/>
                  </a:lnTo>
                  <a:lnTo>
                    <a:pt x="11397" y="97184"/>
                  </a:lnTo>
                  <a:lnTo>
                    <a:pt x="8672" y="97184"/>
                  </a:lnTo>
                  <a:lnTo>
                    <a:pt x="8176" y="97010"/>
                  </a:lnTo>
                  <a:lnTo>
                    <a:pt x="7681" y="97010"/>
                  </a:lnTo>
                  <a:lnTo>
                    <a:pt x="7185" y="97010"/>
                  </a:lnTo>
                  <a:lnTo>
                    <a:pt x="6813" y="97010"/>
                  </a:lnTo>
                  <a:lnTo>
                    <a:pt x="6318" y="96831"/>
                  </a:lnTo>
                  <a:lnTo>
                    <a:pt x="5822" y="96831"/>
                  </a:lnTo>
                  <a:lnTo>
                    <a:pt x="5327" y="96655"/>
                  </a:lnTo>
                  <a:lnTo>
                    <a:pt x="4955" y="96655"/>
                  </a:lnTo>
                  <a:lnTo>
                    <a:pt x="4460" y="96478"/>
                  </a:lnTo>
                  <a:lnTo>
                    <a:pt x="3964" y="96478"/>
                  </a:lnTo>
                  <a:lnTo>
                    <a:pt x="3468" y="96302"/>
                  </a:lnTo>
                  <a:lnTo>
                    <a:pt x="3097" y="96122"/>
                  </a:lnTo>
                  <a:lnTo>
                    <a:pt x="2601" y="95946"/>
                  </a:lnTo>
                  <a:lnTo>
                    <a:pt x="2106" y="95770"/>
                  </a:lnTo>
                  <a:lnTo>
                    <a:pt x="1610" y="95770"/>
                  </a:lnTo>
                  <a:lnTo>
                    <a:pt x="1239" y="95593"/>
                  </a:lnTo>
                  <a:lnTo>
                    <a:pt x="743" y="95417"/>
                  </a:lnTo>
                  <a:lnTo>
                    <a:pt x="248" y="95061"/>
                  </a:lnTo>
                  <a:lnTo>
                    <a:pt x="0" y="95061"/>
                  </a:lnTo>
                </a:path>
              </a:pathLst>
            </a:custGeom>
            <a:ln w="5566">
              <a:solidFill>
                <a:srgbClr val="008A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2417746" y="1467819"/>
              <a:ext cx="1238885" cy="1239520"/>
            </a:xfrm>
            <a:custGeom>
              <a:avLst/>
              <a:gdLst/>
              <a:ahLst/>
              <a:cxnLst/>
              <a:rect l="l" t="t" r="r" b="b"/>
              <a:pathLst>
                <a:path w="1238885" h="1239520">
                  <a:moveTo>
                    <a:pt x="0" y="1239176"/>
                  </a:moveTo>
                  <a:lnTo>
                    <a:pt x="1238874" y="1239176"/>
                  </a:lnTo>
                </a:path>
                <a:path w="1238885" h="1239520">
                  <a:moveTo>
                    <a:pt x="0" y="0"/>
                  </a:moveTo>
                  <a:lnTo>
                    <a:pt x="1238874" y="0"/>
                  </a:lnTo>
                </a:path>
                <a:path w="1238885" h="1239520">
                  <a:moveTo>
                    <a:pt x="154859" y="1239176"/>
                  </a:moveTo>
                  <a:lnTo>
                    <a:pt x="154859" y="1230325"/>
                  </a:lnTo>
                </a:path>
                <a:path w="1238885" h="1239520">
                  <a:moveTo>
                    <a:pt x="154859" y="0"/>
                  </a:moveTo>
                  <a:lnTo>
                    <a:pt x="154859" y="8851"/>
                  </a:lnTo>
                </a:path>
                <a:path w="1238885" h="1239520">
                  <a:moveTo>
                    <a:pt x="464577" y="1239176"/>
                  </a:moveTo>
                  <a:lnTo>
                    <a:pt x="464577" y="1230325"/>
                  </a:lnTo>
                </a:path>
                <a:path w="1238885" h="1239520">
                  <a:moveTo>
                    <a:pt x="464577" y="0"/>
                  </a:moveTo>
                  <a:lnTo>
                    <a:pt x="464577" y="8851"/>
                  </a:lnTo>
                </a:path>
                <a:path w="1238885" h="1239520">
                  <a:moveTo>
                    <a:pt x="774296" y="1239176"/>
                  </a:moveTo>
                  <a:lnTo>
                    <a:pt x="774296" y="1230325"/>
                  </a:lnTo>
                </a:path>
                <a:path w="1238885" h="1239520">
                  <a:moveTo>
                    <a:pt x="774296" y="0"/>
                  </a:moveTo>
                  <a:lnTo>
                    <a:pt x="774296" y="8851"/>
                  </a:lnTo>
                </a:path>
                <a:path w="1238885" h="1239520">
                  <a:moveTo>
                    <a:pt x="1084015" y="1239176"/>
                  </a:moveTo>
                  <a:lnTo>
                    <a:pt x="1084015" y="1230325"/>
                  </a:lnTo>
                </a:path>
                <a:path w="1238885" h="1239520">
                  <a:moveTo>
                    <a:pt x="1084015" y="0"/>
                  </a:moveTo>
                  <a:lnTo>
                    <a:pt x="1084015" y="8851"/>
                  </a:lnTo>
                </a:path>
                <a:path w="1238885" h="1239520">
                  <a:moveTo>
                    <a:pt x="0" y="1239176"/>
                  </a:moveTo>
                  <a:lnTo>
                    <a:pt x="0" y="1221473"/>
                  </a:lnTo>
                </a:path>
                <a:path w="1238885" h="1239520">
                  <a:moveTo>
                    <a:pt x="0" y="0"/>
                  </a:moveTo>
                  <a:lnTo>
                    <a:pt x="0" y="17702"/>
                  </a:lnTo>
                </a:path>
                <a:path w="1238885" h="1239520">
                  <a:moveTo>
                    <a:pt x="309718" y="1239176"/>
                  </a:moveTo>
                  <a:lnTo>
                    <a:pt x="309718" y="1221473"/>
                  </a:lnTo>
                </a:path>
                <a:path w="1238885" h="1239520">
                  <a:moveTo>
                    <a:pt x="309718" y="0"/>
                  </a:moveTo>
                  <a:lnTo>
                    <a:pt x="309718" y="17702"/>
                  </a:lnTo>
                </a:path>
                <a:path w="1238885" h="1239520">
                  <a:moveTo>
                    <a:pt x="619437" y="1239176"/>
                  </a:moveTo>
                  <a:lnTo>
                    <a:pt x="619437" y="1221473"/>
                  </a:lnTo>
                </a:path>
                <a:path w="1238885" h="1239520">
                  <a:moveTo>
                    <a:pt x="619437" y="0"/>
                  </a:moveTo>
                  <a:lnTo>
                    <a:pt x="619437" y="17702"/>
                  </a:lnTo>
                </a:path>
                <a:path w="1238885" h="1239520">
                  <a:moveTo>
                    <a:pt x="929155" y="1239176"/>
                  </a:moveTo>
                  <a:lnTo>
                    <a:pt x="929155" y="1221473"/>
                  </a:lnTo>
                </a:path>
                <a:path w="1238885" h="1239520">
                  <a:moveTo>
                    <a:pt x="929155" y="0"/>
                  </a:moveTo>
                  <a:lnTo>
                    <a:pt x="929155" y="17702"/>
                  </a:lnTo>
                </a:path>
                <a:path w="1238885" h="1239520">
                  <a:moveTo>
                    <a:pt x="1238874" y="1239176"/>
                  </a:moveTo>
                  <a:lnTo>
                    <a:pt x="1238874" y="1221473"/>
                  </a:lnTo>
                </a:path>
                <a:path w="1238885" h="1239520">
                  <a:moveTo>
                    <a:pt x="1238874" y="0"/>
                  </a:moveTo>
                  <a:lnTo>
                    <a:pt x="1238874" y="1770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 txBox="1"/>
          <p:nvPr/>
        </p:nvSpPr>
        <p:spPr>
          <a:xfrm>
            <a:off x="2695811" y="2688276"/>
            <a:ext cx="987425" cy="1149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28295" algn="l"/>
                <a:tab pos="640715" algn="l"/>
                <a:tab pos="948055" algn="l"/>
              </a:tabLst>
            </a:pPr>
            <a:r>
              <a:rPr dirty="0" sz="550" spc="-60">
                <a:latin typeface="Times New Roman"/>
                <a:cs typeface="Times New Roman"/>
              </a:rPr>
              <a:t>-</a:t>
            </a:r>
            <a:r>
              <a:rPr dirty="0" sz="550" spc="-50">
                <a:latin typeface="Times New Roman"/>
                <a:cs typeface="Times New Roman"/>
              </a:rPr>
              <a:t>1</a:t>
            </a:r>
            <a:r>
              <a:rPr dirty="0" sz="550">
                <a:latin typeface="Times New Roman"/>
                <a:cs typeface="Times New Roman"/>
              </a:rPr>
              <a:t>	</a:t>
            </a:r>
            <a:r>
              <a:rPr dirty="0" sz="550" spc="-50">
                <a:latin typeface="Times New Roman"/>
                <a:cs typeface="Times New Roman"/>
              </a:rPr>
              <a:t>0</a:t>
            </a:r>
            <a:r>
              <a:rPr dirty="0" sz="550">
                <a:latin typeface="Times New Roman"/>
                <a:cs typeface="Times New Roman"/>
              </a:rPr>
              <a:t>	</a:t>
            </a:r>
            <a:r>
              <a:rPr dirty="0" sz="550" spc="-50">
                <a:latin typeface="Times New Roman"/>
                <a:cs typeface="Times New Roman"/>
              </a:rPr>
              <a:t>1</a:t>
            </a:r>
            <a:r>
              <a:rPr dirty="0" sz="550">
                <a:latin typeface="Times New Roman"/>
                <a:cs typeface="Times New Roman"/>
              </a:rPr>
              <a:t>	</a:t>
            </a:r>
            <a:r>
              <a:rPr dirty="0" sz="550" spc="-50">
                <a:latin typeface="Times New Roman"/>
                <a:cs typeface="Times New Roman"/>
              </a:rPr>
              <a:t>2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 descr=""/>
          <p:cNvSpPr/>
          <p:nvPr/>
        </p:nvSpPr>
        <p:spPr>
          <a:xfrm>
            <a:off x="2417746" y="1467819"/>
            <a:ext cx="1238885" cy="1239520"/>
          </a:xfrm>
          <a:custGeom>
            <a:avLst/>
            <a:gdLst/>
            <a:ahLst/>
            <a:cxnLst/>
            <a:rect l="l" t="t" r="r" b="b"/>
            <a:pathLst>
              <a:path w="1238885" h="1239520">
                <a:moveTo>
                  <a:pt x="0" y="1239176"/>
                </a:moveTo>
                <a:lnTo>
                  <a:pt x="0" y="0"/>
                </a:lnTo>
              </a:path>
              <a:path w="1238885" h="1239520">
                <a:moveTo>
                  <a:pt x="1238874" y="1239176"/>
                </a:moveTo>
                <a:lnTo>
                  <a:pt x="1238874" y="0"/>
                </a:lnTo>
              </a:path>
              <a:path w="1238885" h="1239520">
                <a:moveTo>
                  <a:pt x="0" y="1062151"/>
                </a:moveTo>
                <a:lnTo>
                  <a:pt x="6194" y="1062151"/>
                </a:lnTo>
              </a:path>
              <a:path w="1238885" h="1239520">
                <a:moveTo>
                  <a:pt x="1238874" y="1062151"/>
                </a:moveTo>
                <a:lnTo>
                  <a:pt x="1232679" y="1062151"/>
                </a:lnTo>
              </a:path>
              <a:path w="1238885" h="1239520">
                <a:moveTo>
                  <a:pt x="0" y="708100"/>
                </a:moveTo>
                <a:lnTo>
                  <a:pt x="6194" y="708100"/>
                </a:lnTo>
              </a:path>
              <a:path w="1238885" h="1239520">
                <a:moveTo>
                  <a:pt x="1238874" y="708100"/>
                </a:moveTo>
                <a:lnTo>
                  <a:pt x="1232679" y="708100"/>
                </a:lnTo>
              </a:path>
              <a:path w="1238885" h="1239520">
                <a:moveTo>
                  <a:pt x="0" y="354050"/>
                </a:moveTo>
                <a:lnTo>
                  <a:pt x="6194" y="354050"/>
                </a:lnTo>
              </a:path>
              <a:path w="1238885" h="1239520">
                <a:moveTo>
                  <a:pt x="1238874" y="354050"/>
                </a:moveTo>
                <a:lnTo>
                  <a:pt x="1232679" y="354050"/>
                </a:lnTo>
              </a:path>
              <a:path w="1238885" h="1239520">
                <a:moveTo>
                  <a:pt x="0" y="0"/>
                </a:moveTo>
                <a:lnTo>
                  <a:pt x="6194" y="0"/>
                </a:lnTo>
              </a:path>
              <a:path w="1238885" h="1239520">
                <a:moveTo>
                  <a:pt x="1238874" y="0"/>
                </a:moveTo>
                <a:lnTo>
                  <a:pt x="1232679" y="0"/>
                </a:lnTo>
              </a:path>
              <a:path w="1238885" h="1239520">
                <a:moveTo>
                  <a:pt x="0" y="1239176"/>
                </a:moveTo>
                <a:lnTo>
                  <a:pt x="12388" y="1239176"/>
                </a:lnTo>
              </a:path>
              <a:path w="1238885" h="1239520">
                <a:moveTo>
                  <a:pt x="1238874" y="1239176"/>
                </a:moveTo>
                <a:lnTo>
                  <a:pt x="1226485" y="1239176"/>
                </a:lnTo>
              </a:path>
              <a:path w="1238885" h="1239520">
                <a:moveTo>
                  <a:pt x="0" y="885126"/>
                </a:moveTo>
                <a:lnTo>
                  <a:pt x="12388" y="885126"/>
                </a:lnTo>
              </a:path>
              <a:path w="1238885" h="1239520">
                <a:moveTo>
                  <a:pt x="1238874" y="885126"/>
                </a:moveTo>
                <a:lnTo>
                  <a:pt x="1226485" y="885126"/>
                </a:lnTo>
              </a:path>
              <a:path w="1238885" h="1239520">
                <a:moveTo>
                  <a:pt x="0" y="531075"/>
                </a:moveTo>
                <a:lnTo>
                  <a:pt x="12388" y="531075"/>
                </a:lnTo>
              </a:path>
              <a:path w="1238885" h="1239520">
                <a:moveTo>
                  <a:pt x="1238874" y="531075"/>
                </a:moveTo>
                <a:lnTo>
                  <a:pt x="1226485" y="531075"/>
                </a:lnTo>
              </a:path>
              <a:path w="1238885" h="1239520">
                <a:moveTo>
                  <a:pt x="0" y="177025"/>
                </a:moveTo>
                <a:lnTo>
                  <a:pt x="12388" y="177025"/>
                </a:lnTo>
              </a:path>
              <a:path w="1238885" h="1239520">
                <a:moveTo>
                  <a:pt x="1238874" y="177025"/>
                </a:moveTo>
                <a:lnTo>
                  <a:pt x="1226485" y="17702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 txBox="1"/>
          <p:nvPr/>
        </p:nvSpPr>
        <p:spPr>
          <a:xfrm>
            <a:off x="1542613" y="2675885"/>
            <a:ext cx="94869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  <a:tabLst>
                <a:tab pos="650240" algn="l"/>
                <a:tab pos="833755" algn="l"/>
              </a:tabLst>
            </a:pPr>
            <a:r>
              <a:rPr dirty="0" sz="550" spc="-50">
                <a:latin typeface="Times New Roman"/>
                <a:cs typeface="Times New Roman"/>
              </a:rPr>
              <a:t>0</a:t>
            </a:r>
            <a:r>
              <a:rPr dirty="0" sz="550">
                <a:latin typeface="Times New Roman"/>
                <a:cs typeface="Times New Roman"/>
              </a:rPr>
              <a:t>	</a:t>
            </a:r>
            <a:r>
              <a:rPr dirty="0" sz="550" spc="-50">
                <a:latin typeface="Times New Roman"/>
                <a:cs typeface="Times New Roman"/>
              </a:rPr>
              <a:t>2</a:t>
            </a:r>
            <a:r>
              <a:rPr dirty="0" sz="550">
                <a:latin typeface="Times New Roman"/>
                <a:cs typeface="Times New Roman"/>
              </a:rPr>
              <a:t>	</a:t>
            </a:r>
            <a:r>
              <a:rPr dirty="0" baseline="25641" sz="975" spc="-179">
                <a:latin typeface="Times New Roman"/>
                <a:cs typeface="Times New Roman"/>
              </a:rPr>
              <a:t>0</a:t>
            </a:r>
            <a:r>
              <a:rPr dirty="0" sz="550" spc="-120">
                <a:latin typeface="Times New Roman"/>
                <a:cs typeface="Times New Roman"/>
              </a:rPr>
              <a:t>-</a:t>
            </a:r>
            <a:r>
              <a:rPr dirty="0" sz="550" spc="-50">
                <a:latin typeface="Times New Roman"/>
                <a:cs typeface="Times New Roman"/>
              </a:rPr>
              <a:t>2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2320307" y="2282712"/>
            <a:ext cx="10160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-60">
                <a:latin typeface="Times New Roman"/>
                <a:cs typeface="Times New Roman"/>
              </a:rPr>
              <a:t>0.5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2368871" y="1929015"/>
            <a:ext cx="5588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-50">
                <a:latin typeface="Times New Roman"/>
                <a:cs typeface="Times New Roman"/>
              </a:rPr>
              <a:t>1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2320307" y="1574611"/>
            <a:ext cx="101600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-60">
                <a:latin typeface="Times New Roman"/>
                <a:cs typeface="Times New Roman"/>
              </a:rPr>
              <a:t>1.5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2237833" y="1912999"/>
            <a:ext cx="144145" cy="344805"/>
          </a:xfrm>
          <a:prstGeom prst="rect">
            <a:avLst/>
          </a:prstGeom>
        </p:spPr>
        <p:txBody>
          <a:bodyPr wrap="square" lIns="0" tIns="5080" rIns="0" bIns="0" rtlCol="0" vert="vert270">
            <a:spAutoFit/>
          </a:bodyPr>
          <a:lstStyle/>
          <a:p>
            <a:pPr marL="61594">
              <a:lnSpc>
                <a:spcPts val="275"/>
              </a:lnSpc>
              <a:spcBef>
                <a:spcPts val="40"/>
              </a:spcBef>
            </a:pPr>
            <a:r>
              <a:rPr dirty="0" sz="350" spc="55">
                <a:latin typeface="Times New Roman"/>
                <a:cs typeface="Times New Roman"/>
              </a:rPr>
              <a:t>(2)</a:t>
            </a:r>
            <a:endParaRPr sz="350">
              <a:latin typeface="Times New Roman"/>
              <a:cs typeface="Times New Roman"/>
            </a:endParaRPr>
          </a:p>
          <a:p>
            <a:pPr marL="12700">
              <a:lnSpc>
                <a:spcPts val="515"/>
              </a:lnSpc>
            </a:pPr>
            <a:r>
              <a:rPr dirty="0" sz="550" spc="110">
                <a:latin typeface="Times New Roman"/>
                <a:cs typeface="Times New Roman"/>
              </a:rPr>
              <a:t>g</a:t>
            </a:r>
            <a:r>
              <a:rPr dirty="0" sz="550" spc="185">
                <a:latin typeface="Times New Roman"/>
                <a:cs typeface="Times New Roman"/>
              </a:rPr>
              <a:t>  </a:t>
            </a:r>
            <a:r>
              <a:rPr dirty="0" baseline="-31746" sz="525" spc="104">
                <a:latin typeface="Times New Roman"/>
                <a:cs typeface="Times New Roman"/>
              </a:rPr>
              <a:t>34</a:t>
            </a:r>
            <a:r>
              <a:rPr dirty="0" sz="550" spc="70">
                <a:latin typeface="Times New Roman"/>
                <a:cs typeface="Times New Roman"/>
              </a:rPr>
              <a:t>(</a:t>
            </a:r>
            <a:r>
              <a:rPr dirty="0" sz="550" spc="70">
                <a:latin typeface="Symbol"/>
                <a:cs typeface="Symbol"/>
              </a:rPr>
              <a:t></a:t>
            </a:r>
            <a:r>
              <a:rPr dirty="0" sz="550" spc="70">
                <a:latin typeface="Times New Roman"/>
                <a:cs typeface="Times New Roman"/>
              </a:rPr>
              <a:t>)</a:t>
            </a:r>
            <a:endParaRPr sz="550">
              <a:latin typeface="Times New Roman"/>
              <a:cs typeface="Times New Roman"/>
            </a:endParaRPr>
          </a:p>
        </p:txBody>
      </p:sp>
      <p:grpSp>
        <p:nvGrpSpPr>
          <p:cNvPr id="44" name="object 44" descr=""/>
          <p:cNvGrpSpPr/>
          <p:nvPr/>
        </p:nvGrpSpPr>
        <p:grpSpPr>
          <a:xfrm>
            <a:off x="2416476" y="1466549"/>
            <a:ext cx="1241425" cy="1242060"/>
            <a:chOff x="2416476" y="1466549"/>
            <a:chExt cx="1241425" cy="1242060"/>
          </a:xfrm>
        </p:grpSpPr>
        <p:sp>
          <p:nvSpPr>
            <p:cNvPr id="45" name="object 45" descr=""/>
            <p:cNvSpPr/>
            <p:nvPr/>
          </p:nvSpPr>
          <p:spPr>
            <a:xfrm>
              <a:off x="2417746" y="1467819"/>
              <a:ext cx="1238885" cy="1239520"/>
            </a:xfrm>
            <a:custGeom>
              <a:avLst/>
              <a:gdLst/>
              <a:ahLst/>
              <a:cxnLst/>
              <a:rect l="l" t="t" r="r" b="b"/>
              <a:pathLst>
                <a:path w="1238885" h="1239520">
                  <a:moveTo>
                    <a:pt x="0" y="1239176"/>
                  </a:moveTo>
                  <a:lnTo>
                    <a:pt x="0" y="0"/>
                  </a:lnTo>
                  <a:lnTo>
                    <a:pt x="1238874" y="0"/>
                  </a:lnTo>
                  <a:lnTo>
                    <a:pt x="1238874" y="1239176"/>
                  </a:lnTo>
                  <a:lnTo>
                    <a:pt x="0" y="123917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3099127" y="1821870"/>
              <a:ext cx="525145" cy="316230"/>
            </a:xfrm>
            <a:custGeom>
              <a:avLst/>
              <a:gdLst/>
              <a:ahLst/>
              <a:cxnLst/>
              <a:rect l="l" t="t" r="r" b="b"/>
              <a:pathLst>
                <a:path w="525145" h="316230">
                  <a:moveTo>
                    <a:pt x="524539" y="316166"/>
                  </a:moveTo>
                  <a:lnTo>
                    <a:pt x="524539" y="0"/>
                  </a:lnTo>
                  <a:lnTo>
                    <a:pt x="0" y="0"/>
                  </a:lnTo>
                  <a:lnTo>
                    <a:pt x="0" y="316166"/>
                  </a:lnTo>
                  <a:lnTo>
                    <a:pt x="524539" y="3161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3099127" y="1821870"/>
              <a:ext cx="525145" cy="316230"/>
            </a:xfrm>
            <a:custGeom>
              <a:avLst/>
              <a:gdLst/>
              <a:ahLst/>
              <a:cxnLst/>
              <a:rect l="l" t="t" r="r" b="b"/>
              <a:pathLst>
                <a:path w="525145" h="316230">
                  <a:moveTo>
                    <a:pt x="0" y="0"/>
                  </a:moveTo>
                  <a:lnTo>
                    <a:pt x="0" y="316166"/>
                  </a:lnTo>
                  <a:lnTo>
                    <a:pt x="524539" y="316166"/>
                  </a:lnTo>
                  <a:lnTo>
                    <a:pt x="524539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8" name="object 48" descr=""/>
          <p:cNvSpPr txBox="1"/>
          <p:nvPr/>
        </p:nvSpPr>
        <p:spPr>
          <a:xfrm>
            <a:off x="3150969" y="1803859"/>
            <a:ext cx="499745" cy="1149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sz="550" spc="-75">
                <a:latin typeface="Symbol"/>
                <a:cs typeface="Symbol"/>
              </a:rPr>
              <a:t></a:t>
            </a:r>
            <a:r>
              <a:rPr dirty="0" baseline="-34722" sz="600" spc="-112">
                <a:latin typeface="Symbol"/>
                <a:cs typeface="Symbol"/>
              </a:rPr>
              <a:t></a:t>
            </a:r>
            <a:r>
              <a:rPr dirty="0" baseline="-34722" sz="600" spc="22">
                <a:latin typeface="Times New Roman"/>
                <a:cs typeface="Times New Roman"/>
              </a:rPr>
              <a:t> </a:t>
            </a:r>
            <a:r>
              <a:rPr dirty="0" sz="550" spc="-90">
                <a:latin typeface="Times New Roman"/>
                <a:cs typeface="Times New Roman"/>
              </a:rPr>
              <a:t>=</a:t>
            </a:r>
            <a:r>
              <a:rPr dirty="0" sz="550" spc="-20">
                <a:latin typeface="Times New Roman"/>
                <a:cs typeface="Times New Roman"/>
              </a:rPr>
              <a:t> </a:t>
            </a:r>
            <a:r>
              <a:rPr dirty="0" sz="550" spc="-60">
                <a:latin typeface="Times New Roman"/>
                <a:cs typeface="Times New Roman"/>
              </a:rPr>
              <a:t>4.0;</a:t>
            </a:r>
            <a:r>
              <a:rPr dirty="0" sz="550" spc="-25">
                <a:latin typeface="Times New Roman"/>
                <a:cs typeface="Times New Roman"/>
              </a:rPr>
              <a:t> </a:t>
            </a:r>
            <a:r>
              <a:rPr dirty="0" sz="550" spc="-75">
                <a:latin typeface="Symbol"/>
                <a:cs typeface="Symbol"/>
              </a:rPr>
              <a:t></a:t>
            </a:r>
            <a:r>
              <a:rPr dirty="0" baseline="-34722" sz="600" spc="-112">
                <a:latin typeface="Symbol"/>
                <a:cs typeface="Symbol"/>
              </a:rPr>
              <a:t></a:t>
            </a:r>
            <a:r>
              <a:rPr dirty="0" baseline="-34722" sz="600" spc="30">
                <a:latin typeface="Times New Roman"/>
                <a:cs typeface="Times New Roman"/>
              </a:rPr>
              <a:t> </a:t>
            </a:r>
            <a:r>
              <a:rPr dirty="0" sz="550" spc="-90">
                <a:latin typeface="Times New Roman"/>
                <a:cs typeface="Times New Roman"/>
              </a:rPr>
              <a:t>=</a:t>
            </a:r>
            <a:r>
              <a:rPr dirty="0" sz="550" spc="-20">
                <a:latin typeface="Times New Roman"/>
                <a:cs typeface="Times New Roman"/>
              </a:rPr>
              <a:t> </a:t>
            </a:r>
            <a:r>
              <a:rPr dirty="0" sz="550" spc="-55">
                <a:latin typeface="Times New Roman"/>
                <a:cs typeface="Times New Roman"/>
              </a:rPr>
              <a:t>-</a:t>
            </a:r>
            <a:r>
              <a:rPr dirty="0" sz="550" spc="-25">
                <a:latin typeface="Times New Roman"/>
                <a:cs typeface="Times New Roman"/>
              </a:rPr>
              <a:t>3.0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 descr=""/>
          <p:cNvSpPr/>
          <p:nvPr/>
        </p:nvSpPr>
        <p:spPr>
          <a:xfrm>
            <a:off x="3114737" y="1880465"/>
            <a:ext cx="50165" cy="0"/>
          </a:xfrm>
          <a:custGeom>
            <a:avLst/>
            <a:gdLst/>
            <a:ahLst/>
            <a:cxnLst/>
            <a:rect l="l" t="t" r="r" b="b"/>
            <a:pathLst>
              <a:path w="50164" h="0">
                <a:moveTo>
                  <a:pt x="0" y="0"/>
                </a:moveTo>
                <a:lnTo>
                  <a:pt x="49554" y="0"/>
                </a:lnTo>
              </a:path>
            </a:pathLst>
          </a:custGeom>
          <a:ln w="4583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 txBox="1"/>
          <p:nvPr/>
        </p:nvSpPr>
        <p:spPr>
          <a:xfrm>
            <a:off x="3150969" y="1903349"/>
            <a:ext cx="499745" cy="1149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sz="550" spc="-75">
                <a:latin typeface="Symbol"/>
                <a:cs typeface="Symbol"/>
              </a:rPr>
              <a:t></a:t>
            </a:r>
            <a:r>
              <a:rPr dirty="0" baseline="-34722" sz="600" spc="-112">
                <a:latin typeface="Symbol"/>
                <a:cs typeface="Symbol"/>
              </a:rPr>
              <a:t></a:t>
            </a:r>
            <a:r>
              <a:rPr dirty="0" baseline="-34722" sz="600" spc="22">
                <a:latin typeface="Times New Roman"/>
                <a:cs typeface="Times New Roman"/>
              </a:rPr>
              <a:t> </a:t>
            </a:r>
            <a:r>
              <a:rPr dirty="0" sz="550" spc="-90">
                <a:latin typeface="Times New Roman"/>
                <a:cs typeface="Times New Roman"/>
              </a:rPr>
              <a:t>=</a:t>
            </a:r>
            <a:r>
              <a:rPr dirty="0" sz="550" spc="-20">
                <a:latin typeface="Times New Roman"/>
                <a:cs typeface="Times New Roman"/>
              </a:rPr>
              <a:t> </a:t>
            </a:r>
            <a:r>
              <a:rPr dirty="0" sz="550" spc="-60">
                <a:latin typeface="Times New Roman"/>
                <a:cs typeface="Times New Roman"/>
              </a:rPr>
              <a:t>4.0;</a:t>
            </a:r>
            <a:r>
              <a:rPr dirty="0" sz="550" spc="-25">
                <a:latin typeface="Times New Roman"/>
                <a:cs typeface="Times New Roman"/>
              </a:rPr>
              <a:t> </a:t>
            </a:r>
            <a:r>
              <a:rPr dirty="0" sz="550" spc="-75">
                <a:latin typeface="Symbol"/>
                <a:cs typeface="Symbol"/>
              </a:rPr>
              <a:t></a:t>
            </a:r>
            <a:r>
              <a:rPr dirty="0" baseline="-34722" sz="600" spc="-112">
                <a:latin typeface="Symbol"/>
                <a:cs typeface="Symbol"/>
              </a:rPr>
              <a:t></a:t>
            </a:r>
            <a:r>
              <a:rPr dirty="0" baseline="-34722" sz="600" spc="30">
                <a:latin typeface="Times New Roman"/>
                <a:cs typeface="Times New Roman"/>
              </a:rPr>
              <a:t> </a:t>
            </a:r>
            <a:r>
              <a:rPr dirty="0" sz="550" spc="-90">
                <a:latin typeface="Times New Roman"/>
                <a:cs typeface="Times New Roman"/>
              </a:rPr>
              <a:t>=</a:t>
            </a:r>
            <a:r>
              <a:rPr dirty="0" sz="550" spc="-20">
                <a:latin typeface="Times New Roman"/>
                <a:cs typeface="Times New Roman"/>
              </a:rPr>
              <a:t> </a:t>
            </a:r>
            <a:r>
              <a:rPr dirty="0" sz="550" spc="-55">
                <a:latin typeface="Times New Roman"/>
                <a:cs typeface="Times New Roman"/>
              </a:rPr>
              <a:t>-</a:t>
            </a:r>
            <a:r>
              <a:rPr dirty="0" sz="550" spc="-25">
                <a:latin typeface="Times New Roman"/>
                <a:cs typeface="Times New Roman"/>
              </a:rPr>
              <a:t>4.0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 descr=""/>
          <p:cNvSpPr/>
          <p:nvPr/>
        </p:nvSpPr>
        <p:spPr>
          <a:xfrm>
            <a:off x="3114737" y="1979955"/>
            <a:ext cx="50165" cy="0"/>
          </a:xfrm>
          <a:custGeom>
            <a:avLst/>
            <a:gdLst/>
            <a:ahLst/>
            <a:cxnLst/>
            <a:rect l="l" t="t" r="r" b="b"/>
            <a:pathLst>
              <a:path w="50164" h="0">
                <a:moveTo>
                  <a:pt x="0" y="0"/>
                </a:moveTo>
                <a:lnTo>
                  <a:pt x="49554" y="0"/>
                </a:lnTo>
              </a:path>
            </a:pathLst>
          </a:custGeom>
          <a:ln w="6566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 txBox="1"/>
          <p:nvPr/>
        </p:nvSpPr>
        <p:spPr>
          <a:xfrm>
            <a:off x="3150969" y="2002836"/>
            <a:ext cx="499745" cy="1149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sz="550" spc="-75">
                <a:latin typeface="Symbol"/>
                <a:cs typeface="Symbol"/>
              </a:rPr>
              <a:t></a:t>
            </a:r>
            <a:r>
              <a:rPr dirty="0" baseline="-34722" sz="600" spc="-112">
                <a:latin typeface="Symbol"/>
                <a:cs typeface="Symbol"/>
              </a:rPr>
              <a:t></a:t>
            </a:r>
            <a:r>
              <a:rPr dirty="0" baseline="-34722" sz="600" spc="22">
                <a:latin typeface="Times New Roman"/>
                <a:cs typeface="Times New Roman"/>
              </a:rPr>
              <a:t> </a:t>
            </a:r>
            <a:r>
              <a:rPr dirty="0" sz="550" spc="-90">
                <a:latin typeface="Times New Roman"/>
                <a:cs typeface="Times New Roman"/>
              </a:rPr>
              <a:t>=</a:t>
            </a:r>
            <a:r>
              <a:rPr dirty="0" sz="550" spc="-20">
                <a:latin typeface="Times New Roman"/>
                <a:cs typeface="Times New Roman"/>
              </a:rPr>
              <a:t> </a:t>
            </a:r>
            <a:r>
              <a:rPr dirty="0" sz="550" spc="-60">
                <a:latin typeface="Times New Roman"/>
                <a:cs typeface="Times New Roman"/>
              </a:rPr>
              <a:t>5.0;</a:t>
            </a:r>
            <a:r>
              <a:rPr dirty="0" sz="550" spc="-25">
                <a:latin typeface="Times New Roman"/>
                <a:cs typeface="Times New Roman"/>
              </a:rPr>
              <a:t> </a:t>
            </a:r>
            <a:r>
              <a:rPr dirty="0" sz="550" spc="-75">
                <a:latin typeface="Symbol"/>
                <a:cs typeface="Symbol"/>
              </a:rPr>
              <a:t></a:t>
            </a:r>
            <a:r>
              <a:rPr dirty="0" baseline="-34722" sz="600" spc="-112">
                <a:latin typeface="Symbol"/>
                <a:cs typeface="Symbol"/>
              </a:rPr>
              <a:t></a:t>
            </a:r>
            <a:r>
              <a:rPr dirty="0" baseline="-34722" sz="600" spc="30">
                <a:latin typeface="Times New Roman"/>
                <a:cs typeface="Times New Roman"/>
              </a:rPr>
              <a:t> </a:t>
            </a:r>
            <a:r>
              <a:rPr dirty="0" sz="550" spc="-90">
                <a:latin typeface="Times New Roman"/>
                <a:cs typeface="Times New Roman"/>
              </a:rPr>
              <a:t>=</a:t>
            </a:r>
            <a:r>
              <a:rPr dirty="0" sz="550" spc="-20">
                <a:latin typeface="Times New Roman"/>
                <a:cs typeface="Times New Roman"/>
              </a:rPr>
              <a:t> </a:t>
            </a:r>
            <a:r>
              <a:rPr dirty="0" sz="550" spc="-55">
                <a:latin typeface="Times New Roman"/>
                <a:cs typeface="Times New Roman"/>
              </a:rPr>
              <a:t>-</a:t>
            </a:r>
            <a:r>
              <a:rPr dirty="0" sz="550" spc="-25">
                <a:latin typeface="Times New Roman"/>
                <a:cs typeface="Times New Roman"/>
              </a:rPr>
              <a:t>4.0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 descr=""/>
          <p:cNvSpPr/>
          <p:nvPr/>
        </p:nvSpPr>
        <p:spPr>
          <a:xfrm>
            <a:off x="3114737" y="2079442"/>
            <a:ext cx="50165" cy="0"/>
          </a:xfrm>
          <a:custGeom>
            <a:avLst/>
            <a:gdLst/>
            <a:ahLst/>
            <a:cxnLst/>
            <a:rect l="l" t="t" r="r" b="b"/>
            <a:pathLst>
              <a:path w="50164" h="0">
                <a:moveTo>
                  <a:pt x="0" y="0"/>
                </a:moveTo>
                <a:lnTo>
                  <a:pt x="49554" y="0"/>
                </a:lnTo>
              </a:path>
            </a:pathLst>
          </a:custGeom>
          <a:ln w="4583">
            <a:solidFill>
              <a:srgbClr val="008A0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 txBox="1"/>
          <p:nvPr/>
        </p:nvSpPr>
        <p:spPr>
          <a:xfrm>
            <a:off x="2413594" y="1454234"/>
            <a:ext cx="555625" cy="12953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650" spc="-85">
                <a:solidFill>
                  <a:srgbClr val="FF00FF"/>
                </a:solidFill>
                <a:latin typeface="Times New Roman"/>
                <a:cs typeface="Times New Roman"/>
              </a:rPr>
              <a:t>Pulse</a:t>
            </a:r>
            <a:r>
              <a:rPr dirty="0" sz="650" spc="-1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50" spc="-80">
                <a:solidFill>
                  <a:srgbClr val="FF00FF"/>
                </a:solidFill>
                <a:latin typeface="Times New Roman"/>
                <a:cs typeface="Times New Roman"/>
              </a:rPr>
              <a:t>Control,</a:t>
            </a:r>
            <a:r>
              <a:rPr dirty="0" sz="650" spc="-1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50" spc="-90">
                <a:solidFill>
                  <a:srgbClr val="FF00FF"/>
                </a:solidFill>
                <a:latin typeface="Symbol"/>
                <a:cs typeface="Symbol"/>
              </a:rPr>
              <a:t></a:t>
            </a:r>
            <a:r>
              <a:rPr dirty="0" sz="650" spc="-1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50" spc="-100">
                <a:solidFill>
                  <a:srgbClr val="FF00FF"/>
                </a:solidFill>
                <a:latin typeface="Times New Roman"/>
                <a:cs typeface="Times New Roman"/>
              </a:rPr>
              <a:t>=</a:t>
            </a:r>
            <a:r>
              <a:rPr dirty="0" sz="650" spc="-1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650" spc="-45">
                <a:solidFill>
                  <a:srgbClr val="FF00FF"/>
                </a:solidFill>
                <a:latin typeface="Times New Roman"/>
                <a:cs typeface="Times New Roman"/>
              </a:rPr>
              <a:t>0.3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55" name="object 55" descr=""/>
          <p:cNvSpPr txBox="1"/>
          <p:nvPr/>
        </p:nvSpPr>
        <p:spPr>
          <a:xfrm>
            <a:off x="204876" y="2750059"/>
            <a:ext cx="4064635" cy="67754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 marL="158750">
              <a:lnSpc>
                <a:spcPts val="855"/>
              </a:lnSpc>
              <a:spcBef>
                <a:spcPts val="130"/>
              </a:spcBef>
              <a:tabLst>
                <a:tab pos="1602740" algn="l"/>
              </a:tabLst>
            </a:pPr>
            <a:r>
              <a:rPr dirty="0" sz="750" spc="-50">
                <a:latin typeface="Symbol"/>
                <a:cs typeface="Symbol"/>
              </a:rPr>
              <a:t></a:t>
            </a:r>
            <a:r>
              <a:rPr dirty="0" sz="750">
                <a:latin typeface="Times New Roman"/>
                <a:cs typeface="Times New Roman"/>
              </a:rPr>
              <a:t>	</a:t>
            </a:r>
            <a:r>
              <a:rPr dirty="0" sz="750" spc="-50">
                <a:latin typeface="Symbol"/>
                <a:cs typeface="Symbol"/>
              </a:rPr>
              <a:t></a:t>
            </a:r>
            <a:endParaRPr sz="750">
              <a:latin typeface="Symbol"/>
              <a:cs typeface="Symbol"/>
            </a:endParaRPr>
          </a:p>
          <a:p>
            <a:pPr algn="ctr" marL="133350">
              <a:lnSpc>
                <a:spcPts val="1275"/>
              </a:lnSpc>
            </a:pPr>
            <a:r>
              <a:rPr dirty="0" sz="1100">
                <a:latin typeface="Tahoma"/>
                <a:cs typeface="Tahoma"/>
              </a:rPr>
              <a:t>Two</a:t>
            </a:r>
            <a:r>
              <a:rPr dirty="0" sz="1100" spc="20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random</a:t>
            </a:r>
            <a:r>
              <a:rPr dirty="0" sz="1100" spc="20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Gaussian</a:t>
            </a:r>
            <a:r>
              <a:rPr dirty="0" sz="1100" spc="20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detunings:</a:t>
            </a:r>
            <a:r>
              <a:rPr dirty="0" sz="1100" spc="140">
                <a:latin typeface="Tahoma"/>
                <a:cs typeface="Tahoma"/>
              </a:rPr>
              <a:t> </a:t>
            </a:r>
            <a:r>
              <a:rPr dirty="0" sz="1100" i="1">
                <a:latin typeface="Verdana"/>
                <a:cs typeface="Verdana"/>
              </a:rPr>
              <a:t>σ</a:t>
            </a:r>
            <a:r>
              <a:rPr dirty="0" baseline="-13888" sz="1200">
                <a:latin typeface="Arial"/>
                <a:cs typeface="Arial"/>
              </a:rPr>
              <a:t>∆1</a:t>
            </a:r>
            <a:r>
              <a:rPr dirty="0" baseline="-13888" sz="1200" spc="195">
                <a:latin typeface="Arial"/>
                <a:cs typeface="Arial"/>
              </a:rPr>
              <a:t> </a:t>
            </a:r>
            <a:r>
              <a:rPr dirty="0" sz="1100">
                <a:latin typeface="Tahoma"/>
                <a:cs typeface="Tahoma"/>
              </a:rPr>
              <a:t>=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i="1">
                <a:latin typeface="Verdana"/>
                <a:cs typeface="Verdana"/>
              </a:rPr>
              <a:t>σ</a:t>
            </a:r>
            <a:r>
              <a:rPr dirty="0" baseline="-13888" sz="1200">
                <a:latin typeface="Arial"/>
                <a:cs typeface="Arial"/>
              </a:rPr>
              <a:t>∆2</a:t>
            </a:r>
            <a:r>
              <a:rPr dirty="0" baseline="-13888" sz="1200" spc="195">
                <a:latin typeface="Arial"/>
                <a:cs typeface="Arial"/>
              </a:rPr>
              <a:t> </a:t>
            </a:r>
            <a:r>
              <a:rPr dirty="0" sz="1100">
                <a:latin typeface="Tahoma"/>
                <a:cs typeface="Tahoma"/>
              </a:rPr>
              <a:t>=</a:t>
            </a:r>
            <a:r>
              <a:rPr dirty="0" sz="1100" spc="-40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6</a:t>
            </a:r>
            <a:r>
              <a:rPr dirty="0" sz="1100" spc="-25" i="1">
                <a:latin typeface="Verdana"/>
                <a:cs typeface="Verdana"/>
              </a:rPr>
              <a:t>.</a:t>
            </a:r>
            <a:r>
              <a:rPr dirty="0" sz="1100" spc="-25">
                <a:latin typeface="Tahoma"/>
                <a:cs typeface="Tahoma"/>
              </a:rPr>
              <a:t>0</a:t>
            </a:r>
            <a:endParaRPr sz="1100">
              <a:latin typeface="Tahoma"/>
              <a:cs typeface="Tahoma"/>
            </a:endParaRPr>
          </a:p>
          <a:p>
            <a:pPr marL="50800">
              <a:lnSpc>
                <a:spcPct val="100000"/>
              </a:lnSpc>
              <a:spcBef>
                <a:spcPts val="35"/>
              </a:spcBef>
            </a:pPr>
            <a:r>
              <a:rPr dirty="0" sz="1100" spc="-35" b="1">
                <a:latin typeface="Gill Sans MT"/>
                <a:cs typeface="Gill Sans MT"/>
              </a:rPr>
              <a:t>Enhancement</a:t>
            </a:r>
            <a:r>
              <a:rPr dirty="0" sz="1100" spc="20" b="1">
                <a:latin typeface="Gill Sans MT"/>
                <a:cs typeface="Gill Sans MT"/>
              </a:rPr>
              <a:t> </a:t>
            </a:r>
            <a:r>
              <a:rPr dirty="0" sz="1100" b="1">
                <a:latin typeface="Gill Sans MT"/>
                <a:cs typeface="Gill Sans MT"/>
              </a:rPr>
              <a:t>of</a:t>
            </a:r>
            <a:r>
              <a:rPr dirty="0" sz="1100" spc="20" b="1">
                <a:latin typeface="Gill Sans MT"/>
                <a:cs typeface="Gill Sans MT"/>
              </a:rPr>
              <a:t> </a:t>
            </a:r>
            <a:r>
              <a:rPr dirty="0" sz="1100" spc="-35" b="1">
                <a:latin typeface="Gill Sans MT"/>
                <a:cs typeface="Gill Sans MT"/>
              </a:rPr>
              <a:t>Two-</a:t>
            </a:r>
            <a:r>
              <a:rPr dirty="0" sz="1100" b="1">
                <a:latin typeface="Gill Sans MT"/>
                <a:cs typeface="Gill Sans MT"/>
              </a:rPr>
              <a:t>Photon</a:t>
            </a:r>
            <a:r>
              <a:rPr dirty="0" sz="1100" spc="20" b="1">
                <a:latin typeface="Gill Sans MT"/>
                <a:cs typeface="Gill Sans MT"/>
              </a:rPr>
              <a:t> </a:t>
            </a:r>
            <a:r>
              <a:rPr dirty="0" sz="1100" spc="-35" b="1">
                <a:latin typeface="Gill Sans MT"/>
                <a:cs typeface="Gill Sans MT"/>
              </a:rPr>
              <a:t>Interference</a:t>
            </a:r>
            <a:r>
              <a:rPr dirty="0" sz="1100" spc="20" b="1">
                <a:latin typeface="Gill Sans MT"/>
                <a:cs typeface="Gill Sans MT"/>
              </a:rPr>
              <a:t> </a:t>
            </a:r>
            <a:r>
              <a:rPr dirty="0" sz="1100" spc="-30" b="1">
                <a:latin typeface="Gill Sans MT"/>
                <a:cs typeface="Gill Sans MT"/>
              </a:rPr>
              <a:t>from</a:t>
            </a:r>
            <a:r>
              <a:rPr dirty="0" sz="1100" spc="25" b="1">
                <a:latin typeface="Gill Sans MT"/>
                <a:cs typeface="Gill Sans MT"/>
              </a:rPr>
              <a:t> </a:t>
            </a:r>
            <a:r>
              <a:rPr dirty="0" sz="1100" b="1">
                <a:latin typeface="Gill Sans MT"/>
                <a:cs typeface="Gill Sans MT"/>
              </a:rPr>
              <a:t>noisy</a:t>
            </a:r>
            <a:r>
              <a:rPr dirty="0" sz="1100" spc="15" b="1">
                <a:latin typeface="Gill Sans MT"/>
                <a:cs typeface="Gill Sans MT"/>
              </a:rPr>
              <a:t> </a:t>
            </a:r>
            <a:r>
              <a:rPr dirty="0" sz="1100" spc="-10" b="1">
                <a:latin typeface="Gill Sans MT"/>
                <a:cs typeface="Gill Sans MT"/>
              </a:rPr>
              <a:t>emitters</a:t>
            </a:r>
            <a:endParaRPr sz="1100">
              <a:latin typeface="Gill Sans MT"/>
              <a:cs typeface="Gill Sans MT"/>
            </a:endParaRPr>
          </a:p>
          <a:p>
            <a:pPr algn="ctr" marL="133350">
              <a:lnSpc>
                <a:spcPct val="100000"/>
              </a:lnSpc>
              <a:spcBef>
                <a:spcPts val="540"/>
              </a:spcBef>
            </a:pPr>
            <a:r>
              <a:rPr dirty="0" sz="900">
                <a:latin typeface="Arial"/>
                <a:cs typeface="Arial"/>
              </a:rPr>
              <a:t>HFF,</a:t>
            </a:r>
            <a:r>
              <a:rPr dirty="0" sz="900" spc="-10">
                <a:latin typeface="Arial"/>
                <a:cs typeface="Arial"/>
              </a:rPr>
              <a:t> Phys.</a:t>
            </a:r>
            <a:r>
              <a:rPr dirty="0" sz="900" spc="7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Rev.</a:t>
            </a:r>
            <a:r>
              <a:rPr dirty="0" sz="900" spc="8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A</a:t>
            </a:r>
            <a:r>
              <a:rPr dirty="0" sz="900" spc="-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107,</a:t>
            </a:r>
            <a:r>
              <a:rPr dirty="0" sz="900" spc="-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023719</a:t>
            </a:r>
            <a:r>
              <a:rPr dirty="0" sz="900" spc="-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  <a:hlinkClick r:id="rId2" action="ppaction://hlinksldjump"/>
              </a:rPr>
              <a:t>(2023)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56" name="object 56" descr=""/>
          <p:cNvGrpSpPr/>
          <p:nvPr/>
        </p:nvGrpSpPr>
        <p:grpSpPr>
          <a:xfrm>
            <a:off x="1870527" y="570153"/>
            <a:ext cx="1031240" cy="568325"/>
            <a:chOff x="1870527" y="570153"/>
            <a:chExt cx="1031240" cy="568325"/>
          </a:xfrm>
        </p:grpSpPr>
        <p:sp>
          <p:nvSpPr>
            <p:cNvPr id="57" name="object 57" descr=""/>
            <p:cNvSpPr/>
            <p:nvPr/>
          </p:nvSpPr>
          <p:spPr>
            <a:xfrm>
              <a:off x="2023004" y="571105"/>
              <a:ext cx="71755" cy="63500"/>
            </a:xfrm>
            <a:custGeom>
              <a:avLst/>
              <a:gdLst/>
              <a:ahLst/>
              <a:cxnLst/>
              <a:rect l="l" t="t" r="r" b="b"/>
              <a:pathLst>
                <a:path w="71755" h="63500">
                  <a:moveTo>
                    <a:pt x="0" y="0"/>
                  </a:moveTo>
                  <a:lnTo>
                    <a:pt x="0" y="63206"/>
                  </a:lnTo>
                  <a:lnTo>
                    <a:pt x="17796" y="57938"/>
                  </a:lnTo>
                  <a:lnTo>
                    <a:pt x="33647" y="53082"/>
                  </a:lnTo>
                  <a:lnTo>
                    <a:pt x="51167" y="46745"/>
                  </a:lnTo>
                  <a:lnTo>
                    <a:pt x="65350" y="39421"/>
                  </a:lnTo>
                  <a:lnTo>
                    <a:pt x="71190" y="31605"/>
                  </a:lnTo>
                  <a:lnTo>
                    <a:pt x="65350" y="23786"/>
                  </a:lnTo>
                  <a:lnTo>
                    <a:pt x="51167" y="16460"/>
                  </a:lnTo>
                  <a:lnTo>
                    <a:pt x="33647" y="10123"/>
                  </a:lnTo>
                  <a:lnTo>
                    <a:pt x="17796" y="5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2023004" y="571105"/>
              <a:ext cx="71755" cy="63500"/>
            </a:xfrm>
            <a:custGeom>
              <a:avLst/>
              <a:gdLst/>
              <a:ahLst/>
              <a:cxnLst/>
              <a:rect l="l" t="t" r="r" b="b"/>
              <a:pathLst>
                <a:path w="71755" h="63500">
                  <a:moveTo>
                    <a:pt x="0" y="52671"/>
                  </a:moveTo>
                  <a:lnTo>
                    <a:pt x="0" y="43124"/>
                  </a:lnTo>
                  <a:lnTo>
                    <a:pt x="0" y="31603"/>
                  </a:lnTo>
                  <a:lnTo>
                    <a:pt x="0" y="20081"/>
                  </a:lnTo>
                  <a:lnTo>
                    <a:pt x="0" y="10535"/>
                  </a:lnTo>
                  <a:lnTo>
                    <a:pt x="0" y="0"/>
                  </a:lnTo>
                  <a:lnTo>
                    <a:pt x="17796" y="5267"/>
                  </a:lnTo>
                  <a:lnTo>
                    <a:pt x="33647" y="10123"/>
                  </a:lnTo>
                  <a:lnTo>
                    <a:pt x="51167" y="16460"/>
                  </a:lnTo>
                  <a:lnTo>
                    <a:pt x="65350" y="23786"/>
                  </a:lnTo>
                  <a:lnTo>
                    <a:pt x="71190" y="31605"/>
                  </a:lnTo>
                  <a:lnTo>
                    <a:pt x="65350" y="39421"/>
                  </a:lnTo>
                  <a:lnTo>
                    <a:pt x="51167" y="46745"/>
                  </a:lnTo>
                  <a:lnTo>
                    <a:pt x="33647" y="53082"/>
                  </a:lnTo>
                  <a:lnTo>
                    <a:pt x="17796" y="57938"/>
                  </a:lnTo>
                  <a:lnTo>
                    <a:pt x="0" y="63206"/>
                  </a:lnTo>
                  <a:lnTo>
                    <a:pt x="0" y="52671"/>
                  </a:lnTo>
                  <a:close/>
                </a:path>
                <a:path w="71755" h="63500">
                  <a:moveTo>
                    <a:pt x="39617" y="52012"/>
                  </a:move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874655" y="603588"/>
              <a:ext cx="149225" cy="635"/>
            </a:xfrm>
            <a:custGeom>
              <a:avLst/>
              <a:gdLst/>
              <a:ahLst/>
              <a:cxnLst/>
              <a:rect l="l" t="t" r="r" b="b"/>
              <a:pathLst>
                <a:path w="149225" h="634">
                  <a:moveTo>
                    <a:pt x="0" y="0"/>
                  </a:moveTo>
                  <a:lnTo>
                    <a:pt x="148972" y="592"/>
                  </a:lnTo>
                </a:path>
              </a:pathLst>
            </a:custGeom>
            <a:ln w="7797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2031459" y="1067261"/>
              <a:ext cx="73660" cy="70485"/>
            </a:xfrm>
            <a:custGeom>
              <a:avLst/>
              <a:gdLst/>
              <a:ahLst/>
              <a:cxnLst/>
              <a:rect l="l" t="t" r="r" b="b"/>
              <a:pathLst>
                <a:path w="73660" h="70484">
                  <a:moveTo>
                    <a:pt x="0" y="0"/>
                  </a:moveTo>
                  <a:lnTo>
                    <a:pt x="0" y="70130"/>
                  </a:lnTo>
                  <a:lnTo>
                    <a:pt x="18327" y="64286"/>
                  </a:lnTo>
                  <a:lnTo>
                    <a:pt x="34650" y="58900"/>
                  </a:lnTo>
                  <a:lnTo>
                    <a:pt x="52692" y="51869"/>
                  </a:lnTo>
                  <a:lnTo>
                    <a:pt x="67297" y="43742"/>
                  </a:lnTo>
                  <a:lnTo>
                    <a:pt x="73311" y="35067"/>
                  </a:lnTo>
                  <a:lnTo>
                    <a:pt x="67297" y="26391"/>
                  </a:lnTo>
                  <a:lnTo>
                    <a:pt x="52692" y="18264"/>
                  </a:lnTo>
                  <a:lnTo>
                    <a:pt x="34650" y="11232"/>
                  </a:lnTo>
                  <a:lnTo>
                    <a:pt x="18327" y="58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2031459" y="1067261"/>
              <a:ext cx="73660" cy="70485"/>
            </a:xfrm>
            <a:custGeom>
              <a:avLst/>
              <a:gdLst/>
              <a:ahLst/>
              <a:cxnLst/>
              <a:rect l="l" t="t" r="r" b="b"/>
              <a:pathLst>
                <a:path w="73660" h="70484">
                  <a:moveTo>
                    <a:pt x="0" y="58445"/>
                  </a:moveTo>
                  <a:lnTo>
                    <a:pt x="0" y="47852"/>
                  </a:lnTo>
                  <a:lnTo>
                    <a:pt x="0" y="35067"/>
                  </a:lnTo>
                  <a:lnTo>
                    <a:pt x="0" y="22282"/>
                  </a:lnTo>
                  <a:lnTo>
                    <a:pt x="0" y="11689"/>
                  </a:lnTo>
                  <a:lnTo>
                    <a:pt x="0" y="0"/>
                  </a:lnTo>
                  <a:lnTo>
                    <a:pt x="18327" y="5844"/>
                  </a:lnTo>
                  <a:lnTo>
                    <a:pt x="34650" y="11232"/>
                  </a:lnTo>
                  <a:lnTo>
                    <a:pt x="52692" y="18264"/>
                  </a:lnTo>
                  <a:lnTo>
                    <a:pt x="67297" y="26391"/>
                  </a:lnTo>
                  <a:lnTo>
                    <a:pt x="73311" y="35067"/>
                  </a:lnTo>
                  <a:lnTo>
                    <a:pt x="67297" y="43742"/>
                  </a:lnTo>
                  <a:lnTo>
                    <a:pt x="52692" y="51869"/>
                  </a:lnTo>
                  <a:lnTo>
                    <a:pt x="34650" y="58900"/>
                  </a:lnTo>
                  <a:lnTo>
                    <a:pt x="18327" y="64286"/>
                  </a:lnTo>
                  <a:lnTo>
                    <a:pt x="0" y="70130"/>
                  </a:lnTo>
                  <a:lnTo>
                    <a:pt x="0" y="5844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1880755" y="1102235"/>
              <a:ext cx="153670" cy="1270"/>
            </a:xfrm>
            <a:custGeom>
              <a:avLst/>
              <a:gdLst/>
              <a:ahLst/>
              <a:cxnLst/>
              <a:rect l="l" t="t" r="r" b="b"/>
              <a:pathLst>
                <a:path w="153669" h="1269">
                  <a:moveTo>
                    <a:pt x="0" y="658"/>
                  </a:moveTo>
                  <a:lnTo>
                    <a:pt x="153408" y="0"/>
                  </a:lnTo>
                </a:path>
              </a:pathLst>
            </a:custGeom>
            <a:ln w="7797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3" name="object 6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12055" y="909014"/>
              <a:ext cx="129587" cy="146775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22024" y="674062"/>
              <a:ext cx="129591" cy="146775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65894" y="937246"/>
              <a:ext cx="121223" cy="129345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28753" y="678354"/>
              <a:ext cx="121223" cy="129345"/>
            </a:xfrm>
            <a:prstGeom prst="rect">
              <a:avLst/>
            </a:prstGeom>
          </p:spPr>
        </p:pic>
        <p:sp>
          <p:nvSpPr>
            <p:cNvPr id="67" name="object 67" descr=""/>
            <p:cNvSpPr/>
            <p:nvPr/>
          </p:nvSpPr>
          <p:spPr>
            <a:xfrm>
              <a:off x="2080121" y="604781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4" h="0">
                  <a:moveTo>
                    <a:pt x="0" y="0"/>
                  </a:moveTo>
                  <a:lnTo>
                    <a:pt x="181993" y="0"/>
                  </a:lnTo>
                </a:path>
              </a:pathLst>
            </a:custGeom>
            <a:ln w="4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2231126" y="595692"/>
              <a:ext cx="31115" cy="18415"/>
            </a:xfrm>
            <a:custGeom>
              <a:avLst/>
              <a:gdLst/>
              <a:ahLst/>
              <a:cxnLst/>
              <a:rect l="l" t="t" r="r" b="b"/>
              <a:pathLst>
                <a:path w="31114" h="18415">
                  <a:moveTo>
                    <a:pt x="0" y="0"/>
                  </a:moveTo>
                  <a:lnTo>
                    <a:pt x="0" y="18177"/>
                  </a:lnTo>
                  <a:lnTo>
                    <a:pt x="30988" y="90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2080121" y="595692"/>
              <a:ext cx="182245" cy="509905"/>
            </a:xfrm>
            <a:custGeom>
              <a:avLst/>
              <a:gdLst/>
              <a:ahLst/>
              <a:cxnLst/>
              <a:rect l="l" t="t" r="r" b="b"/>
              <a:pathLst>
                <a:path w="182244" h="509905">
                  <a:moveTo>
                    <a:pt x="181993" y="9088"/>
                  </a:moveTo>
                  <a:lnTo>
                    <a:pt x="151004" y="0"/>
                  </a:lnTo>
                  <a:lnTo>
                    <a:pt x="151004" y="18177"/>
                  </a:lnTo>
                  <a:lnTo>
                    <a:pt x="181993" y="9088"/>
                  </a:lnTo>
                  <a:close/>
                </a:path>
                <a:path w="182244" h="509905">
                  <a:moveTo>
                    <a:pt x="0" y="509470"/>
                  </a:moveTo>
                  <a:lnTo>
                    <a:pt x="181993" y="509470"/>
                  </a:lnTo>
                </a:path>
              </a:pathLst>
            </a:custGeom>
            <a:ln w="49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2231126" y="1096075"/>
              <a:ext cx="31115" cy="18415"/>
            </a:xfrm>
            <a:custGeom>
              <a:avLst/>
              <a:gdLst/>
              <a:ahLst/>
              <a:cxnLst/>
              <a:rect l="l" t="t" r="r" b="b"/>
              <a:pathLst>
                <a:path w="31114" h="18415">
                  <a:moveTo>
                    <a:pt x="0" y="0"/>
                  </a:moveTo>
                  <a:lnTo>
                    <a:pt x="0" y="18177"/>
                  </a:lnTo>
                  <a:lnTo>
                    <a:pt x="30988" y="90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2231126" y="1096075"/>
              <a:ext cx="31115" cy="18415"/>
            </a:xfrm>
            <a:custGeom>
              <a:avLst/>
              <a:gdLst/>
              <a:ahLst/>
              <a:cxnLst/>
              <a:rect l="l" t="t" r="r" b="b"/>
              <a:pathLst>
                <a:path w="31114" h="18415">
                  <a:moveTo>
                    <a:pt x="30988" y="9088"/>
                  </a:moveTo>
                  <a:lnTo>
                    <a:pt x="0" y="0"/>
                  </a:lnTo>
                  <a:lnTo>
                    <a:pt x="0" y="18177"/>
                  </a:lnTo>
                  <a:lnTo>
                    <a:pt x="30988" y="9088"/>
                  </a:lnTo>
                  <a:close/>
                </a:path>
              </a:pathLst>
            </a:custGeom>
            <a:ln w="48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2443015" y="856612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 h="0">
                  <a:moveTo>
                    <a:pt x="0" y="0"/>
                  </a:moveTo>
                  <a:lnTo>
                    <a:pt x="90996" y="0"/>
                  </a:lnTo>
                </a:path>
              </a:pathLst>
            </a:custGeom>
            <a:ln w="7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2262115" y="604781"/>
              <a:ext cx="637540" cy="500380"/>
            </a:xfrm>
            <a:custGeom>
              <a:avLst/>
              <a:gdLst/>
              <a:ahLst/>
              <a:cxnLst/>
              <a:rect l="l" t="t" r="r" b="b"/>
              <a:pathLst>
                <a:path w="637539" h="500380">
                  <a:moveTo>
                    <a:pt x="0" y="0"/>
                  </a:moveTo>
                  <a:lnTo>
                    <a:pt x="454989" y="500382"/>
                  </a:lnTo>
                  <a:lnTo>
                    <a:pt x="454989" y="500382"/>
                  </a:lnTo>
                </a:path>
                <a:path w="637539" h="500380">
                  <a:moveTo>
                    <a:pt x="0" y="500382"/>
                  </a:moveTo>
                  <a:lnTo>
                    <a:pt x="454989" y="0"/>
                  </a:lnTo>
                </a:path>
                <a:path w="637539" h="500380">
                  <a:moveTo>
                    <a:pt x="454989" y="500382"/>
                  </a:moveTo>
                  <a:lnTo>
                    <a:pt x="636987" y="500382"/>
                  </a:lnTo>
                </a:path>
              </a:pathLst>
            </a:custGeom>
            <a:ln w="49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2868113" y="1096075"/>
              <a:ext cx="31115" cy="18415"/>
            </a:xfrm>
            <a:custGeom>
              <a:avLst/>
              <a:gdLst/>
              <a:ahLst/>
              <a:cxnLst/>
              <a:rect l="l" t="t" r="r" b="b"/>
              <a:pathLst>
                <a:path w="31114" h="18415">
                  <a:moveTo>
                    <a:pt x="0" y="0"/>
                  </a:moveTo>
                  <a:lnTo>
                    <a:pt x="0" y="18177"/>
                  </a:lnTo>
                  <a:lnTo>
                    <a:pt x="30988" y="90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2717108" y="604325"/>
              <a:ext cx="182245" cy="510540"/>
            </a:xfrm>
            <a:custGeom>
              <a:avLst/>
              <a:gdLst/>
              <a:ahLst/>
              <a:cxnLst/>
              <a:rect l="l" t="t" r="r" b="b"/>
              <a:pathLst>
                <a:path w="182244" h="510540">
                  <a:moveTo>
                    <a:pt x="181993" y="500838"/>
                  </a:moveTo>
                  <a:lnTo>
                    <a:pt x="151004" y="491749"/>
                  </a:lnTo>
                  <a:lnTo>
                    <a:pt x="151004" y="509926"/>
                  </a:lnTo>
                  <a:lnTo>
                    <a:pt x="181993" y="500838"/>
                  </a:lnTo>
                  <a:close/>
                </a:path>
                <a:path w="182244" h="510540">
                  <a:moveTo>
                    <a:pt x="0" y="892"/>
                  </a:moveTo>
                  <a:lnTo>
                    <a:pt x="181993" y="0"/>
                  </a:lnTo>
                </a:path>
              </a:pathLst>
            </a:custGeom>
            <a:ln w="49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2868055" y="595388"/>
              <a:ext cx="31115" cy="18415"/>
            </a:xfrm>
            <a:custGeom>
              <a:avLst/>
              <a:gdLst/>
              <a:ahLst/>
              <a:cxnLst/>
              <a:rect l="l" t="t" r="r" b="b"/>
              <a:pathLst>
                <a:path w="31114" h="18415">
                  <a:moveTo>
                    <a:pt x="0" y="0"/>
                  </a:moveTo>
                  <a:lnTo>
                    <a:pt x="115" y="18177"/>
                  </a:lnTo>
                  <a:lnTo>
                    <a:pt x="31046" y="89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2868055" y="595388"/>
              <a:ext cx="31115" cy="18415"/>
            </a:xfrm>
            <a:custGeom>
              <a:avLst/>
              <a:gdLst/>
              <a:ahLst/>
              <a:cxnLst/>
              <a:rect l="l" t="t" r="r" b="b"/>
              <a:pathLst>
                <a:path w="31114" h="18415">
                  <a:moveTo>
                    <a:pt x="31046" y="8936"/>
                  </a:moveTo>
                  <a:lnTo>
                    <a:pt x="0" y="0"/>
                  </a:lnTo>
                  <a:lnTo>
                    <a:pt x="115" y="18177"/>
                  </a:lnTo>
                  <a:lnTo>
                    <a:pt x="31046" y="8936"/>
                  </a:lnTo>
                  <a:close/>
                </a:path>
              </a:pathLst>
            </a:custGeom>
            <a:ln w="48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8" name="object 78" descr=""/>
          <p:cNvSpPr txBox="1"/>
          <p:nvPr/>
        </p:nvSpPr>
        <p:spPr>
          <a:xfrm>
            <a:off x="1700618" y="630308"/>
            <a:ext cx="167005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baseline="9259" sz="900" spc="104" b="1">
                <a:latin typeface="Cambria"/>
                <a:cs typeface="Cambria"/>
              </a:rPr>
              <a:t>E</a:t>
            </a:r>
            <a:r>
              <a:rPr dirty="0" sz="450" spc="70" b="1">
                <a:latin typeface="Cambria"/>
                <a:cs typeface="Cambria"/>
              </a:rPr>
              <a:t>1</a:t>
            </a:r>
            <a:endParaRPr sz="450">
              <a:latin typeface="Cambria"/>
              <a:cs typeface="Cambria"/>
            </a:endParaRPr>
          </a:p>
        </p:txBody>
      </p:sp>
      <p:sp>
        <p:nvSpPr>
          <p:cNvPr id="79" name="object 79" descr=""/>
          <p:cNvSpPr txBox="1"/>
          <p:nvPr/>
        </p:nvSpPr>
        <p:spPr>
          <a:xfrm>
            <a:off x="1723586" y="1214425"/>
            <a:ext cx="167005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baseline="9259" sz="900" spc="104" b="1">
                <a:latin typeface="Cambria"/>
                <a:cs typeface="Cambria"/>
              </a:rPr>
              <a:t>E</a:t>
            </a:r>
            <a:r>
              <a:rPr dirty="0" sz="450" spc="70" b="1">
                <a:latin typeface="Cambria"/>
                <a:cs typeface="Cambria"/>
              </a:rPr>
              <a:t>2</a:t>
            </a:r>
            <a:endParaRPr sz="450">
              <a:latin typeface="Cambria"/>
              <a:cs typeface="Cambria"/>
            </a:endParaRPr>
          </a:p>
        </p:txBody>
      </p:sp>
      <p:sp>
        <p:nvSpPr>
          <p:cNvPr id="80" name="object 80" descr=""/>
          <p:cNvSpPr txBox="1"/>
          <p:nvPr/>
        </p:nvSpPr>
        <p:spPr>
          <a:xfrm>
            <a:off x="2945350" y="494519"/>
            <a:ext cx="191135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baseline="9259" sz="900" spc="120" b="1">
                <a:latin typeface="Cambria"/>
                <a:cs typeface="Cambria"/>
              </a:rPr>
              <a:t>D</a:t>
            </a:r>
            <a:r>
              <a:rPr dirty="0" sz="450" spc="80" b="1">
                <a:latin typeface="Cambria"/>
                <a:cs typeface="Cambria"/>
              </a:rPr>
              <a:t>1</a:t>
            </a:r>
            <a:endParaRPr sz="450">
              <a:latin typeface="Cambria"/>
              <a:cs typeface="Cambria"/>
            </a:endParaRPr>
          </a:p>
        </p:txBody>
      </p:sp>
      <p:sp>
        <p:nvSpPr>
          <p:cNvPr id="81" name="object 81" descr=""/>
          <p:cNvSpPr txBox="1"/>
          <p:nvPr/>
        </p:nvSpPr>
        <p:spPr>
          <a:xfrm>
            <a:off x="2928912" y="1119964"/>
            <a:ext cx="191135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baseline="9259" sz="900" spc="120" b="1">
                <a:latin typeface="Cambria"/>
                <a:cs typeface="Cambria"/>
              </a:rPr>
              <a:t>D</a:t>
            </a:r>
            <a:r>
              <a:rPr dirty="0" sz="450" spc="80" b="1">
                <a:latin typeface="Cambria"/>
                <a:cs typeface="Cambria"/>
              </a:rPr>
              <a:t>2</a:t>
            </a:r>
            <a:endParaRPr sz="450">
              <a:latin typeface="Cambria"/>
              <a:cs typeface="Cambria"/>
            </a:endParaRPr>
          </a:p>
        </p:txBody>
      </p:sp>
      <p:grpSp>
        <p:nvGrpSpPr>
          <p:cNvPr id="82" name="object 82" descr=""/>
          <p:cNvGrpSpPr/>
          <p:nvPr/>
        </p:nvGrpSpPr>
        <p:grpSpPr>
          <a:xfrm>
            <a:off x="2434680" y="841154"/>
            <a:ext cx="109220" cy="39370"/>
            <a:chOff x="2434680" y="841154"/>
            <a:chExt cx="109220" cy="39370"/>
          </a:xfrm>
        </p:grpSpPr>
        <p:sp>
          <p:nvSpPr>
            <p:cNvPr id="83" name="object 83" descr=""/>
            <p:cNvSpPr/>
            <p:nvPr/>
          </p:nvSpPr>
          <p:spPr>
            <a:xfrm>
              <a:off x="2437220" y="843694"/>
              <a:ext cx="104139" cy="34290"/>
            </a:xfrm>
            <a:custGeom>
              <a:avLst/>
              <a:gdLst/>
              <a:ahLst/>
              <a:cxnLst/>
              <a:rect l="l" t="t" r="r" b="b"/>
              <a:pathLst>
                <a:path w="104139" h="34290">
                  <a:moveTo>
                    <a:pt x="103547" y="0"/>
                  </a:moveTo>
                  <a:lnTo>
                    <a:pt x="0" y="0"/>
                  </a:lnTo>
                  <a:lnTo>
                    <a:pt x="0" y="34162"/>
                  </a:lnTo>
                  <a:lnTo>
                    <a:pt x="103547" y="34162"/>
                  </a:lnTo>
                  <a:lnTo>
                    <a:pt x="103547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2437220" y="843694"/>
              <a:ext cx="104139" cy="34290"/>
            </a:xfrm>
            <a:custGeom>
              <a:avLst/>
              <a:gdLst/>
              <a:ahLst/>
              <a:cxnLst/>
              <a:rect l="l" t="t" r="r" b="b"/>
              <a:pathLst>
                <a:path w="104139" h="34290">
                  <a:moveTo>
                    <a:pt x="0" y="0"/>
                  </a:moveTo>
                  <a:lnTo>
                    <a:pt x="0" y="34162"/>
                  </a:lnTo>
                  <a:lnTo>
                    <a:pt x="103547" y="34162"/>
                  </a:lnTo>
                  <a:lnTo>
                    <a:pt x="103547" y="0"/>
                  </a:lnTo>
                  <a:lnTo>
                    <a:pt x="0" y="0"/>
                  </a:lnTo>
                  <a:close/>
                </a:path>
              </a:pathLst>
            </a:custGeom>
            <a:ln w="47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5" name="object 85" descr=""/>
          <p:cNvSpPr txBox="1"/>
          <p:nvPr/>
        </p:nvSpPr>
        <p:spPr>
          <a:xfrm>
            <a:off x="2897979" y="807220"/>
            <a:ext cx="458470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70" b="1">
                <a:solidFill>
                  <a:srgbClr val="8A008A"/>
                </a:solidFill>
                <a:latin typeface="Cambria"/>
                <a:cs typeface="Cambria"/>
              </a:rPr>
              <a:t>Detectors</a:t>
            </a:r>
            <a:endParaRPr sz="600">
              <a:latin typeface="Cambria"/>
              <a:cs typeface="Cambria"/>
            </a:endParaRPr>
          </a:p>
        </p:txBody>
      </p:sp>
      <p:sp>
        <p:nvSpPr>
          <p:cNvPr id="86" name="object 86" descr=""/>
          <p:cNvSpPr txBox="1"/>
          <p:nvPr/>
        </p:nvSpPr>
        <p:spPr>
          <a:xfrm>
            <a:off x="2379599" y="670113"/>
            <a:ext cx="220979" cy="1060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0" spc="-10" b="1">
                <a:latin typeface="Cambria"/>
                <a:cs typeface="Cambria"/>
              </a:rPr>
              <a:t>50:50</a:t>
            </a:r>
            <a:endParaRPr sz="500">
              <a:latin typeface="Cambria"/>
              <a:cs typeface="Cambria"/>
            </a:endParaRPr>
          </a:p>
        </p:txBody>
      </p:sp>
      <p:sp>
        <p:nvSpPr>
          <p:cNvPr id="87" name="object 87" descr=""/>
          <p:cNvSpPr txBox="1"/>
          <p:nvPr/>
        </p:nvSpPr>
        <p:spPr>
          <a:xfrm>
            <a:off x="1758819" y="818535"/>
            <a:ext cx="417195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70" b="1">
                <a:solidFill>
                  <a:srgbClr val="8A008A"/>
                </a:solidFill>
                <a:latin typeface="Cambria"/>
                <a:cs typeface="Cambria"/>
              </a:rPr>
              <a:t>Emitters</a:t>
            </a:r>
            <a:endParaRPr sz="600">
              <a:latin typeface="Cambria"/>
              <a:cs typeface="Cambria"/>
            </a:endParaRPr>
          </a:p>
        </p:txBody>
      </p:sp>
      <p:sp>
        <p:nvSpPr>
          <p:cNvPr id="88" name="object 88" descr=""/>
          <p:cNvSpPr txBox="1"/>
          <p:nvPr/>
        </p:nvSpPr>
        <p:spPr>
          <a:xfrm>
            <a:off x="2411713" y="910512"/>
            <a:ext cx="182245" cy="1060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0" spc="80" b="1">
                <a:latin typeface="Cambria"/>
                <a:cs typeface="Cambria"/>
              </a:rPr>
              <a:t>B.S.</a:t>
            </a:r>
            <a:endParaRPr sz="500">
              <a:latin typeface="Cambria"/>
              <a:cs typeface="Cambria"/>
            </a:endParaRPr>
          </a:p>
        </p:txBody>
      </p:sp>
      <p:grpSp>
        <p:nvGrpSpPr>
          <p:cNvPr id="89" name="object 89" descr=""/>
          <p:cNvGrpSpPr/>
          <p:nvPr/>
        </p:nvGrpSpPr>
        <p:grpSpPr>
          <a:xfrm>
            <a:off x="1456092" y="385651"/>
            <a:ext cx="1831339" cy="781050"/>
            <a:chOff x="1456092" y="385651"/>
            <a:chExt cx="1831339" cy="781050"/>
          </a:xfrm>
        </p:grpSpPr>
        <p:sp>
          <p:nvSpPr>
            <p:cNvPr id="90" name="object 90" descr=""/>
            <p:cNvSpPr/>
            <p:nvPr/>
          </p:nvSpPr>
          <p:spPr>
            <a:xfrm>
              <a:off x="2962868" y="1108910"/>
              <a:ext cx="154305" cy="0"/>
            </a:xfrm>
            <a:custGeom>
              <a:avLst/>
              <a:gdLst/>
              <a:ahLst/>
              <a:cxnLst/>
              <a:rect l="l" t="t" r="r" b="b"/>
              <a:pathLst>
                <a:path w="154305" h="0">
                  <a:moveTo>
                    <a:pt x="0" y="0"/>
                  </a:moveTo>
                  <a:lnTo>
                    <a:pt x="154015" y="0"/>
                  </a:lnTo>
                </a:path>
              </a:pathLst>
            </a:custGeom>
            <a:ln w="7797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3125795" y="1047556"/>
              <a:ext cx="0" cy="116205"/>
            </a:xfrm>
            <a:custGeom>
              <a:avLst/>
              <a:gdLst/>
              <a:ahLst/>
              <a:cxnLst/>
              <a:rect l="l" t="t" r="r" b="b"/>
              <a:pathLst>
                <a:path w="0" h="116205">
                  <a:moveTo>
                    <a:pt x="0" y="0"/>
                  </a:moveTo>
                  <a:lnTo>
                    <a:pt x="0" y="115834"/>
                  </a:lnTo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3125795" y="1047556"/>
              <a:ext cx="0" cy="116205"/>
            </a:xfrm>
            <a:custGeom>
              <a:avLst/>
              <a:gdLst/>
              <a:ahLst/>
              <a:cxnLst/>
              <a:rect l="l" t="t" r="r" b="b"/>
              <a:pathLst>
                <a:path w="0" h="116205">
                  <a:moveTo>
                    <a:pt x="0" y="115834"/>
                  </a:moveTo>
                  <a:lnTo>
                    <a:pt x="0" y="0"/>
                  </a:lnTo>
                </a:path>
              </a:pathLst>
            </a:custGeom>
            <a:ln w="53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3125795" y="1047556"/>
              <a:ext cx="158750" cy="116205"/>
            </a:xfrm>
            <a:custGeom>
              <a:avLst/>
              <a:gdLst/>
              <a:ahLst/>
              <a:cxnLst/>
              <a:rect l="l" t="t" r="r" b="b"/>
              <a:pathLst>
                <a:path w="158750" h="116205">
                  <a:moveTo>
                    <a:pt x="0" y="0"/>
                  </a:moveTo>
                  <a:lnTo>
                    <a:pt x="0" y="115834"/>
                  </a:lnTo>
                  <a:lnTo>
                    <a:pt x="61719" y="111282"/>
                  </a:lnTo>
                  <a:lnTo>
                    <a:pt x="112119" y="98870"/>
                  </a:lnTo>
                  <a:lnTo>
                    <a:pt x="146101" y="80459"/>
                  </a:lnTo>
                  <a:lnTo>
                    <a:pt x="158561" y="57915"/>
                  </a:lnTo>
                  <a:lnTo>
                    <a:pt x="146101" y="35371"/>
                  </a:lnTo>
                  <a:lnTo>
                    <a:pt x="112119" y="16962"/>
                  </a:lnTo>
                  <a:lnTo>
                    <a:pt x="61719" y="45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3125795" y="1047556"/>
              <a:ext cx="158750" cy="116205"/>
            </a:xfrm>
            <a:custGeom>
              <a:avLst/>
              <a:gdLst/>
              <a:ahLst/>
              <a:cxnLst/>
              <a:rect l="l" t="t" r="r" b="b"/>
              <a:pathLst>
                <a:path w="158750" h="116205">
                  <a:moveTo>
                    <a:pt x="0" y="115834"/>
                  </a:moveTo>
                  <a:lnTo>
                    <a:pt x="61719" y="111282"/>
                  </a:lnTo>
                  <a:lnTo>
                    <a:pt x="112119" y="98870"/>
                  </a:lnTo>
                  <a:lnTo>
                    <a:pt x="146101" y="80459"/>
                  </a:lnTo>
                  <a:lnTo>
                    <a:pt x="158561" y="57915"/>
                  </a:lnTo>
                  <a:lnTo>
                    <a:pt x="146101" y="35371"/>
                  </a:lnTo>
                  <a:lnTo>
                    <a:pt x="112119" y="16962"/>
                  </a:lnTo>
                  <a:lnTo>
                    <a:pt x="61719" y="4551"/>
                  </a:lnTo>
                  <a:lnTo>
                    <a:pt x="0" y="0"/>
                  </a:lnTo>
                </a:path>
              </a:pathLst>
            </a:custGeom>
            <a:ln w="48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3119965" y="549696"/>
              <a:ext cx="0" cy="116205"/>
            </a:xfrm>
            <a:custGeom>
              <a:avLst/>
              <a:gdLst/>
              <a:ahLst/>
              <a:cxnLst/>
              <a:rect l="l" t="t" r="r" b="b"/>
              <a:pathLst>
                <a:path w="0" h="116204">
                  <a:moveTo>
                    <a:pt x="0" y="0"/>
                  </a:moveTo>
                  <a:lnTo>
                    <a:pt x="0" y="115834"/>
                  </a:lnTo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3119965" y="549696"/>
              <a:ext cx="0" cy="116205"/>
            </a:xfrm>
            <a:custGeom>
              <a:avLst/>
              <a:gdLst/>
              <a:ahLst/>
              <a:cxnLst/>
              <a:rect l="l" t="t" r="r" b="b"/>
              <a:pathLst>
                <a:path w="0" h="116204">
                  <a:moveTo>
                    <a:pt x="0" y="115834"/>
                  </a:moveTo>
                  <a:lnTo>
                    <a:pt x="0" y="0"/>
                  </a:lnTo>
                </a:path>
              </a:pathLst>
            </a:custGeom>
            <a:ln w="53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3119965" y="549696"/>
              <a:ext cx="158750" cy="116205"/>
            </a:xfrm>
            <a:custGeom>
              <a:avLst/>
              <a:gdLst/>
              <a:ahLst/>
              <a:cxnLst/>
              <a:rect l="l" t="t" r="r" b="b"/>
              <a:pathLst>
                <a:path w="158750" h="116204">
                  <a:moveTo>
                    <a:pt x="0" y="0"/>
                  </a:moveTo>
                  <a:lnTo>
                    <a:pt x="0" y="115834"/>
                  </a:lnTo>
                  <a:lnTo>
                    <a:pt x="61719" y="111282"/>
                  </a:lnTo>
                  <a:lnTo>
                    <a:pt x="112119" y="98870"/>
                  </a:lnTo>
                  <a:lnTo>
                    <a:pt x="146101" y="80459"/>
                  </a:lnTo>
                  <a:lnTo>
                    <a:pt x="158561" y="57915"/>
                  </a:lnTo>
                  <a:lnTo>
                    <a:pt x="146101" y="35371"/>
                  </a:lnTo>
                  <a:lnTo>
                    <a:pt x="112119" y="16962"/>
                  </a:lnTo>
                  <a:lnTo>
                    <a:pt x="61719" y="45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3119965" y="549696"/>
              <a:ext cx="158750" cy="116205"/>
            </a:xfrm>
            <a:custGeom>
              <a:avLst/>
              <a:gdLst/>
              <a:ahLst/>
              <a:cxnLst/>
              <a:rect l="l" t="t" r="r" b="b"/>
              <a:pathLst>
                <a:path w="158750" h="116204">
                  <a:moveTo>
                    <a:pt x="0" y="115834"/>
                  </a:moveTo>
                  <a:lnTo>
                    <a:pt x="61719" y="111282"/>
                  </a:lnTo>
                  <a:lnTo>
                    <a:pt x="112119" y="98870"/>
                  </a:lnTo>
                  <a:lnTo>
                    <a:pt x="146101" y="80459"/>
                  </a:lnTo>
                  <a:lnTo>
                    <a:pt x="158561" y="57915"/>
                  </a:lnTo>
                  <a:lnTo>
                    <a:pt x="146101" y="35371"/>
                  </a:lnTo>
                  <a:lnTo>
                    <a:pt x="112119" y="16962"/>
                  </a:lnTo>
                  <a:lnTo>
                    <a:pt x="61719" y="4551"/>
                  </a:lnTo>
                  <a:lnTo>
                    <a:pt x="0" y="0"/>
                  </a:lnTo>
                </a:path>
              </a:pathLst>
            </a:custGeom>
            <a:ln w="48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2908487" y="1076553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0" y="0"/>
                  </a:moveTo>
                  <a:lnTo>
                    <a:pt x="66" y="4842"/>
                  </a:lnTo>
                  <a:lnTo>
                    <a:pt x="127" y="9310"/>
                  </a:lnTo>
                  <a:lnTo>
                    <a:pt x="208" y="15169"/>
                  </a:lnTo>
                  <a:lnTo>
                    <a:pt x="301" y="21995"/>
                  </a:lnTo>
                  <a:lnTo>
                    <a:pt x="403" y="29363"/>
                  </a:lnTo>
                  <a:lnTo>
                    <a:pt x="505" y="36834"/>
                  </a:lnTo>
                  <a:lnTo>
                    <a:pt x="602" y="43911"/>
                  </a:lnTo>
                  <a:lnTo>
                    <a:pt x="687" y="50081"/>
                  </a:lnTo>
                  <a:lnTo>
                    <a:pt x="752" y="54831"/>
                  </a:lnTo>
                  <a:lnTo>
                    <a:pt x="823" y="59985"/>
                  </a:lnTo>
                  <a:lnTo>
                    <a:pt x="43309" y="43911"/>
                  </a:lnTo>
                  <a:lnTo>
                    <a:pt x="59822" y="29363"/>
                  </a:lnTo>
                  <a:lnTo>
                    <a:pt x="54846" y="21995"/>
                  </a:lnTo>
                  <a:lnTo>
                    <a:pt x="42915" y="15169"/>
                  </a:lnTo>
                  <a:lnTo>
                    <a:pt x="28213" y="9310"/>
                  </a:lnTo>
                  <a:lnTo>
                    <a:pt x="14923" y="48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2908487" y="1076552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686" y="49988"/>
                  </a:moveTo>
                  <a:lnTo>
                    <a:pt x="561" y="40928"/>
                  </a:lnTo>
                  <a:lnTo>
                    <a:pt x="411" y="29994"/>
                  </a:lnTo>
                  <a:lnTo>
                    <a:pt x="261" y="19060"/>
                  </a:lnTo>
                  <a:lnTo>
                    <a:pt x="137" y="10000"/>
                  </a:lnTo>
                  <a:lnTo>
                    <a:pt x="0" y="0"/>
                  </a:lnTo>
                  <a:lnTo>
                    <a:pt x="42915" y="15169"/>
                  </a:lnTo>
                  <a:lnTo>
                    <a:pt x="59822" y="29363"/>
                  </a:lnTo>
                  <a:lnTo>
                    <a:pt x="55050" y="36834"/>
                  </a:lnTo>
                  <a:lnTo>
                    <a:pt x="43309" y="43911"/>
                  </a:lnTo>
                  <a:lnTo>
                    <a:pt x="28771" y="50081"/>
                  </a:lnTo>
                  <a:lnTo>
                    <a:pt x="15605" y="54831"/>
                  </a:lnTo>
                  <a:lnTo>
                    <a:pt x="823" y="59985"/>
                  </a:lnTo>
                  <a:lnTo>
                    <a:pt x="686" y="4998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2969292" y="611140"/>
              <a:ext cx="154305" cy="0"/>
            </a:xfrm>
            <a:custGeom>
              <a:avLst/>
              <a:gdLst/>
              <a:ahLst/>
              <a:cxnLst/>
              <a:rect l="l" t="t" r="r" b="b"/>
              <a:pathLst>
                <a:path w="154305" h="0">
                  <a:moveTo>
                    <a:pt x="0" y="0"/>
                  </a:moveTo>
                  <a:lnTo>
                    <a:pt x="154015" y="0"/>
                  </a:lnTo>
                </a:path>
              </a:pathLst>
            </a:custGeom>
            <a:ln w="7797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2904870" y="580132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0" y="0"/>
                  </a:moveTo>
                  <a:lnTo>
                    <a:pt x="66" y="4842"/>
                  </a:lnTo>
                  <a:lnTo>
                    <a:pt x="127" y="9310"/>
                  </a:lnTo>
                  <a:lnTo>
                    <a:pt x="208" y="15169"/>
                  </a:lnTo>
                  <a:lnTo>
                    <a:pt x="301" y="21995"/>
                  </a:lnTo>
                  <a:lnTo>
                    <a:pt x="403" y="29363"/>
                  </a:lnTo>
                  <a:lnTo>
                    <a:pt x="505" y="36834"/>
                  </a:lnTo>
                  <a:lnTo>
                    <a:pt x="602" y="43911"/>
                  </a:lnTo>
                  <a:lnTo>
                    <a:pt x="687" y="50081"/>
                  </a:lnTo>
                  <a:lnTo>
                    <a:pt x="752" y="54831"/>
                  </a:lnTo>
                  <a:lnTo>
                    <a:pt x="823" y="59985"/>
                  </a:lnTo>
                  <a:lnTo>
                    <a:pt x="15605" y="54831"/>
                  </a:lnTo>
                  <a:lnTo>
                    <a:pt x="28771" y="50081"/>
                  </a:lnTo>
                  <a:lnTo>
                    <a:pt x="43309" y="43911"/>
                  </a:lnTo>
                  <a:lnTo>
                    <a:pt x="55050" y="36834"/>
                  </a:lnTo>
                  <a:lnTo>
                    <a:pt x="59822" y="29363"/>
                  </a:lnTo>
                  <a:lnTo>
                    <a:pt x="54846" y="21995"/>
                  </a:lnTo>
                  <a:lnTo>
                    <a:pt x="42915" y="15169"/>
                  </a:lnTo>
                  <a:lnTo>
                    <a:pt x="28213" y="9310"/>
                  </a:lnTo>
                  <a:lnTo>
                    <a:pt x="14923" y="48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2904870" y="580132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686" y="49988"/>
                  </a:moveTo>
                  <a:lnTo>
                    <a:pt x="561" y="40928"/>
                  </a:lnTo>
                  <a:lnTo>
                    <a:pt x="411" y="29994"/>
                  </a:lnTo>
                  <a:lnTo>
                    <a:pt x="261" y="19060"/>
                  </a:lnTo>
                  <a:lnTo>
                    <a:pt x="137" y="10000"/>
                  </a:lnTo>
                  <a:lnTo>
                    <a:pt x="0" y="0"/>
                  </a:lnTo>
                  <a:lnTo>
                    <a:pt x="42915" y="15169"/>
                  </a:lnTo>
                  <a:lnTo>
                    <a:pt x="59822" y="29363"/>
                  </a:lnTo>
                  <a:lnTo>
                    <a:pt x="55050" y="36834"/>
                  </a:lnTo>
                  <a:lnTo>
                    <a:pt x="43309" y="43911"/>
                  </a:lnTo>
                  <a:lnTo>
                    <a:pt x="28771" y="50081"/>
                  </a:lnTo>
                  <a:lnTo>
                    <a:pt x="15605" y="54831"/>
                  </a:lnTo>
                  <a:lnTo>
                    <a:pt x="823" y="59985"/>
                  </a:lnTo>
                  <a:lnTo>
                    <a:pt x="686" y="4998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4" name="object 10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3355" y="526379"/>
              <a:ext cx="190355" cy="76916"/>
            </a:xfrm>
            <a:prstGeom prst="rect">
              <a:avLst/>
            </a:prstGeom>
          </p:spPr>
        </p:pic>
        <p:sp>
          <p:nvSpPr>
            <p:cNvPr id="105" name="object 105" descr=""/>
            <p:cNvSpPr/>
            <p:nvPr/>
          </p:nvSpPr>
          <p:spPr>
            <a:xfrm>
              <a:off x="1457044" y="416285"/>
              <a:ext cx="260985" cy="5715"/>
            </a:xfrm>
            <a:custGeom>
              <a:avLst/>
              <a:gdLst/>
              <a:ahLst/>
              <a:cxnLst/>
              <a:rect l="l" t="t" r="r" b="b"/>
              <a:pathLst>
                <a:path w="260985" h="5715">
                  <a:moveTo>
                    <a:pt x="260704" y="0"/>
                  </a:moveTo>
                  <a:lnTo>
                    <a:pt x="0" y="0"/>
                  </a:lnTo>
                  <a:lnTo>
                    <a:pt x="0" y="5493"/>
                  </a:lnTo>
                  <a:lnTo>
                    <a:pt x="260704" y="5493"/>
                  </a:lnTo>
                  <a:lnTo>
                    <a:pt x="260704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1457044" y="416285"/>
              <a:ext cx="260985" cy="5715"/>
            </a:xfrm>
            <a:custGeom>
              <a:avLst/>
              <a:gdLst/>
              <a:ahLst/>
              <a:cxnLst/>
              <a:rect l="l" t="t" r="r" b="b"/>
              <a:pathLst>
                <a:path w="260985" h="5715">
                  <a:moveTo>
                    <a:pt x="0" y="5493"/>
                  </a:moveTo>
                  <a:lnTo>
                    <a:pt x="0" y="0"/>
                  </a:lnTo>
                  <a:lnTo>
                    <a:pt x="260704" y="0"/>
                  </a:lnTo>
                  <a:lnTo>
                    <a:pt x="260704" y="5493"/>
                  </a:lnTo>
                  <a:lnTo>
                    <a:pt x="0" y="5493"/>
                  </a:lnTo>
                  <a:close/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1463105" y="730039"/>
              <a:ext cx="260985" cy="5715"/>
            </a:xfrm>
            <a:custGeom>
              <a:avLst/>
              <a:gdLst/>
              <a:ahLst/>
              <a:cxnLst/>
              <a:rect l="l" t="t" r="r" b="b"/>
              <a:pathLst>
                <a:path w="260985" h="5715">
                  <a:moveTo>
                    <a:pt x="260704" y="0"/>
                  </a:moveTo>
                  <a:lnTo>
                    <a:pt x="0" y="0"/>
                  </a:lnTo>
                  <a:lnTo>
                    <a:pt x="0" y="5493"/>
                  </a:lnTo>
                  <a:lnTo>
                    <a:pt x="260704" y="5493"/>
                  </a:lnTo>
                  <a:lnTo>
                    <a:pt x="260704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1463105" y="730039"/>
              <a:ext cx="260985" cy="5715"/>
            </a:xfrm>
            <a:custGeom>
              <a:avLst/>
              <a:gdLst/>
              <a:ahLst/>
              <a:cxnLst/>
              <a:rect l="l" t="t" r="r" b="b"/>
              <a:pathLst>
                <a:path w="260985" h="5715">
                  <a:moveTo>
                    <a:pt x="0" y="5493"/>
                  </a:moveTo>
                  <a:lnTo>
                    <a:pt x="0" y="0"/>
                  </a:lnTo>
                  <a:lnTo>
                    <a:pt x="260704" y="0"/>
                  </a:lnTo>
                  <a:lnTo>
                    <a:pt x="260704" y="5493"/>
                  </a:lnTo>
                  <a:lnTo>
                    <a:pt x="0" y="5493"/>
                  </a:lnTo>
                  <a:close/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9" name="object 10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48195" y="385651"/>
              <a:ext cx="70217" cy="68219"/>
            </a:xfrm>
            <a:prstGeom prst="rect">
              <a:avLst/>
            </a:prstGeom>
          </p:spPr>
        </p:pic>
        <p:sp>
          <p:nvSpPr>
            <p:cNvPr id="110" name="object 110" descr=""/>
            <p:cNvSpPr/>
            <p:nvPr/>
          </p:nvSpPr>
          <p:spPr>
            <a:xfrm>
              <a:off x="1585123" y="460811"/>
              <a:ext cx="0" cy="266700"/>
            </a:xfrm>
            <a:custGeom>
              <a:avLst/>
              <a:gdLst/>
              <a:ahLst/>
              <a:cxnLst/>
              <a:rect l="l" t="t" r="r" b="b"/>
              <a:pathLst>
                <a:path w="0" h="266700">
                  <a:moveTo>
                    <a:pt x="0" y="0"/>
                  </a:moveTo>
                  <a:lnTo>
                    <a:pt x="0" y="266174"/>
                  </a:lnTo>
                </a:path>
              </a:pathLst>
            </a:custGeom>
            <a:ln w="3541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1585123" y="460811"/>
              <a:ext cx="0" cy="100330"/>
            </a:xfrm>
            <a:custGeom>
              <a:avLst/>
              <a:gdLst/>
              <a:ahLst/>
              <a:cxnLst/>
              <a:rect l="l" t="t" r="r" b="b"/>
              <a:pathLst>
                <a:path w="0" h="100329">
                  <a:moveTo>
                    <a:pt x="0" y="0"/>
                  </a:moveTo>
                  <a:lnTo>
                    <a:pt x="0" y="99813"/>
                  </a:lnTo>
                </a:path>
              </a:pathLst>
            </a:custGeom>
            <a:ln w="53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1574804" y="533332"/>
              <a:ext cx="20955" cy="27305"/>
            </a:xfrm>
            <a:custGeom>
              <a:avLst/>
              <a:gdLst/>
              <a:ahLst/>
              <a:cxnLst/>
              <a:rect l="l" t="t" r="r" b="b"/>
              <a:pathLst>
                <a:path w="20955" h="27304">
                  <a:moveTo>
                    <a:pt x="20638" y="0"/>
                  </a:moveTo>
                  <a:lnTo>
                    <a:pt x="0" y="0"/>
                  </a:lnTo>
                  <a:lnTo>
                    <a:pt x="10319" y="27292"/>
                  </a:lnTo>
                  <a:lnTo>
                    <a:pt x="206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1574804" y="533332"/>
              <a:ext cx="20955" cy="27305"/>
            </a:xfrm>
            <a:custGeom>
              <a:avLst/>
              <a:gdLst/>
              <a:ahLst/>
              <a:cxnLst/>
              <a:rect l="l" t="t" r="r" b="b"/>
              <a:pathLst>
                <a:path w="20955" h="27304">
                  <a:moveTo>
                    <a:pt x="10319" y="27292"/>
                  </a:moveTo>
                  <a:lnTo>
                    <a:pt x="20638" y="0"/>
                  </a:lnTo>
                  <a:lnTo>
                    <a:pt x="0" y="0"/>
                  </a:lnTo>
                  <a:lnTo>
                    <a:pt x="10319" y="27292"/>
                  </a:lnTo>
                  <a:close/>
                </a:path>
              </a:pathLst>
            </a:custGeom>
            <a:ln w="50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1521960" y="433519"/>
              <a:ext cx="2540" cy="280670"/>
            </a:xfrm>
            <a:custGeom>
              <a:avLst/>
              <a:gdLst/>
              <a:ahLst/>
              <a:cxnLst/>
              <a:rect l="l" t="t" r="r" b="b"/>
              <a:pathLst>
                <a:path w="2540" h="280670">
                  <a:moveTo>
                    <a:pt x="0" y="0"/>
                  </a:moveTo>
                  <a:lnTo>
                    <a:pt x="2020" y="280417"/>
                  </a:lnTo>
                </a:path>
              </a:pathLst>
            </a:custGeom>
            <a:ln w="35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1508957" y="674865"/>
              <a:ext cx="29845" cy="39370"/>
            </a:xfrm>
            <a:custGeom>
              <a:avLst/>
              <a:gdLst/>
              <a:ahLst/>
              <a:cxnLst/>
              <a:rect l="l" t="t" r="r" b="b"/>
              <a:pathLst>
                <a:path w="29844" h="39370">
                  <a:moveTo>
                    <a:pt x="29483" y="0"/>
                  </a:moveTo>
                  <a:lnTo>
                    <a:pt x="0" y="167"/>
                  </a:lnTo>
                  <a:lnTo>
                    <a:pt x="15022" y="39071"/>
                  </a:lnTo>
                  <a:lnTo>
                    <a:pt x="294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1508957" y="674865"/>
              <a:ext cx="29845" cy="39370"/>
            </a:xfrm>
            <a:custGeom>
              <a:avLst/>
              <a:gdLst/>
              <a:ahLst/>
              <a:cxnLst/>
              <a:rect l="l" t="t" r="r" b="b"/>
              <a:pathLst>
                <a:path w="29844" h="39370">
                  <a:moveTo>
                    <a:pt x="15022" y="39071"/>
                  </a:moveTo>
                  <a:lnTo>
                    <a:pt x="29483" y="0"/>
                  </a:lnTo>
                  <a:lnTo>
                    <a:pt x="0" y="167"/>
                  </a:lnTo>
                  <a:lnTo>
                    <a:pt x="15022" y="39071"/>
                  </a:lnTo>
                  <a:close/>
                </a:path>
              </a:pathLst>
            </a:custGeom>
            <a:ln w="33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1507499" y="433519"/>
              <a:ext cx="29845" cy="39370"/>
            </a:xfrm>
            <a:custGeom>
              <a:avLst/>
              <a:gdLst/>
              <a:ahLst/>
              <a:cxnLst/>
              <a:rect l="l" t="t" r="r" b="b"/>
              <a:pathLst>
                <a:path w="29844" h="39370">
                  <a:moveTo>
                    <a:pt x="14460" y="0"/>
                  </a:moveTo>
                  <a:lnTo>
                    <a:pt x="0" y="39071"/>
                  </a:lnTo>
                  <a:lnTo>
                    <a:pt x="29483" y="38907"/>
                  </a:lnTo>
                  <a:lnTo>
                    <a:pt x="144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1507499" y="433519"/>
              <a:ext cx="29845" cy="39370"/>
            </a:xfrm>
            <a:custGeom>
              <a:avLst/>
              <a:gdLst/>
              <a:ahLst/>
              <a:cxnLst/>
              <a:rect l="l" t="t" r="r" b="b"/>
              <a:pathLst>
                <a:path w="29844" h="39370">
                  <a:moveTo>
                    <a:pt x="14460" y="0"/>
                  </a:moveTo>
                  <a:lnTo>
                    <a:pt x="0" y="39071"/>
                  </a:lnTo>
                  <a:lnTo>
                    <a:pt x="29483" y="38907"/>
                  </a:lnTo>
                  <a:lnTo>
                    <a:pt x="14460" y="0"/>
                  </a:lnTo>
                  <a:close/>
                </a:path>
              </a:pathLst>
            </a:custGeom>
            <a:ln w="33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9" name="object 119" descr=""/>
          <p:cNvSpPr txBox="1"/>
          <p:nvPr/>
        </p:nvSpPr>
        <p:spPr>
          <a:xfrm>
            <a:off x="1305905" y="512801"/>
            <a:ext cx="254635" cy="1060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25"/>
              </a:spcBef>
            </a:pPr>
            <a:r>
              <a:rPr dirty="0" baseline="11111" sz="750" spc="97" b="1">
                <a:latin typeface="Cambria"/>
                <a:cs typeface="Cambria"/>
              </a:rPr>
              <a:t>∆</a:t>
            </a:r>
            <a:r>
              <a:rPr dirty="0" sz="350" spc="65" b="1">
                <a:latin typeface="Cambria"/>
                <a:cs typeface="Cambria"/>
              </a:rPr>
              <a:t>1</a:t>
            </a:r>
            <a:r>
              <a:rPr dirty="0" baseline="11111" sz="750" spc="97">
                <a:latin typeface="Trebuchet MS"/>
                <a:cs typeface="Trebuchet MS"/>
              </a:rPr>
              <a:t>(</a:t>
            </a:r>
            <a:r>
              <a:rPr dirty="0" baseline="11111" sz="750" spc="97" b="1">
                <a:latin typeface="Cambria"/>
                <a:cs typeface="Cambria"/>
              </a:rPr>
              <a:t>t</a:t>
            </a:r>
            <a:r>
              <a:rPr dirty="0" baseline="11111" sz="750" spc="97">
                <a:latin typeface="Trebuchet MS"/>
                <a:cs typeface="Trebuchet MS"/>
              </a:rPr>
              <a:t>)</a:t>
            </a:r>
            <a:endParaRPr baseline="11111" sz="750">
              <a:latin typeface="Trebuchet MS"/>
              <a:cs typeface="Trebuchet MS"/>
            </a:endParaRPr>
          </a:p>
        </p:txBody>
      </p:sp>
      <p:grpSp>
        <p:nvGrpSpPr>
          <p:cNvPr id="120" name="object 120" descr=""/>
          <p:cNvGrpSpPr/>
          <p:nvPr/>
        </p:nvGrpSpPr>
        <p:grpSpPr>
          <a:xfrm>
            <a:off x="1311147" y="355444"/>
            <a:ext cx="554355" cy="1036319"/>
            <a:chOff x="1311147" y="355444"/>
            <a:chExt cx="554355" cy="1036319"/>
          </a:xfrm>
        </p:grpSpPr>
        <p:sp>
          <p:nvSpPr>
            <p:cNvPr id="121" name="object 121" descr=""/>
            <p:cNvSpPr/>
            <p:nvPr/>
          </p:nvSpPr>
          <p:spPr>
            <a:xfrm>
              <a:off x="1313632" y="357929"/>
              <a:ext cx="549275" cy="1031240"/>
            </a:xfrm>
            <a:custGeom>
              <a:avLst/>
              <a:gdLst/>
              <a:ahLst/>
              <a:cxnLst/>
              <a:rect l="l" t="t" r="r" b="b"/>
              <a:pathLst>
                <a:path w="549275" h="1031240">
                  <a:moveTo>
                    <a:pt x="0" y="0"/>
                  </a:moveTo>
                  <a:lnTo>
                    <a:pt x="0" y="446252"/>
                  </a:lnTo>
                  <a:lnTo>
                    <a:pt x="548835" y="446252"/>
                  </a:lnTo>
                  <a:lnTo>
                    <a:pt x="548835" y="0"/>
                  </a:lnTo>
                  <a:lnTo>
                    <a:pt x="0" y="0"/>
                  </a:lnTo>
                  <a:close/>
                </a:path>
                <a:path w="549275" h="1031240">
                  <a:moveTo>
                    <a:pt x="1049" y="603588"/>
                  </a:moveTo>
                  <a:lnTo>
                    <a:pt x="1049" y="1031063"/>
                  </a:lnTo>
                  <a:lnTo>
                    <a:pt x="549118" y="1031063"/>
                  </a:lnTo>
                  <a:lnTo>
                    <a:pt x="549118" y="603588"/>
                  </a:lnTo>
                  <a:lnTo>
                    <a:pt x="1049" y="603588"/>
                  </a:lnTo>
                  <a:close/>
                </a:path>
              </a:pathLst>
            </a:custGeom>
            <a:ln w="49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2" name="object 12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44094" y="1110435"/>
              <a:ext cx="200488" cy="76193"/>
            </a:xfrm>
            <a:prstGeom prst="rect">
              <a:avLst/>
            </a:prstGeom>
          </p:spPr>
        </p:pic>
        <p:sp>
          <p:nvSpPr>
            <p:cNvPr id="123" name="object 123" descr=""/>
            <p:cNvSpPr/>
            <p:nvPr/>
          </p:nvSpPr>
          <p:spPr>
            <a:xfrm>
              <a:off x="1467383" y="1014512"/>
              <a:ext cx="261620" cy="5715"/>
            </a:xfrm>
            <a:custGeom>
              <a:avLst/>
              <a:gdLst/>
              <a:ahLst/>
              <a:cxnLst/>
              <a:rect l="l" t="t" r="r" b="b"/>
              <a:pathLst>
                <a:path w="261619" h="5715">
                  <a:moveTo>
                    <a:pt x="261074" y="0"/>
                  </a:moveTo>
                  <a:lnTo>
                    <a:pt x="0" y="0"/>
                  </a:lnTo>
                  <a:lnTo>
                    <a:pt x="0" y="5439"/>
                  </a:lnTo>
                  <a:lnTo>
                    <a:pt x="261074" y="5439"/>
                  </a:lnTo>
                  <a:lnTo>
                    <a:pt x="261074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1467383" y="1014512"/>
              <a:ext cx="261620" cy="5715"/>
            </a:xfrm>
            <a:custGeom>
              <a:avLst/>
              <a:gdLst/>
              <a:ahLst/>
              <a:cxnLst/>
              <a:rect l="l" t="t" r="r" b="b"/>
              <a:pathLst>
                <a:path w="261619" h="5715">
                  <a:moveTo>
                    <a:pt x="0" y="5439"/>
                  </a:moveTo>
                  <a:lnTo>
                    <a:pt x="0" y="0"/>
                  </a:lnTo>
                  <a:lnTo>
                    <a:pt x="261074" y="0"/>
                  </a:lnTo>
                  <a:lnTo>
                    <a:pt x="261074" y="5439"/>
                  </a:lnTo>
                  <a:lnTo>
                    <a:pt x="0" y="5439"/>
                  </a:lnTo>
                  <a:close/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1473452" y="1325116"/>
              <a:ext cx="261620" cy="5715"/>
            </a:xfrm>
            <a:custGeom>
              <a:avLst/>
              <a:gdLst/>
              <a:ahLst/>
              <a:cxnLst/>
              <a:rect l="l" t="t" r="r" b="b"/>
              <a:pathLst>
                <a:path w="261619" h="5715">
                  <a:moveTo>
                    <a:pt x="261074" y="0"/>
                  </a:moveTo>
                  <a:lnTo>
                    <a:pt x="0" y="0"/>
                  </a:lnTo>
                  <a:lnTo>
                    <a:pt x="0" y="5439"/>
                  </a:lnTo>
                  <a:lnTo>
                    <a:pt x="261074" y="5439"/>
                  </a:lnTo>
                  <a:lnTo>
                    <a:pt x="261074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1473452" y="1325116"/>
              <a:ext cx="261620" cy="5715"/>
            </a:xfrm>
            <a:custGeom>
              <a:avLst/>
              <a:gdLst/>
              <a:ahLst/>
              <a:cxnLst/>
              <a:rect l="l" t="t" r="r" b="b"/>
              <a:pathLst>
                <a:path w="261619" h="5715">
                  <a:moveTo>
                    <a:pt x="0" y="5439"/>
                  </a:moveTo>
                  <a:lnTo>
                    <a:pt x="0" y="0"/>
                  </a:lnTo>
                  <a:lnTo>
                    <a:pt x="261074" y="0"/>
                  </a:lnTo>
                  <a:lnTo>
                    <a:pt x="261074" y="5439"/>
                  </a:lnTo>
                  <a:lnTo>
                    <a:pt x="0" y="5439"/>
                  </a:lnTo>
                  <a:close/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7" name="object 12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58662" y="984179"/>
              <a:ext cx="70313" cy="67547"/>
            </a:xfrm>
            <a:prstGeom prst="rect">
              <a:avLst/>
            </a:prstGeom>
          </p:spPr>
        </p:pic>
        <p:sp>
          <p:nvSpPr>
            <p:cNvPr id="128" name="object 128" descr=""/>
            <p:cNvSpPr/>
            <p:nvPr/>
          </p:nvSpPr>
          <p:spPr>
            <a:xfrm>
              <a:off x="1595642" y="1058590"/>
              <a:ext cx="0" cy="263525"/>
            </a:xfrm>
            <a:custGeom>
              <a:avLst/>
              <a:gdLst/>
              <a:ahLst/>
              <a:cxnLst/>
              <a:rect l="l" t="t" r="r" b="b"/>
              <a:pathLst>
                <a:path w="0" h="263525">
                  <a:moveTo>
                    <a:pt x="0" y="0"/>
                  </a:moveTo>
                  <a:lnTo>
                    <a:pt x="0" y="263504"/>
                  </a:lnTo>
                </a:path>
              </a:pathLst>
            </a:custGeom>
            <a:ln w="3541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1595642" y="1058590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w="0" h="99059">
                  <a:moveTo>
                    <a:pt x="0" y="0"/>
                  </a:moveTo>
                  <a:lnTo>
                    <a:pt x="0" y="98815"/>
                  </a:lnTo>
                </a:path>
              </a:pathLst>
            </a:custGeom>
            <a:ln w="53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1585322" y="1130113"/>
              <a:ext cx="20955" cy="27305"/>
            </a:xfrm>
            <a:custGeom>
              <a:avLst/>
              <a:gdLst/>
              <a:ahLst/>
              <a:cxnLst/>
              <a:rect l="l" t="t" r="r" b="b"/>
              <a:pathLst>
                <a:path w="20955" h="27305">
                  <a:moveTo>
                    <a:pt x="20638" y="0"/>
                  </a:moveTo>
                  <a:lnTo>
                    <a:pt x="0" y="0"/>
                  </a:lnTo>
                  <a:lnTo>
                    <a:pt x="10319" y="27292"/>
                  </a:lnTo>
                  <a:lnTo>
                    <a:pt x="206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1585322" y="1130113"/>
              <a:ext cx="20955" cy="27305"/>
            </a:xfrm>
            <a:custGeom>
              <a:avLst/>
              <a:gdLst/>
              <a:ahLst/>
              <a:cxnLst/>
              <a:rect l="l" t="t" r="r" b="b"/>
              <a:pathLst>
                <a:path w="20955" h="27305">
                  <a:moveTo>
                    <a:pt x="10319" y="27292"/>
                  </a:moveTo>
                  <a:lnTo>
                    <a:pt x="20638" y="0"/>
                  </a:lnTo>
                  <a:lnTo>
                    <a:pt x="0" y="0"/>
                  </a:lnTo>
                  <a:lnTo>
                    <a:pt x="10319" y="27292"/>
                  </a:lnTo>
                  <a:close/>
                </a:path>
              </a:pathLst>
            </a:custGeom>
            <a:ln w="50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1532385" y="1023261"/>
              <a:ext cx="2540" cy="278130"/>
            </a:xfrm>
            <a:custGeom>
              <a:avLst/>
              <a:gdLst/>
              <a:ahLst/>
              <a:cxnLst/>
              <a:rect l="l" t="t" r="r" b="b"/>
              <a:pathLst>
                <a:path w="2540" h="278130">
                  <a:moveTo>
                    <a:pt x="0" y="0"/>
                  </a:moveTo>
                  <a:lnTo>
                    <a:pt x="2022" y="277606"/>
                  </a:lnTo>
                </a:path>
              </a:pathLst>
            </a:custGeom>
            <a:ln w="35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1519382" y="1261793"/>
              <a:ext cx="29845" cy="39370"/>
            </a:xfrm>
            <a:custGeom>
              <a:avLst/>
              <a:gdLst/>
              <a:ahLst/>
              <a:cxnLst/>
              <a:rect l="l" t="t" r="r" b="b"/>
              <a:pathLst>
                <a:path w="29844" h="39369">
                  <a:moveTo>
                    <a:pt x="29483" y="0"/>
                  </a:moveTo>
                  <a:lnTo>
                    <a:pt x="0" y="167"/>
                  </a:lnTo>
                  <a:lnTo>
                    <a:pt x="15025" y="39075"/>
                  </a:lnTo>
                  <a:lnTo>
                    <a:pt x="294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1519382" y="1261793"/>
              <a:ext cx="29845" cy="39370"/>
            </a:xfrm>
            <a:custGeom>
              <a:avLst/>
              <a:gdLst/>
              <a:ahLst/>
              <a:cxnLst/>
              <a:rect l="l" t="t" r="r" b="b"/>
              <a:pathLst>
                <a:path w="29844" h="39369">
                  <a:moveTo>
                    <a:pt x="15025" y="39075"/>
                  </a:moveTo>
                  <a:lnTo>
                    <a:pt x="29483" y="0"/>
                  </a:lnTo>
                  <a:lnTo>
                    <a:pt x="0" y="167"/>
                  </a:lnTo>
                  <a:lnTo>
                    <a:pt x="15025" y="39075"/>
                  </a:lnTo>
                  <a:close/>
                </a:path>
              </a:pathLst>
            </a:custGeom>
            <a:ln w="33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1517927" y="1023261"/>
              <a:ext cx="29845" cy="39370"/>
            </a:xfrm>
            <a:custGeom>
              <a:avLst/>
              <a:gdLst/>
              <a:ahLst/>
              <a:cxnLst/>
              <a:rect l="l" t="t" r="r" b="b"/>
              <a:pathLst>
                <a:path w="29844" h="39369">
                  <a:moveTo>
                    <a:pt x="14457" y="0"/>
                  </a:moveTo>
                  <a:lnTo>
                    <a:pt x="0" y="39075"/>
                  </a:lnTo>
                  <a:lnTo>
                    <a:pt x="29482" y="38907"/>
                  </a:lnTo>
                  <a:lnTo>
                    <a:pt x="144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 descr=""/>
            <p:cNvSpPr/>
            <p:nvPr/>
          </p:nvSpPr>
          <p:spPr>
            <a:xfrm>
              <a:off x="1517927" y="1023261"/>
              <a:ext cx="29845" cy="39370"/>
            </a:xfrm>
            <a:custGeom>
              <a:avLst/>
              <a:gdLst/>
              <a:ahLst/>
              <a:cxnLst/>
              <a:rect l="l" t="t" r="r" b="b"/>
              <a:pathLst>
                <a:path w="29844" h="39369">
                  <a:moveTo>
                    <a:pt x="14457" y="0"/>
                  </a:moveTo>
                  <a:lnTo>
                    <a:pt x="0" y="39075"/>
                  </a:lnTo>
                  <a:lnTo>
                    <a:pt x="29482" y="38907"/>
                  </a:lnTo>
                  <a:lnTo>
                    <a:pt x="14457" y="0"/>
                  </a:lnTo>
                  <a:close/>
                </a:path>
              </a:pathLst>
            </a:custGeom>
            <a:ln w="33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7" name="object 137" descr=""/>
          <p:cNvSpPr txBox="1"/>
          <p:nvPr/>
        </p:nvSpPr>
        <p:spPr>
          <a:xfrm>
            <a:off x="1311503" y="1109360"/>
            <a:ext cx="254635" cy="1060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25"/>
              </a:spcBef>
            </a:pPr>
            <a:r>
              <a:rPr dirty="0" baseline="11111" sz="750" spc="97" b="1">
                <a:latin typeface="Cambria"/>
                <a:cs typeface="Cambria"/>
              </a:rPr>
              <a:t>∆</a:t>
            </a:r>
            <a:r>
              <a:rPr dirty="0" sz="350" spc="65" b="1">
                <a:latin typeface="Cambria"/>
                <a:cs typeface="Cambria"/>
              </a:rPr>
              <a:t>2</a:t>
            </a:r>
            <a:r>
              <a:rPr dirty="0" baseline="11111" sz="750" spc="97">
                <a:latin typeface="Trebuchet MS"/>
                <a:cs typeface="Trebuchet MS"/>
              </a:rPr>
              <a:t>(</a:t>
            </a:r>
            <a:r>
              <a:rPr dirty="0" baseline="11111" sz="750" spc="97" b="1">
                <a:latin typeface="Cambria"/>
                <a:cs typeface="Cambria"/>
              </a:rPr>
              <a:t>t</a:t>
            </a:r>
            <a:r>
              <a:rPr dirty="0" baseline="11111" sz="750" spc="97">
                <a:latin typeface="Trebuchet MS"/>
                <a:cs typeface="Trebuchet MS"/>
              </a:rPr>
              <a:t>)</a:t>
            </a:r>
            <a:endParaRPr baseline="11111" sz="7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72527"/>
            <a:ext cx="1510030" cy="2444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00"/>
              <a:t>Other</a:t>
            </a:r>
            <a:r>
              <a:rPr dirty="0" sz="1400" spc="-75"/>
              <a:t> </a:t>
            </a:r>
            <a:r>
              <a:rPr dirty="0" sz="1400" spc="-25"/>
              <a:t>similar</a:t>
            </a:r>
            <a:r>
              <a:rPr dirty="0" sz="1400" spc="-70"/>
              <a:t> </a:t>
            </a:r>
            <a:r>
              <a:rPr dirty="0" sz="1400" spc="-45"/>
              <a:t>efforts</a:t>
            </a:r>
            <a:endParaRPr sz="1400"/>
          </a:p>
        </p:txBody>
      </p:sp>
      <p:sp>
        <p:nvSpPr>
          <p:cNvPr id="3" name="object 3" descr=""/>
          <p:cNvSpPr txBox="1"/>
          <p:nvPr/>
        </p:nvSpPr>
        <p:spPr>
          <a:xfrm>
            <a:off x="143294" y="272870"/>
            <a:ext cx="1985010" cy="5359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spc="-35" b="1">
                <a:latin typeface="Gill Sans MT"/>
                <a:cs typeface="Gill Sans MT"/>
              </a:rPr>
              <a:t>Quantum</a:t>
            </a:r>
            <a:r>
              <a:rPr dirty="0" sz="1100" spc="-10" b="1">
                <a:latin typeface="Gill Sans MT"/>
                <a:cs typeface="Gill Sans MT"/>
              </a:rPr>
              <a:t> Mimicry</a:t>
            </a:r>
            <a:endParaRPr sz="1100">
              <a:latin typeface="Gill Sans MT"/>
              <a:cs typeface="Gill Sans MT"/>
            </a:endParaRPr>
          </a:p>
          <a:p>
            <a:pPr marL="33020" marR="5080" indent="65405">
              <a:lnSpc>
                <a:spcPct val="102600"/>
              </a:lnSpc>
            </a:pPr>
            <a:r>
              <a:rPr dirty="0" sz="1100">
                <a:latin typeface="Tahoma"/>
                <a:cs typeface="Tahoma"/>
              </a:rPr>
              <a:t>Can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 spc="-90">
                <a:latin typeface="Tahoma"/>
                <a:cs typeface="Tahoma"/>
              </a:rPr>
              <a:t>we</a:t>
            </a:r>
            <a:r>
              <a:rPr dirty="0" sz="1100">
                <a:latin typeface="Tahoma"/>
                <a:cs typeface="Tahoma"/>
              </a:rPr>
              <a:t> </a:t>
            </a:r>
            <a:r>
              <a:rPr dirty="0" sz="1100" spc="-55">
                <a:latin typeface="Tahoma"/>
                <a:cs typeface="Tahoma"/>
              </a:rPr>
              <a:t>make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multiple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different </a:t>
            </a:r>
            <a:r>
              <a:rPr dirty="0" sz="1100" spc="-50">
                <a:latin typeface="Tahoma"/>
                <a:cs typeface="Tahoma"/>
              </a:rPr>
              <a:t>systems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60">
                <a:latin typeface="Tahoma"/>
                <a:cs typeface="Tahoma"/>
              </a:rPr>
              <a:t>behave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in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the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60">
                <a:latin typeface="Tahoma"/>
                <a:cs typeface="Tahoma"/>
              </a:rPr>
              <a:t>same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65">
                <a:latin typeface="Tahoma"/>
                <a:cs typeface="Tahoma"/>
              </a:rPr>
              <a:t>way?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710" y="897654"/>
            <a:ext cx="1826909" cy="2127399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74307" y="1913741"/>
            <a:ext cx="4390390" cy="1506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17420" marR="5080">
              <a:lnSpc>
                <a:spcPct val="125499"/>
              </a:lnSpc>
              <a:spcBef>
                <a:spcPts val="100"/>
              </a:spcBef>
            </a:pPr>
            <a:r>
              <a:rPr dirty="0" sz="900">
                <a:latin typeface="Arial"/>
                <a:cs typeface="Arial"/>
              </a:rPr>
              <a:t>Lukin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et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al.,</a:t>
            </a:r>
            <a:r>
              <a:rPr dirty="0" sz="900" spc="1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npj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Quantum</a:t>
            </a:r>
            <a:r>
              <a:rPr dirty="0" sz="900" spc="1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Information </a:t>
            </a:r>
            <a:r>
              <a:rPr dirty="0" sz="900" b="1">
                <a:latin typeface="Gill Sans MT"/>
                <a:cs typeface="Gill Sans MT"/>
              </a:rPr>
              <a:t>6</a:t>
            </a:r>
            <a:r>
              <a:rPr dirty="0" sz="900">
                <a:latin typeface="Arial"/>
                <a:cs typeface="Arial"/>
              </a:rPr>
              <a:t>,</a:t>
            </a:r>
            <a:r>
              <a:rPr dirty="0" sz="900" spc="10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80 </a:t>
            </a:r>
            <a:r>
              <a:rPr dirty="0" sz="900" spc="-10">
                <a:latin typeface="Arial"/>
                <a:cs typeface="Arial"/>
              </a:rPr>
              <a:t>(2020).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35"/>
              </a:spcBef>
            </a:pPr>
            <a:endParaRPr sz="900">
              <a:latin typeface="Arial"/>
              <a:cs typeface="Arial"/>
            </a:endParaRPr>
          </a:p>
          <a:p>
            <a:pPr marL="2217420" marR="67310">
              <a:lnSpc>
                <a:spcPct val="102600"/>
              </a:lnSpc>
            </a:pPr>
            <a:r>
              <a:rPr dirty="0" sz="1100" spc="-10" b="1">
                <a:latin typeface="Gill Sans MT"/>
                <a:cs typeface="Gill Sans MT"/>
              </a:rPr>
              <a:t>Use</a:t>
            </a:r>
            <a:r>
              <a:rPr dirty="0" sz="1100" spc="20" b="1">
                <a:latin typeface="Gill Sans MT"/>
                <a:cs typeface="Gill Sans MT"/>
              </a:rPr>
              <a:t> </a:t>
            </a:r>
            <a:r>
              <a:rPr dirty="0" sz="1100" b="1">
                <a:latin typeface="Gill Sans MT"/>
                <a:cs typeface="Gill Sans MT"/>
              </a:rPr>
              <a:t>of</a:t>
            </a:r>
            <a:r>
              <a:rPr dirty="0" sz="1100" spc="20" b="1">
                <a:latin typeface="Gill Sans MT"/>
                <a:cs typeface="Gill Sans MT"/>
              </a:rPr>
              <a:t> </a:t>
            </a:r>
            <a:r>
              <a:rPr dirty="0" sz="1100" b="1">
                <a:latin typeface="Gill Sans MT"/>
                <a:cs typeface="Gill Sans MT"/>
              </a:rPr>
              <a:t>RF</a:t>
            </a:r>
            <a:r>
              <a:rPr dirty="0" sz="1100" spc="20" b="1">
                <a:latin typeface="Gill Sans MT"/>
                <a:cs typeface="Gill Sans MT"/>
              </a:rPr>
              <a:t> </a:t>
            </a:r>
            <a:r>
              <a:rPr dirty="0" sz="1100" spc="-20" b="1">
                <a:latin typeface="Gill Sans MT"/>
                <a:cs typeface="Gill Sans MT"/>
              </a:rPr>
              <a:t>sideband</a:t>
            </a:r>
            <a:r>
              <a:rPr dirty="0" sz="1100" spc="20" b="1">
                <a:latin typeface="Gill Sans MT"/>
                <a:cs typeface="Gill Sans MT"/>
              </a:rPr>
              <a:t> </a:t>
            </a:r>
            <a:r>
              <a:rPr dirty="0" sz="1100" spc="-10" b="1">
                <a:latin typeface="Gill Sans MT"/>
                <a:cs typeface="Gill Sans MT"/>
              </a:rPr>
              <a:t>for</a:t>
            </a:r>
            <a:r>
              <a:rPr dirty="0" sz="1100" spc="30" b="1">
                <a:latin typeface="Gill Sans MT"/>
                <a:cs typeface="Gill Sans MT"/>
              </a:rPr>
              <a:t> </a:t>
            </a:r>
            <a:r>
              <a:rPr dirty="0" sz="1100" spc="-20" b="1">
                <a:latin typeface="Gill Sans MT"/>
                <a:cs typeface="Gill Sans MT"/>
              </a:rPr>
              <a:t>QDots</a:t>
            </a:r>
            <a:r>
              <a:rPr dirty="0" sz="1100" spc="20" b="1">
                <a:latin typeface="Gill Sans MT"/>
                <a:cs typeface="Gill Sans MT"/>
              </a:rPr>
              <a:t> </a:t>
            </a:r>
            <a:r>
              <a:rPr dirty="0" sz="1100" spc="-50" b="1">
                <a:latin typeface="Gill Sans MT"/>
                <a:cs typeface="Gill Sans MT"/>
              </a:rPr>
              <a:t>or </a:t>
            </a:r>
            <a:r>
              <a:rPr dirty="0" sz="1100" b="1">
                <a:latin typeface="Gill Sans MT"/>
                <a:cs typeface="Gill Sans MT"/>
              </a:rPr>
              <a:t>NVs</a:t>
            </a:r>
            <a:r>
              <a:rPr dirty="0" sz="1100" spc="5" b="1">
                <a:latin typeface="Gill Sans MT"/>
                <a:cs typeface="Gill Sans MT"/>
              </a:rPr>
              <a:t> </a:t>
            </a:r>
            <a:r>
              <a:rPr dirty="0" sz="1100" spc="-50" b="1">
                <a:latin typeface="Gill Sans MT"/>
                <a:cs typeface="Gill Sans MT"/>
              </a:rPr>
              <a:t>two-</a:t>
            </a:r>
            <a:r>
              <a:rPr dirty="0" sz="1100" b="1">
                <a:latin typeface="Gill Sans MT"/>
                <a:cs typeface="Gill Sans MT"/>
              </a:rPr>
              <a:t>qubit</a:t>
            </a:r>
            <a:r>
              <a:rPr dirty="0" sz="1100" spc="5" b="1">
                <a:latin typeface="Gill Sans MT"/>
                <a:cs typeface="Gill Sans MT"/>
              </a:rPr>
              <a:t> </a:t>
            </a:r>
            <a:r>
              <a:rPr dirty="0" sz="1100" b="1">
                <a:latin typeface="Gill Sans MT"/>
                <a:cs typeface="Gill Sans MT"/>
              </a:rPr>
              <a:t>gates</a:t>
            </a:r>
            <a:r>
              <a:rPr dirty="0" sz="1100" spc="10" b="1">
                <a:latin typeface="Gill Sans MT"/>
                <a:cs typeface="Gill Sans MT"/>
              </a:rPr>
              <a:t> </a:t>
            </a:r>
            <a:r>
              <a:rPr dirty="0" sz="1100" spc="-25" b="1">
                <a:latin typeface="Gill Sans MT"/>
                <a:cs typeface="Gill Sans MT"/>
              </a:rPr>
              <a:t>...</a:t>
            </a:r>
            <a:endParaRPr sz="1100">
              <a:latin typeface="Gill Sans MT"/>
              <a:cs typeface="Gill Sans MT"/>
            </a:endParaRPr>
          </a:p>
          <a:p>
            <a:pPr marL="81280" marR="2486660" indent="-69215">
              <a:lnSpc>
                <a:spcPct val="125499"/>
              </a:lnSpc>
              <a:spcBef>
                <a:spcPts val="1220"/>
              </a:spcBef>
            </a:pPr>
            <a:r>
              <a:rPr dirty="0" sz="900">
                <a:latin typeface="Arial"/>
                <a:cs typeface="Arial"/>
              </a:rPr>
              <a:t>A.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G.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Campos</a:t>
            </a:r>
            <a:r>
              <a:rPr dirty="0" sz="900" spc="1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et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al.</a:t>
            </a:r>
            <a:r>
              <a:rPr dirty="0" sz="900" spc="10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PRL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118,</a:t>
            </a:r>
            <a:r>
              <a:rPr dirty="0" sz="900" spc="10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083201 </a:t>
            </a:r>
            <a:r>
              <a:rPr dirty="0" sz="900" spc="-10">
                <a:latin typeface="Arial"/>
                <a:cs typeface="Arial"/>
              </a:rPr>
              <a:t>(2017).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279307" y="200874"/>
            <a:ext cx="1714500" cy="191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spc="-45" b="1">
                <a:latin typeface="Gill Sans MT"/>
                <a:cs typeface="Gill Sans MT"/>
              </a:rPr>
              <a:t>Experiment-</a:t>
            </a:r>
            <a:r>
              <a:rPr dirty="0" sz="1100" spc="-30" b="1">
                <a:latin typeface="Gill Sans MT"/>
                <a:cs typeface="Gill Sans MT"/>
              </a:rPr>
              <a:t>Theory</a:t>
            </a:r>
            <a:r>
              <a:rPr dirty="0" sz="1100" spc="50" b="1">
                <a:latin typeface="Gill Sans MT"/>
                <a:cs typeface="Gill Sans MT"/>
              </a:rPr>
              <a:t> </a:t>
            </a:r>
            <a:r>
              <a:rPr dirty="0" sz="1100" b="1">
                <a:latin typeface="Gill Sans MT"/>
                <a:cs typeface="Gill Sans MT"/>
              </a:rPr>
              <a:t>on</a:t>
            </a:r>
            <a:r>
              <a:rPr dirty="0" sz="1100" spc="55" b="1">
                <a:latin typeface="Gill Sans MT"/>
                <a:cs typeface="Gill Sans MT"/>
              </a:rPr>
              <a:t> </a:t>
            </a:r>
            <a:r>
              <a:rPr dirty="0" sz="1100" spc="-25" b="1">
                <a:latin typeface="Gill Sans MT"/>
                <a:cs typeface="Gill Sans MT"/>
              </a:rPr>
              <a:t>SiC</a:t>
            </a:r>
            <a:endParaRPr sz="1100">
              <a:latin typeface="Gill Sans MT"/>
              <a:cs typeface="Gill Sans MT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97782" y="470014"/>
            <a:ext cx="2133197" cy="1420977"/>
          </a:xfrm>
          <a:prstGeom prst="rect">
            <a:avLst/>
          </a:prstGeom>
        </p:spPr>
      </p:pic>
    </p:spTree>
  </p:cSld>
  <p:clrMapOvr>
    <a:masterClrMapping/>
  </p:clrMapOvr>
  <p:transition spd="fast">
    <p:cut thruBlk="0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00" spc="-50"/>
              <a:t>Sensing</a:t>
            </a:r>
            <a:r>
              <a:rPr dirty="0" sz="1400" spc="-35"/>
              <a:t> </a:t>
            </a:r>
            <a:r>
              <a:rPr dirty="0" sz="1400"/>
              <a:t>with</a:t>
            </a:r>
            <a:r>
              <a:rPr dirty="0" sz="1400" spc="-30"/>
              <a:t> </a:t>
            </a:r>
            <a:r>
              <a:rPr dirty="0" sz="1400" spc="-45"/>
              <a:t>absorption</a:t>
            </a:r>
            <a:r>
              <a:rPr dirty="0" sz="1400" spc="-30"/>
              <a:t> </a:t>
            </a:r>
            <a:r>
              <a:rPr dirty="0" sz="1400" spc="-35"/>
              <a:t>spectrum </a:t>
            </a:r>
            <a:r>
              <a:rPr dirty="0" sz="1400"/>
              <a:t>of</a:t>
            </a:r>
            <a:r>
              <a:rPr dirty="0" sz="1400" spc="-30"/>
              <a:t> </a:t>
            </a:r>
            <a:r>
              <a:rPr dirty="0" sz="1400" spc="-65"/>
              <a:t>pulse-</a:t>
            </a:r>
            <a:r>
              <a:rPr dirty="0" sz="1400" spc="-50"/>
              <a:t>driven</a:t>
            </a:r>
            <a:r>
              <a:rPr dirty="0" sz="1400" spc="-30"/>
              <a:t> </a:t>
            </a:r>
            <a:r>
              <a:rPr dirty="0" sz="1400" spc="-10"/>
              <a:t>emitters</a:t>
            </a:r>
            <a:endParaRPr sz="1400"/>
          </a:p>
        </p:txBody>
      </p:sp>
      <p:sp>
        <p:nvSpPr>
          <p:cNvPr id="3" name="object 3" descr=""/>
          <p:cNvSpPr txBox="1"/>
          <p:nvPr/>
        </p:nvSpPr>
        <p:spPr>
          <a:xfrm>
            <a:off x="730262" y="509954"/>
            <a:ext cx="3141345" cy="191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1100" spc="-40">
                <a:latin typeface="Tahoma"/>
                <a:cs typeface="Tahoma"/>
              </a:rPr>
              <a:t>Sensing</a:t>
            </a:r>
            <a:r>
              <a:rPr dirty="0" sz="1100" spc="-4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of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-60">
                <a:latin typeface="Tahoma"/>
                <a:cs typeface="Tahoma"/>
              </a:rPr>
              <a:t>weak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70">
                <a:latin typeface="Tahoma"/>
                <a:cs typeface="Tahoma"/>
              </a:rPr>
              <a:t>E&amp;M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signals:</a:t>
            </a:r>
            <a:r>
              <a:rPr dirty="0" sz="1100" spc="85"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FF0000"/>
                </a:solidFill>
                <a:latin typeface="Tahoma"/>
                <a:cs typeface="Tahoma"/>
              </a:rPr>
              <a:t>1</a:t>
            </a:r>
            <a:r>
              <a:rPr dirty="0" sz="1100" i="1">
                <a:solidFill>
                  <a:srgbClr val="FF0000"/>
                </a:solidFill>
                <a:latin typeface="Verdana"/>
                <a:cs typeface="Verdana"/>
              </a:rPr>
              <a:t>/</a:t>
            </a:r>
            <a:r>
              <a:rPr dirty="0" sz="1100" i="1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dirty="0" baseline="-10416" sz="120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dirty="0" baseline="-10416" sz="1200" spc="209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100" spc="-30">
                <a:solidFill>
                  <a:srgbClr val="FF0000"/>
                </a:solidFill>
                <a:latin typeface="Tahoma"/>
                <a:cs typeface="Tahoma"/>
              </a:rPr>
              <a:t>instead</a:t>
            </a:r>
            <a:r>
              <a:rPr dirty="0" sz="1100" spc="-2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FF0000"/>
                </a:solidFill>
                <a:latin typeface="Tahoma"/>
                <a:cs typeface="Tahoma"/>
              </a:rPr>
              <a:t>of</a:t>
            </a:r>
            <a:r>
              <a:rPr dirty="0" sz="1100" spc="-2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FF0000"/>
                </a:solidFill>
                <a:latin typeface="Tahoma"/>
                <a:cs typeface="Tahoma"/>
              </a:rPr>
              <a:t>1</a:t>
            </a:r>
            <a:r>
              <a:rPr dirty="0" sz="1100" i="1">
                <a:solidFill>
                  <a:srgbClr val="FF0000"/>
                </a:solidFill>
                <a:latin typeface="Verdana"/>
                <a:cs typeface="Verdana"/>
              </a:rPr>
              <a:t>/</a:t>
            </a:r>
            <a:r>
              <a:rPr dirty="0" sz="1100" i="1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dirty="0" sz="1100" spc="-160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baseline="27777" sz="1200" spc="-75">
                <a:solidFill>
                  <a:srgbClr val="FF0000"/>
                </a:solidFill>
                <a:latin typeface="Cambria"/>
                <a:cs typeface="Cambria"/>
              </a:rPr>
              <a:t>∗</a:t>
            </a:r>
            <a:endParaRPr baseline="27777" sz="1200">
              <a:latin typeface="Cambria"/>
              <a:cs typeface="Cambri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748316" y="585595"/>
            <a:ext cx="79375" cy="147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00" spc="-5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014" y="712184"/>
            <a:ext cx="3060012" cy="2250014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1262659" y="3007698"/>
            <a:ext cx="208280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>
                <a:latin typeface="Arial"/>
                <a:cs typeface="Arial"/>
              </a:rPr>
              <a:t>T.</a:t>
            </a:r>
            <a:r>
              <a:rPr dirty="0" sz="900" spc="25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Joas</a:t>
            </a:r>
            <a:r>
              <a:rPr dirty="0" sz="900" spc="2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et</a:t>
            </a:r>
            <a:r>
              <a:rPr dirty="0" sz="900" spc="3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al,</a:t>
            </a:r>
            <a:r>
              <a:rPr dirty="0" sz="900" spc="2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Nat.</a:t>
            </a:r>
            <a:r>
              <a:rPr dirty="0" sz="900" spc="120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Comm.,</a:t>
            </a:r>
            <a:r>
              <a:rPr dirty="0" sz="900" spc="30">
                <a:latin typeface="Arial"/>
                <a:cs typeface="Arial"/>
              </a:rPr>
              <a:t> </a:t>
            </a:r>
            <a:r>
              <a:rPr dirty="0" sz="900" b="1">
                <a:latin typeface="Gill Sans MT"/>
                <a:cs typeface="Gill Sans MT"/>
              </a:rPr>
              <a:t>8</a:t>
            </a:r>
            <a:r>
              <a:rPr dirty="0" sz="900">
                <a:latin typeface="Arial"/>
                <a:cs typeface="Arial"/>
              </a:rPr>
              <a:t>,</a:t>
            </a:r>
            <a:r>
              <a:rPr dirty="0" sz="900" spc="2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964</a:t>
            </a:r>
            <a:r>
              <a:rPr dirty="0" sz="900" spc="2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(2017)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sz="1400" spc="-25"/>
              <a:t>Conclusion</a:t>
            </a:r>
            <a:r>
              <a:rPr dirty="0" sz="1400" spc="-60"/>
              <a:t> </a:t>
            </a:r>
            <a:r>
              <a:rPr dirty="0" sz="1400" spc="-30"/>
              <a:t>and</a:t>
            </a:r>
            <a:r>
              <a:rPr dirty="0" sz="1400" spc="-55"/>
              <a:t> </a:t>
            </a:r>
            <a:r>
              <a:rPr dirty="0" sz="1400" spc="-10"/>
              <a:t>Outlook</a:t>
            </a:r>
            <a:endParaRPr sz="14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08004" cy="34560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99085" y="630198"/>
            <a:ext cx="4099560" cy="230441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60350">
              <a:lnSpc>
                <a:spcPct val="100000"/>
              </a:lnSpc>
              <a:spcBef>
                <a:spcPts val="9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87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>
                <a:latin typeface="Tahoma"/>
                <a:cs typeface="Tahoma"/>
              </a:rPr>
              <a:t>The</a:t>
            </a:r>
            <a:r>
              <a:rPr dirty="0" sz="1100" spc="-25">
                <a:latin typeface="Tahoma"/>
                <a:cs typeface="Tahoma"/>
              </a:rPr>
              <a:t> Promise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of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quantum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computation</a:t>
            </a:r>
            <a:endParaRPr sz="1100">
              <a:latin typeface="Tahoma"/>
              <a:cs typeface="Tahoma"/>
            </a:endParaRPr>
          </a:p>
          <a:p>
            <a:pPr marL="260350">
              <a:lnSpc>
                <a:spcPct val="100000"/>
              </a:lnSpc>
              <a:spcBef>
                <a:spcPts val="90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02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25">
                <a:latin typeface="Tahoma"/>
                <a:cs typeface="Tahoma"/>
              </a:rPr>
              <a:t>Quantum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Optics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and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QIP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intersection</a:t>
            </a:r>
            <a:endParaRPr sz="1100">
              <a:latin typeface="Tahoma"/>
              <a:cs typeface="Tahoma"/>
            </a:endParaRPr>
          </a:p>
          <a:p>
            <a:pPr marL="260350">
              <a:lnSpc>
                <a:spcPct val="100000"/>
              </a:lnSpc>
              <a:spcBef>
                <a:spcPts val="90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32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20">
                <a:latin typeface="Tahoma"/>
                <a:cs typeface="Tahoma"/>
              </a:rPr>
              <a:t>Spectral</a:t>
            </a:r>
            <a:r>
              <a:rPr dirty="0" sz="1100" spc="-10">
                <a:latin typeface="Tahoma"/>
                <a:cs typeface="Tahoma"/>
              </a:rPr>
              <a:t> </a:t>
            </a:r>
            <a:r>
              <a:rPr dirty="0" sz="1100" spc="-45">
                <a:latin typeface="Tahoma"/>
                <a:cs typeface="Tahoma"/>
              </a:rPr>
              <a:t>inhomogeneity</a:t>
            </a:r>
            <a:r>
              <a:rPr dirty="0" sz="1100" spc="-10">
                <a:latin typeface="Tahoma"/>
                <a:cs typeface="Tahoma"/>
              </a:rPr>
              <a:t> </a:t>
            </a:r>
            <a:r>
              <a:rPr dirty="0" sz="1100" spc="-50">
                <a:latin typeface="Tahoma"/>
                <a:cs typeface="Tahoma"/>
              </a:rPr>
              <a:t>challenges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for</a:t>
            </a:r>
            <a:r>
              <a:rPr dirty="0" sz="1100" spc="-5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scalable</a:t>
            </a:r>
            <a:r>
              <a:rPr dirty="0" sz="1100" spc="-1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QIP</a:t>
            </a:r>
            <a:r>
              <a:rPr dirty="0" sz="1100" spc="-10">
                <a:latin typeface="Tahoma"/>
                <a:cs typeface="Tahoma"/>
              </a:rPr>
              <a:t> platforms</a:t>
            </a:r>
            <a:endParaRPr sz="1100">
              <a:latin typeface="Tahoma"/>
              <a:cs typeface="Tahoma"/>
            </a:endParaRPr>
          </a:p>
          <a:p>
            <a:pPr marL="260350">
              <a:lnSpc>
                <a:spcPct val="100000"/>
              </a:lnSpc>
              <a:spcBef>
                <a:spcPts val="90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02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20">
                <a:latin typeface="Tahoma"/>
                <a:cs typeface="Tahoma"/>
              </a:rPr>
              <a:t>External control </a:t>
            </a:r>
            <a:r>
              <a:rPr dirty="0" sz="1100" spc="-30">
                <a:latin typeface="Tahoma"/>
                <a:cs typeface="Tahoma"/>
              </a:rPr>
              <a:t>fields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to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45">
                <a:latin typeface="Tahoma"/>
                <a:cs typeface="Tahoma"/>
              </a:rPr>
              <a:t>supplement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-30">
                <a:latin typeface="Tahoma"/>
                <a:cs typeface="Tahoma"/>
              </a:rPr>
              <a:t>materials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engineering</a:t>
            </a:r>
            <a:endParaRPr sz="1100">
              <a:latin typeface="Tahoma"/>
              <a:cs typeface="Tahoma"/>
            </a:endParaRPr>
          </a:p>
          <a:p>
            <a:pPr marL="50800" marR="43180" indent="209550">
              <a:lnSpc>
                <a:spcPct val="125299"/>
              </a:lnSpc>
              <a:spcBef>
                <a:spcPts val="57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79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>
                <a:latin typeface="Tahoma"/>
                <a:cs typeface="Tahoma"/>
              </a:rPr>
              <a:t>Can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55">
                <a:latin typeface="Tahoma"/>
                <a:cs typeface="Tahoma"/>
              </a:rPr>
              <a:t>overcome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spectral</a:t>
            </a:r>
            <a:r>
              <a:rPr dirty="0" sz="1100" spc="-30">
                <a:latin typeface="Tahoma"/>
                <a:cs typeface="Tahoma"/>
              </a:rPr>
              <a:t> diffusion </a:t>
            </a:r>
            <a:r>
              <a:rPr dirty="0" sz="1100">
                <a:latin typeface="Tahoma"/>
                <a:cs typeface="Tahoma"/>
              </a:rPr>
              <a:t>with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45">
                <a:latin typeface="Tahoma"/>
                <a:cs typeface="Tahoma"/>
              </a:rPr>
              <a:t>pulse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protocols </a:t>
            </a:r>
            <a:r>
              <a:rPr dirty="0" sz="1100" spc="-20" b="1">
                <a:latin typeface="Gill Sans MT"/>
                <a:cs typeface="Gill Sans MT"/>
              </a:rPr>
              <a:t>Emission/absorption</a:t>
            </a:r>
            <a:r>
              <a:rPr dirty="0" sz="1100" spc="25" b="1">
                <a:latin typeface="Gill Sans MT"/>
                <a:cs typeface="Gill Sans MT"/>
              </a:rPr>
              <a:t> </a:t>
            </a:r>
            <a:r>
              <a:rPr dirty="0" sz="1100" spc="-30" b="1">
                <a:latin typeface="Gill Sans MT"/>
                <a:cs typeface="Gill Sans MT"/>
              </a:rPr>
              <a:t>spectrum</a:t>
            </a:r>
            <a:r>
              <a:rPr dirty="0" sz="1100" spc="30" b="1">
                <a:latin typeface="Gill Sans MT"/>
                <a:cs typeface="Gill Sans MT"/>
              </a:rPr>
              <a:t> </a:t>
            </a:r>
            <a:r>
              <a:rPr dirty="0" sz="1100" spc="-30" b="1">
                <a:latin typeface="Gill Sans MT"/>
                <a:cs typeface="Gill Sans MT"/>
              </a:rPr>
              <a:t>independent</a:t>
            </a:r>
            <a:r>
              <a:rPr dirty="0" sz="1100" spc="25" b="1">
                <a:latin typeface="Gill Sans MT"/>
                <a:cs typeface="Gill Sans MT"/>
              </a:rPr>
              <a:t> </a:t>
            </a:r>
            <a:r>
              <a:rPr dirty="0" sz="1100" b="1">
                <a:latin typeface="Gill Sans MT"/>
                <a:cs typeface="Gill Sans MT"/>
              </a:rPr>
              <a:t>of</a:t>
            </a:r>
            <a:r>
              <a:rPr dirty="0" sz="1100" spc="30" b="1">
                <a:latin typeface="Gill Sans MT"/>
                <a:cs typeface="Gill Sans MT"/>
              </a:rPr>
              <a:t> </a:t>
            </a:r>
            <a:r>
              <a:rPr dirty="0" sz="1100" b="1">
                <a:latin typeface="Gill Sans MT"/>
                <a:cs typeface="Gill Sans MT"/>
              </a:rPr>
              <a:t>the</a:t>
            </a:r>
            <a:r>
              <a:rPr dirty="0" sz="1100" spc="30" b="1">
                <a:latin typeface="Gill Sans MT"/>
                <a:cs typeface="Gill Sans MT"/>
              </a:rPr>
              <a:t> </a:t>
            </a:r>
            <a:r>
              <a:rPr dirty="0" sz="1100" spc="-35" b="1">
                <a:latin typeface="Gill Sans MT"/>
                <a:cs typeface="Gill Sans MT"/>
              </a:rPr>
              <a:t>environment </a:t>
            </a:r>
            <a:r>
              <a:rPr dirty="0" sz="1100" spc="-30" b="1">
                <a:latin typeface="Gill Sans MT"/>
                <a:cs typeface="Gill Sans MT"/>
              </a:rPr>
              <a:t>Restored</a:t>
            </a:r>
            <a:r>
              <a:rPr dirty="0" sz="1100" spc="15" b="1">
                <a:latin typeface="Gill Sans MT"/>
                <a:cs typeface="Gill Sans MT"/>
              </a:rPr>
              <a:t> </a:t>
            </a:r>
            <a:r>
              <a:rPr dirty="0" sz="1100" spc="-20" b="1">
                <a:latin typeface="Gill Sans MT"/>
                <a:cs typeface="Gill Sans MT"/>
              </a:rPr>
              <a:t>photon</a:t>
            </a:r>
            <a:r>
              <a:rPr dirty="0" sz="1100" spc="15" b="1">
                <a:latin typeface="Gill Sans MT"/>
                <a:cs typeface="Gill Sans MT"/>
              </a:rPr>
              <a:t> </a:t>
            </a:r>
            <a:r>
              <a:rPr dirty="0" sz="1100" spc="-25" b="1">
                <a:latin typeface="Gill Sans MT"/>
                <a:cs typeface="Gill Sans MT"/>
              </a:rPr>
              <a:t>indistinguishability</a:t>
            </a:r>
            <a:r>
              <a:rPr dirty="0" sz="1100" spc="15" b="1">
                <a:latin typeface="Gill Sans MT"/>
                <a:cs typeface="Gill Sans MT"/>
              </a:rPr>
              <a:t> </a:t>
            </a:r>
            <a:r>
              <a:rPr dirty="0" sz="1100" spc="-35" b="1">
                <a:latin typeface="Gill Sans MT"/>
                <a:cs typeface="Gill Sans MT"/>
              </a:rPr>
              <a:t>between</a:t>
            </a:r>
            <a:r>
              <a:rPr dirty="0" sz="1100" spc="20" b="1">
                <a:latin typeface="Gill Sans MT"/>
                <a:cs typeface="Gill Sans MT"/>
              </a:rPr>
              <a:t> </a:t>
            </a:r>
            <a:r>
              <a:rPr dirty="0" sz="1100" spc="-20" b="1">
                <a:latin typeface="Gill Sans MT"/>
                <a:cs typeface="Gill Sans MT"/>
              </a:rPr>
              <a:t>different</a:t>
            </a:r>
            <a:r>
              <a:rPr dirty="0" sz="1100" spc="15" b="1">
                <a:latin typeface="Gill Sans MT"/>
                <a:cs typeface="Gill Sans MT"/>
              </a:rPr>
              <a:t> </a:t>
            </a:r>
            <a:r>
              <a:rPr dirty="0" sz="1100" spc="-10" b="1">
                <a:latin typeface="Gill Sans MT"/>
                <a:cs typeface="Gill Sans MT"/>
              </a:rPr>
              <a:t>qubits</a:t>
            </a:r>
            <a:endParaRPr sz="1100">
              <a:latin typeface="Gill Sans MT"/>
              <a:cs typeface="Gill Sans MT"/>
            </a:endParaRPr>
          </a:p>
          <a:p>
            <a:pPr marL="260350">
              <a:lnSpc>
                <a:spcPct val="100000"/>
              </a:lnSpc>
              <a:spcBef>
                <a:spcPts val="90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95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10">
                <a:latin typeface="Tahoma"/>
                <a:cs typeface="Tahoma"/>
              </a:rPr>
              <a:t>Protocols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can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45">
                <a:latin typeface="Tahoma"/>
                <a:cs typeface="Tahoma"/>
              </a:rPr>
              <a:t>improve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efficiency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of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critical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QIP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operations</a:t>
            </a:r>
            <a:endParaRPr sz="1100">
              <a:latin typeface="Tahoma"/>
              <a:cs typeface="Tahoma"/>
            </a:endParaRPr>
          </a:p>
          <a:p>
            <a:pPr marL="260350">
              <a:lnSpc>
                <a:spcPct val="100000"/>
              </a:lnSpc>
              <a:spcBef>
                <a:spcPts val="90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95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10">
                <a:latin typeface="Tahoma"/>
                <a:cs typeface="Tahoma"/>
              </a:rPr>
              <a:t>Outlook:</a:t>
            </a:r>
            <a:r>
              <a:rPr dirty="0" sz="1100" spc="80">
                <a:latin typeface="Tahoma"/>
                <a:cs typeface="Tahoma"/>
              </a:rPr>
              <a:t> </a:t>
            </a:r>
            <a:r>
              <a:rPr dirty="0" sz="1100" spc="-50">
                <a:latin typeface="Tahoma"/>
                <a:cs typeface="Tahoma"/>
              </a:rPr>
              <a:t>two-</a:t>
            </a:r>
            <a:r>
              <a:rPr dirty="0" sz="1100" spc="-20">
                <a:latin typeface="Tahoma"/>
                <a:cs typeface="Tahoma"/>
              </a:rPr>
              <a:t>qubit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gates,</a:t>
            </a:r>
            <a:r>
              <a:rPr dirty="0" sz="1100" spc="-25">
                <a:latin typeface="Tahoma"/>
                <a:cs typeface="Tahoma"/>
              </a:rPr>
              <a:t> ...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sz="1400" spc="-50"/>
              <a:t>Acknowledgement</a:t>
            </a:r>
            <a:endParaRPr sz="14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08004" cy="34560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7868" y="524585"/>
            <a:ext cx="2381885" cy="11398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90"/>
              </a:spcBef>
            </a:pPr>
            <a:r>
              <a:rPr dirty="0" sz="1100" spc="-10" b="1">
                <a:latin typeface="Gill Sans MT"/>
                <a:cs typeface="Gill Sans MT"/>
              </a:rPr>
              <a:t>Collaborators:</a:t>
            </a:r>
            <a:endParaRPr sz="1100">
              <a:latin typeface="Gill Sans MT"/>
              <a:cs typeface="Gill Sans MT"/>
            </a:endParaRPr>
          </a:p>
          <a:p>
            <a:pPr marL="341630">
              <a:lnSpc>
                <a:spcPct val="100000"/>
              </a:lnSpc>
              <a:spcBef>
                <a:spcPts val="118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54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>
                <a:latin typeface="Tahoma"/>
                <a:cs typeface="Tahoma"/>
              </a:rPr>
              <a:t>D.</a:t>
            </a:r>
            <a:r>
              <a:rPr dirty="0" sz="1100" spc="5">
                <a:latin typeface="Tahoma"/>
                <a:cs typeface="Tahoma"/>
              </a:rPr>
              <a:t> </a:t>
            </a:r>
            <a:r>
              <a:rPr dirty="0" sz="1100" spc="-30">
                <a:latin typeface="Tahoma"/>
                <a:cs typeface="Tahoma"/>
              </a:rPr>
              <a:t>Awschalom</a:t>
            </a:r>
            <a:r>
              <a:rPr dirty="0" sz="1100">
                <a:latin typeface="Tahoma"/>
                <a:cs typeface="Tahoma"/>
              </a:rPr>
              <a:t> (U</a:t>
            </a:r>
            <a:r>
              <a:rPr dirty="0" sz="1100" spc="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Chicago)</a:t>
            </a:r>
            <a:endParaRPr sz="1100">
              <a:latin typeface="Tahoma"/>
              <a:cs typeface="Tahoma"/>
            </a:endParaRPr>
          </a:p>
          <a:p>
            <a:pPr marL="341630">
              <a:lnSpc>
                <a:spcPct val="100000"/>
              </a:lnSpc>
              <a:spcBef>
                <a:spcPts val="33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345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>
                <a:latin typeface="Tahoma"/>
                <a:cs typeface="Tahoma"/>
              </a:rPr>
              <a:t>V.</a:t>
            </a:r>
            <a:r>
              <a:rPr dirty="0" sz="1100" spc="45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Dobrovitski</a:t>
            </a:r>
            <a:r>
              <a:rPr dirty="0" sz="1100" spc="4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(TU</a:t>
            </a:r>
            <a:r>
              <a:rPr dirty="0" sz="1100" spc="4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Delft)</a:t>
            </a:r>
            <a:endParaRPr sz="1100">
              <a:latin typeface="Tahoma"/>
              <a:cs typeface="Tahoma"/>
            </a:endParaRPr>
          </a:p>
          <a:p>
            <a:pPr marL="341630">
              <a:lnSpc>
                <a:spcPct val="100000"/>
              </a:lnSpc>
              <a:spcBef>
                <a:spcPts val="33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32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30">
                <a:latin typeface="Tahoma"/>
                <a:cs typeface="Tahoma"/>
              </a:rPr>
              <a:t>Kathy-</a:t>
            </a:r>
            <a:r>
              <a:rPr dirty="0" sz="1100">
                <a:latin typeface="Tahoma"/>
                <a:cs typeface="Tahoma"/>
              </a:rPr>
              <a:t>Anne</a:t>
            </a:r>
            <a:r>
              <a:rPr dirty="0" sz="1100" spc="-5">
                <a:latin typeface="Tahoma"/>
                <a:cs typeface="Tahoma"/>
              </a:rPr>
              <a:t> </a:t>
            </a:r>
            <a:r>
              <a:rPr dirty="0" sz="1100" spc="-45">
                <a:latin typeface="Tahoma"/>
                <a:cs typeface="Tahoma"/>
              </a:rPr>
              <a:t>Soderberg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(AFRL)</a:t>
            </a:r>
            <a:endParaRPr sz="1100">
              <a:latin typeface="Tahoma"/>
              <a:cs typeface="Tahoma"/>
            </a:endParaRPr>
          </a:p>
          <a:p>
            <a:pPr marL="341630">
              <a:lnSpc>
                <a:spcPct val="100000"/>
              </a:lnSpc>
              <a:spcBef>
                <a:spcPts val="33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95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10">
                <a:latin typeface="Tahoma"/>
                <a:cs typeface="Tahoma"/>
              </a:rPr>
              <a:t>David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Hucul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(AFRL)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393636" y="1931079"/>
            <a:ext cx="3820795" cy="720090"/>
            <a:chOff x="393636" y="1931079"/>
            <a:chExt cx="3820795" cy="72009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3636" y="1931082"/>
              <a:ext cx="720018" cy="72000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4012" y="1931083"/>
              <a:ext cx="1259961" cy="720003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94354" y="1931079"/>
              <a:ext cx="720007" cy="720007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1701279" y="2771820"/>
            <a:ext cx="1206500" cy="2882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700" b="1">
                <a:solidFill>
                  <a:srgbClr val="0000FF"/>
                </a:solidFill>
                <a:latin typeface="Gill Sans MT"/>
                <a:cs typeface="Gill Sans MT"/>
              </a:rPr>
              <a:t>Thank</a:t>
            </a:r>
            <a:r>
              <a:rPr dirty="0" sz="1700" spc="105" b="1">
                <a:solidFill>
                  <a:srgbClr val="0000FF"/>
                </a:solidFill>
                <a:latin typeface="Gill Sans MT"/>
                <a:cs typeface="Gill Sans MT"/>
              </a:rPr>
              <a:t> </a:t>
            </a:r>
            <a:r>
              <a:rPr dirty="0" sz="1700" spc="-20" b="1">
                <a:solidFill>
                  <a:srgbClr val="0000FF"/>
                </a:solidFill>
                <a:latin typeface="Gill Sans MT"/>
                <a:cs typeface="Gill Sans MT"/>
              </a:rPr>
              <a:t>You!</a:t>
            </a:r>
            <a:endParaRPr sz="1700">
              <a:latin typeface="Gill Sans MT"/>
              <a:cs typeface="Gill Sans MT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sz="1400"/>
              <a:t>Model</a:t>
            </a:r>
            <a:r>
              <a:rPr dirty="0" sz="1400" spc="-45"/>
              <a:t> </a:t>
            </a:r>
            <a:r>
              <a:rPr dirty="0" sz="1400" spc="-30"/>
              <a:t>and</a:t>
            </a:r>
            <a:r>
              <a:rPr dirty="0" sz="1400" spc="-45"/>
              <a:t> </a:t>
            </a:r>
            <a:r>
              <a:rPr dirty="0" sz="1400" spc="-20"/>
              <a:t>Solution</a:t>
            </a:r>
            <a:endParaRPr sz="1400"/>
          </a:p>
        </p:txBody>
      </p:sp>
      <p:sp>
        <p:nvSpPr>
          <p:cNvPr id="3" name="object 3" descr=""/>
          <p:cNvSpPr txBox="1"/>
          <p:nvPr/>
        </p:nvSpPr>
        <p:spPr>
          <a:xfrm>
            <a:off x="203301" y="474953"/>
            <a:ext cx="3380740" cy="4718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b="1">
                <a:solidFill>
                  <a:srgbClr val="FF0000"/>
                </a:solidFill>
                <a:latin typeface="Gill Sans MT"/>
                <a:cs typeface="Gill Sans MT"/>
              </a:rPr>
              <a:t>Model:</a:t>
            </a:r>
            <a:r>
              <a:rPr dirty="0" sz="1100" spc="135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100" b="1">
                <a:solidFill>
                  <a:srgbClr val="FF0000"/>
                </a:solidFill>
                <a:latin typeface="Gill Sans MT"/>
                <a:cs typeface="Gill Sans MT"/>
              </a:rPr>
              <a:t>TLS</a:t>
            </a:r>
            <a:r>
              <a:rPr dirty="0" sz="1100" spc="25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100" spc="-15" b="1">
                <a:solidFill>
                  <a:srgbClr val="FF0000"/>
                </a:solidFill>
                <a:latin typeface="Gill Sans MT"/>
                <a:cs typeface="Gill Sans MT"/>
              </a:rPr>
              <a:t>coupled</a:t>
            </a:r>
            <a:r>
              <a:rPr dirty="0" sz="1100" spc="25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100" b="1">
                <a:solidFill>
                  <a:srgbClr val="FF0000"/>
                </a:solidFill>
                <a:latin typeface="Gill Sans MT"/>
                <a:cs typeface="Gill Sans MT"/>
              </a:rPr>
              <a:t>to</a:t>
            </a:r>
            <a:r>
              <a:rPr dirty="0" sz="1100" spc="30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100" spc="-10" b="1">
                <a:solidFill>
                  <a:srgbClr val="FF0000"/>
                </a:solidFill>
                <a:latin typeface="Gill Sans MT"/>
                <a:cs typeface="Gill Sans MT"/>
              </a:rPr>
              <a:t>bosonic</a:t>
            </a:r>
            <a:r>
              <a:rPr dirty="0" sz="1100" spc="30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100" b="1">
                <a:solidFill>
                  <a:srgbClr val="FF0000"/>
                </a:solidFill>
                <a:latin typeface="Gill Sans MT"/>
                <a:cs typeface="Gill Sans MT"/>
              </a:rPr>
              <a:t>bath</a:t>
            </a:r>
            <a:r>
              <a:rPr dirty="0" sz="1100" spc="30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100" spc="290" b="1">
                <a:solidFill>
                  <a:srgbClr val="FF0000"/>
                </a:solidFill>
                <a:latin typeface="Gill Sans MT"/>
                <a:cs typeface="Gill Sans MT"/>
              </a:rPr>
              <a:t>+</a:t>
            </a:r>
            <a:r>
              <a:rPr dirty="0" sz="1100" spc="30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100" spc="-20" b="1">
                <a:solidFill>
                  <a:srgbClr val="FF0000"/>
                </a:solidFill>
                <a:latin typeface="Gill Sans MT"/>
                <a:cs typeface="Gill Sans MT"/>
              </a:rPr>
              <a:t>driving</a:t>
            </a:r>
            <a:r>
              <a:rPr dirty="0" sz="1100" spc="25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100" spc="-10" b="1">
                <a:solidFill>
                  <a:srgbClr val="FF0000"/>
                </a:solidFill>
                <a:latin typeface="Gill Sans MT"/>
                <a:cs typeface="Gill Sans MT"/>
              </a:rPr>
              <a:t>field.</a:t>
            </a:r>
            <a:endParaRPr sz="1100">
              <a:latin typeface="Gill Sans MT"/>
              <a:cs typeface="Gill Sans MT"/>
            </a:endParaRPr>
          </a:p>
          <a:p>
            <a:pPr marL="156210">
              <a:lnSpc>
                <a:spcPct val="100000"/>
              </a:lnSpc>
              <a:spcBef>
                <a:spcPts val="885"/>
              </a:spcBef>
            </a:pPr>
            <a:r>
              <a:rPr dirty="0" sz="1100" spc="-10">
                <a:latin typeface="Tahoma"/>
                <a:cs typeface="Tahoma"/>
              </a:rPr>
              <a:t>Rotating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Frame,</a:t>
            </a:r>
            <a:r>
              <a:rPr dirty="0" sz="1100" spc="-20">
                <a:latin typeface="Tahoma"/>
                <a:cs typeface="Tahoma"/>
              </a:rPr>
              <a:t> Rotating-</a:t>
            </a:r>
            <a:r>
              <a:rPr dirty="0" sz="1100" spc="-60">
                <a:latin typeface="Tahoma"/>
                <a:cs typeface="Tahoma"/>
              </a:rPr>
              <a:t>Wave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Approximation: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838504" y="1118268"/>
            <a:ext cx="123189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sng" sz="900" spc="16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∆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858011" y="1269156"/>
            <a:ext cx="8382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0"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270863" y="1364201"/>
            <a:ext cx="79692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44220" algn="l"/>
              </a:tabLst>
            </a:pPr>
            <a:r>
              <a:rPr dirty="0" sz="600" spc="-50" i="1">
                <a:latin typeface="Arial"/>
                <a:cs typeface="Arial"/>
              </a:rPr>
              <a:t>k</a:t>
            </a:r>
            <a:r>
              <a:rPr dirty="0" sz="600" i="1">
                <a:latin typeface="Arial"/>
                <a:cs typeface="Arial"/>
              </a:rPr>
              <a:t>	</a:t>
            </a:r>
            <a:r>
              <a:rPr dirty="0" sz="600" spc="-50" i="1">
                <a:latin typeface="Arial"/>
                <a:cs typeface="Arial"/>
              </a:rPr>
              <a:t>k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579943" y="1175174"/>
            <a:ext cx="6921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Lucida Sans Unicode"/>
                <a:cs typeface="Lucida Sans Unicode"/>
              </a:rPr>
              <a:t>†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92733" y="1243373"/>
            <a:ext cx="79756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490220" algn="l"/>
              </a:tabLst>
            </a:pPr>
            <a:r>
              <a:rPr dirty="0" sz="600" spc="-50" i="1">
                <a:latin typeface="Arial"/>
                <a:cs typeface="Arial"/>
              </a:rPr>
              <a:t>z</a:t>
            </a:r>
            <a:r>
              <a:rPr dirty="0" sz="600" i="1">
                <a:latin typeface="Arial"/>
                <a:cs typeface="Arial"/>
              </a:rPr>
              <a:t>	k</a:t>
            </a:r>
            <a:r>
              <a:rPr dirty="0" sz="600" spc="370" i="1">
                <a:latin typeface="Arial"/>
                <a:cs typeface="Arial"/>
              </a:rPr>
              <a:t> </a:t>
            </a:r>
            <a:r>
              <a:rPr dirty="0" baseline="-13888" sz="900" i="1">
                <a:latin typeface="Arial"/>
                <a:cs typeface="Arial"/>
              </a:rPr>
              <a:t>k</a:t>
            </a:r>
            <a:r>
              <a:rPr dirty="0" baseline="-13888" sz="900" spc="562" i="1">
                <a:latin typeface="Arial"/>
                <a:cs typeface="Arial"/>
              </a:rPr>
              <a:t> </a:t>
            </a:r>
            <a:r>
              <a:rPr dirty="0" sz="600" spc="-50" i="1">
                <a:latin typeface="Arial"/>
                <a:cs typeface="Arial"/>
              </a:rPr>
              <a:t>k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09179" y="1083736"/>
            <a:ext cx="926465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44220" algn="l"/>
              </a:tabLst>
            </a:pPr>
            <a:r>
              <a:rPr dirty="0" sz="900" spc="725">
                <a:latin typeface="Century Gothic"/>
                <a:cs typeface="Century Gothic"/>
              </a:rPr>
              <a:t>X</a:t>
            </a:r>
            <a:r>
              <a:rPr dirty="0" sz="900">
                <a:latin typeface="Century Gothic"/>
                <a:cs typeface="Century Gothic"/>
              </a:rPr>
              <a:t>	</a:t>
            </a:r>
            <a:r>
              <a:rPr dirty="0" sz="900" spc="725">
                <a:latin typeface="Century Gothic"/>
                <a:cs typeface="Century Gothic"/>
              </a:rPr>
              <a:t>X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386660" y="1175174"/>
            <a:ext cx="6921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Lucida Sans Unicode"/>
                <a:cs typeface="Lucida Sans Unicode"/>
              </a:rPr>
              <a:t>†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149767" y="1243373"/>
            <a:ext cx="86614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248285" algn="l"/>
                <a:tab pos="645795" algn="l"/>
              </a:tabLst>
            </a:pPr>
            <a:r>
              <a:rPr dirty="0" sz="600" spc="-50" i="1">
                <a:latin typeface="Arial"/>
                <a:cs typeface="Arial"/>
              </a:rPr>
              <a:t>k</a:t>
            </a:r>
            <a:r>
              <a:rPr dirty="0" sz="600" i="1">
                <a:latin typeface="Arial"/>
                <a:cs typeface="Arial"/>
              </a:rPr>
              <a:t>	</a:t>
            </a:r>
            <a:r>
              <a:rPr dirty="0" baseline="-13888" sz="900" i="1">
                <a:latin typeface="Arial"/>
                <a:cs typeface="Arial"/>
              </a:rPr>
              <a:t>k</a:t>
            </a:r>
            <a:r>
              <a:rPr dirty="0" baseline="-13888" sz="900" spc="667" i="1">
                <a:latin typeface="Arial"/>
                <a:cs typeface="Arial"/>
              </a:rPr>
              <a:t> </a:t>
            </a:r>
            <a:r>
              <a:rPr dirty="0" sz="600" spc="45">
                <a:latin typeface="Lucida Sans Unicode"/>
                <a:cs typeface="Lucida Sans Unicode"/>
              </a:rPr>
              <a:t>−</a:t>
            </a:r>
            <a:r>
              <a:rPr dirty="0" sz="600">
                <a:latin typeface="Lucida Sans Unicode"/>
                <a:cs typeface="Lucida Sans Unicode"/>
              </a:rPr>
              <a:t>	</a:t>
            </a:r>
            <a:r>
              <a:rPr dirty="0" sz="600" i="1">
                <a:latin typeface="Arial"/>
                <a:cs typeface="Arial"/>
              </a:rPr>
              <a:t>k</a:t>
            </a:r>
            <a:r>
              <a:rPr dirty="0" sz="600" spc="445" i="1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+</a:t>
            </a:r>
            <a:endParaRPr sz="6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259380" y="1065766"/>
            <a:ext cx="807085" cy="162560"/>
          </a:xfrm>
          <a:prstGeom prst="rect">
            <a:avLst/>
          </a:prstGeom>
        </p:spPr>
        <p:txBody>
          <a:bodyPr wrap="square" lIns="0" tIns="12636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723900" algn="l"/>
              </a:tabLst>
            </a:pPr>
            <a:r>
              <a:rPr dirty="0" sz="900">
                <a:latin typeface="Century Gothic"/>
                <a:cs typeface="Century Gothic"/>
              </a:rPr>
              <a:t>	 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75335" y="1191915"/>
            <a:ext cx="260858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87985" algn="l"/>
                <a:tab pos="835025" algn="l"/>
                <a:tab pos="1566545" algn="l"/>
                <a:tab pos="1766570" algn="l"/>
                <a:tab pos="2503805" algn="l"/>
              </a:tabLst>
            </a:pPr>
            <a:r>
              <a:rPr dirty="0" sz="900" spc="80" i="1">
                <a:latin typeface="Calibri"/>
                <a:cs typeface="Calibri"/>
              </a:rPr>
              <a:t>H</a:t>
            </a:r>
            <a:r>
              <a:rPr dirty="0" sz="900" spc="120" i="1">
                <a:latin typeface="Calibri"/>
                <a:cs typeface="Calibri"/>
              </a:rPr>
              <a:t> </a:t>
            </a:r>
            <a:r>
              <a:rPr dirty="0" sz="900" spc="135">
                <a:latin typeface="Arial"/>
                <a:cs typeface="Arial"/>
              </a:rPr>
              <a:t>=</a:t>
            </a:r>
            <a:r>
              <a:rPr dirty="0" sz="900">
                <a:latin typeface="Arial"/>
                <a:cs typeface="Arial"/>
              </a:rPr>
              <a:t>	</a:t>
            </a:r>
            <a:r>
              <a:rPr dirty="0" sz="900" i="1">
                <a:latin typeface="Comic Sans MS"/>
                <a:cs typeface="Comic Sans MS"/>
              </a:rPr>
              <a:t>σ</a:t>
            </a:r>
            <a:r>
              <a:rPr dirty="0" sz="900" spc="365" i="1">
                <a:latin typeface="Comic Sans MS"/>
                <a:cs typeface="Comic Sans MS"/>
              </a:rPr>
              <a:t> </a:t>
            </a:r>
            <a:r>
              <a:rPr dirty="0" sz="900" spc="135">
                <a:latin typeface="Arial"/>
                <a:cs typeface="Arial"/>
              </a:rPr>
              <a:t>+</a:t>
            </a:r>
            <a:r>
              <a:rPr dirty="0" sz="900">
                <a:latin typeface="Arial"/>
                <a:cs typeface="Arial"/>
              </a:rPr>
              <a:t>	</a:t>
            </a:r>
            <a:r>
              <a:rPr dirty="0" sz="900" i="1">
                <a:latin typeface="Comic Sans MS"/>
                <a:cs typeface="Comic Sans MS"/>
              </a:rPr>
              <a:t>ω</a:t>
            </a:r>
            <a:r>
              <a:rPr dirty="0" sz="900" spc="100" i="1">
                <a:latin typeface="Comic Sans MS"/>
                <a:cs typeface="Comic Sans MS"/>
              </a:rPr>
              <a:t> </a:t>
            </a:r>
            <a:r>
              <a:rPr dirty="0" sz="900" i="1">
                <a:latin typeface="Calibri"/>
                <a:cs typeface="Calibri"/>
              </a:rPr>
              <a:t>a</a:t>
            </a:r>
            <a:r>
              <a:rPr dirty="0" sz="900" spc="160" i="1">
                <a:latin typeface="Calibri"/>
                <a:cs typeface="Calibri"/>
              </a:rPr>
              <a:t> </a:t>
            </a:r>
            <a:r>
              <a:rPr dirty="0" sz="900" i="1">
                <a:latin typeface="Calibri"/>
                <a:cs typeface="Calibri"/>
              </a:rPr>
              <a:t>a</a:t>
            </a:r>
            <a:r>
              <a:rPr dirty="0" sz="900" spc="340" i="1">
                <a:latin typeface="Calibri"/>
                <a:cs typeface="Calibri"/>
              </a:rPr>
              <a:t> </a:t>
            </a:r>
            <a:r>
              <a:rPr dirty="0" sz="900" spc="215">
                <a:latin typeface="Cambria"/>
                <a:cs typeface="Cambria"/>
              </a:rPr>
              <a:t>−</a:t>
            </a:r>
            <a:r>
              <a:rPr dirty="0" sz="900" spc="-15">
                <a:latin typeface="Cambria"/>
                <a:cs typeface="Cambria"/>
              </a:rPr>
              <a:t> </a:t>
            </a:r>
            <a:r>
              <a:rPr dirty="0" sz="900" spc="-50" i="1">
                <a:latin typeface="Calibri"/>
                <a:cs typeface="Calibri"/>
              </a:rPr>
              <a:t>i</a:t>
            </a:r>
            <a:r>
              <a:rPr dirty="0" sz="900" i="1">
                <a:latin typeface="Calibri"/>
                <a:cs typeface="Calibri"/>
              </a:rPr>
              <a:t>	</a:t>
            </a:r>
            <a:r>
              <a:rPr dirty="0" sz="900" spc="-50" i="1">
                <a:latin typeface="Calibri"/>
                <a:cs typeface="Calibri"/>
              </a:rPr>
              <a:t>g</a:t>
            </a:r>
            <a:r>
              <a:rPr dirty="0" sz="900" i="1">
                <a:latin typeface="Calibri"/>
                <a:cs typeface="Calibri"/>
              </a:rPr>
              <a:t>	a</a:t>
            </a:r>
            <a:r>
              <a:rPr dirty="0" sz="900" spc="200" i="1">
                <a:latin typeface="Calibri"/>
                <a:cs typeface="Calibri"/>
              </a:rPr>
              <a:t> </a:t>
            </a:r>
            <a:r>
              <a:rPr dirty="0" sz="900" i="1">
                <a:latin typeface="Comic Sans MS"/>
                <a:cs typeface="Comic Sans MS"/>
              </a:rPr>
              <a:t>σ</a:t>
            </a:r>
            <a:r>
              <a:rPr dirty="0" sz="900" spc="145" i="1">
                <a:latin typeface="Comic Sans MS"/>
                <a:cs typeface="Comic Sans MS"/>
              </a:rPr>
              <a:t>  </a:t>
            </a:r>
            <a:r>
              <a:rPr dirty="0" sz="900" spc="215">
                <a:latin typeface="Cambria"/>
                <a:cs typeface="Cambria"/>
              </a:rPr>
              <a:t>−</a:t>
            </a:r>
            <a:r>
              <a:rPr dirty="0" sz="900" spc="10">
                <a:latin typeface="Cambria"/>
                <a:cs typeface="Cambria"/>
              </a:rPr>
              <a:t> </a:t>
            </a:r>
            <a:r>
              <a:rPr dirty="0" sz="900" i="1">
                <a:latin typeface="Calibri"/>
                <a:cs typeface="Calibri"/>
              </a:rPr>
              <a:t>a</a:t>
            </a:r>
            <a:r>
              <a:rPr dirty="0" sz="900" spc="200" i="1">
                <a:latin typeface="Calibri"/>
                <a:cs typeface="Calibri"/>
              </a:rPr>
              <a:t> </a:t>
            </a:r>
            <a:r>
              <a:rPr dirty="0" sz="900" spc="-50" i="1">
                <a:latin typeface="Comic Sans MS"/>
                <a:cs typeface="Comic Sans MS"/>
              </a:rPr>
              <a:t>σ</a:t>
            </a:r>
            <a:r>
              <a:rPr dirty="0" sz="900" i="1">
                <a:latin typeface="Comic Sans MS"/>
                <a:cs typeface="Comic Sans MS"/>
              </a:rPr>
              <a:t>	</a:t>
            </a:r>
            <a:r>
              <a:rPr dirty="0" sz="900" spc="135">
                <a:latin typeface="Arial"/>
                <a:cs typeface="Arial"/>
              </a:rPr>
              <a:t>+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283788" y="1168760"/>
            <a:ext cx="7620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sng" sz="600" spc="-5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x</a:t>
            </a:r>
            <a:r>
              <a:rPr dirty="0" u="sng" sz="600" spc="50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endParaRPr sz="6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3199257" y="1118153"/>
            <a:ext cx="30226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sng" sz="9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Ω</a:t>
            </a:r>
            <a:r>
              <a:rPr dirty="0" u="none" sz="900" spc="114">
                <a:latin typeface="Arial"/>
                <a:cs typeface="Arial"/>
              </a:rPr>
              <a:t> </a:t>
            </a:r>
            <a:r>
              <a:rPr dirty="0" u="sng" sz="900" spc="4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</a:t>
            </a:r>
            <a:r>
              <a:rPr dirty="0" u="sng" sz="900" spc="40" i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</a:t>
            </a:r>
            <a:r>
              <a:rPr dirty="0" u="sng" sz="900" spc="4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)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3308210" y="1269156"/>
            <a:ext cx="8382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0"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3603294" y="1242535"/>
            <a:ext cx="37782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91465" algn="l"/>
              </a:tabLst>
            </a:pPr>
            <a:r>
              <a:rPr dirty="0" sz="600" spc="90">
                <a:latin typeface="Arial"/>
                <a:cs typeface="Arial"/>
              </a:rPr>
              <a:t>+</a:t>
            </a:r>
            <a:r>
              <a:rPr dirty="0" sz="600">
                <a:latin typeface="Arial"/>
                <a:cs typeface="Arial"/>
              </a:rPr>
              <a:t>	</a:t>
            </a:r>
            <a:r>
              <a:rPr dirty="0" sz="600" spc="45">
                <a:latin typeface="Lucida Sans Unicode"/>
                <a:cs typeface="Lucida Sans Unicode"/>
              </a:rPr>
              <a:t>−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3490861" y="1191915"/>
            <a:ext cx="54229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50">
                <a:latin typeface="Arial"/>
                <a:cs typeface="Arial"/>
              </a:rPr>
              <a:t>(</a:t>
            </a:r>
            <a:r>
              <a:rPr dirty="0" sz="900" spc="50" i="1">
                <a:latin typeface="Comic Sans MS"/>
                <a:cs typeface="Comic Sans MS"/>
              </a:rPr>
              <a:t>σ</a:t>
            </a:r>
            <a:r>
              <a:rPr dirty="0" sz="900" spc="120" i="1">
                <a:latin typeface="Comic Sans MS"/>
                <a:cs typeface="Comic Sans MS"/>
              </a:rPr>
              <a:t>  </a:t>
            </a:r>
            <a:r>
              <a:rPr dirty="0" sz="900" spc="185">
                <a:latin typeface="Arial"/>
                <a:cs typeface="Arial"/>
              </a:rPr>
              <a:t>+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i="1">
                <a:latin typeface="Comic Sans MS"/>
                <a:cs typeface="Comic Sans MS"/>
              </a:rPr>
              <a:t>σ</a:t>
            </a:r>
            <a:r>
              <a:rPr dirty="0" sz="900" spc="385" i="1">
                <a:latin typeface="Comic Sans MS"/>
                <a:cs typeface="Comic Sans MS"/>
              </a:rPr>
              <a:t> </a:t>
            </a:r>
            <a:r>
              <a:rPr dirty="0" sz="900" spc="5">
                <a:latin typeface="Arial"/>
                <a:cs typeface="Arial"/>
              </a:rPr>
              <a:t>)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79768" y="1497963"/>
            <a:ext cx="4100195" cy="899794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90"/>
              </a:spcBef>
            </a:pPr>
            <a:r>
              <a:rPr dirty="0" sz="1100" spc="-10">
                <a:latin typeface="Tahoma"/>
                <a:cs typeface="Tahoma"/>
              </a:rPr>
              <a:t>Ω</a:t>
            </a:r>
            <a:r>
              <a:rPr dirty="0" baseline="-10416" sz="1200" spc="-15" i="1">
                <a:latin typeface="Arial"/>
                <a:cs typeface="Arial"/>
              </a:rPr>
              <a:t>x</a:t>
            </a:r>
            <a:r>
              <a:rPr dirty="0" baseline="-10416" sz="1200" spc="-150" i="1">
                <a:latin typeface="Arial"/>
                <a:cs typeface="Arial"/>
              </a:rPr>
              <a:t> </a:t>
            </a:r>
            <a:r>
              <a:rPr dirty="0" sz="1100" spc="50">
                <a:latin typeface="Tahoma"/>
                <a:cs typeface="Tahoma"/>
              </a:rPr>
              <a:t>(</a:t>
            </a:r>
            <a:r>
              <a:rPr dirty="0" sz="1100" spc="50" i="1">
                <a:latin typeface="Arial"/>
                <a:cs typeface="Arial"/>
              </a:rPr>
              <a:t>t</a:t>
            </a:r>
            <a:r>
              <a:rPr dirty="0" sz="1100" spc="50">
                <a:latin typeface="Tahoma"/>
                <a:cs typeface="Tahoma"/>
              </a:rPr>
              <a:t>)</a:t>
            </a:r>
            <a:r>
              <a:rPr dirty="0" sz="1100" spc="-4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is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the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external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control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field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50">
                <a:latin typeface="Tahoma"/>
                <a:cs typeface="Tahoma"/>
              </a:rPr>
              <a:t>e.g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periodic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i="1">
                <a:latin typeface="Verdana"/>
                <a:cs typeface="Verdana"/>
              </a:rPr>
              <a:t>π</a:t>
            </a:r>
            <a:r>
              <a:rPr dirty="0" sz="1100" spc="-35" i="1">
                <a:latin typeface="Verdana"/>
                <a:cs typeface="Verdana"/>
              </a:rPr>
              <a:t> </a:t>
            </a:r>
            <a:r>
              <a:rPr dirty="0" sz="1100" spc="-10">
                <a:latin typeface="Tahoma"/>
                <a:cs typeface="Tahoma"/>
              </a:rPr>
              <a:t>pulses</a:t>
            </a:r>
            <a:endParaRPr sz="1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1100">
              <a:latin typeface="Tahoma"/>
              <a:cs typeface="Tahoma"/>
            </a:endParaRPr>
          </a:p>
          <a:p>
            <a:pPr marL="63500">
              <a:lnSpc>
                <a:spcPct val="100000"/>
              </a:lnSpc>
            </a:pPr>
            <a:r>
              <a:rPr dirty="0" sz="1100">
                <a:latin typeface="Tahoma"/>
                <a:cs typeface="Tahoma"/>
              </a:rPr>
              <a:t>Units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Γ</a:t>
            </a:r>
            <a:r>
              <a:rPr dirty="0" sz="1100" spc="-10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and</a:t>
            </a:r>
            <a:r>
              <a:rPr dirty="0" sz="1100" spc="-5">
                <a:latin typeface="Tahoma"/>
                <a:cs typeface="Tahoma"/>
              </a:rPr>
              <a:t> </a:t>
            </a:r>
            <a:r>
              <a:rPr dirty="0" sz="1100" spc="70">
                <a:latin typeface="Tahoma"/>
                <a:cs typeface="Tahoma"/>
              </a:rPr>
              <a:t>Γ</a:t>
            </a:r>
            <a:r>
              <a:rPr dirty="0" baseline="27777" sz="1200" spc="104">
                <a:latin typeface="Cambria"/>
                <a:cs typeface="Cambria"/>
              </a:rPr>
              <a:t>−</a:t>
            </a:r>
            <a:r>
              <a:rPr dirty="0" baseline="27777" sz="1200" spc="104">
                <a:latin typeface="Arial"/>
                <a:cs typeface="Arial"/>
              </a:rPr>
              <a:t>1</a:t>
            </a:r>
            <a:r>
              <a:rPr dirty="0" baseline="27777" sz="1200" spc="240">
                <a:latin typeface="Arial"/>
                <a:cs typeface="Arial"/>
              </a:rPr>
              <a:t> </a:t>
            </a:r>
            <a:r>
              <a:rPr dirty="0" sz="1100" spc="-20">
                <a:latin typeface="Tahoma"/>
                <a:cs typeface="Tahoma"/>
              </a:rPr>
              <a:t>for</a:t>
            </a:r>
            <a:r>
              <a:rPr dirty="0" sz="1100" spc="-10">
                <a:latin typeface="Tahoma"/>
                <a:cs typeface="Tahoma"/>
              </a:rPr>
              <a:t> </a:t>
            </a:r>
            <a:r>
              <a:rPr dirty="0" sz="1100" spc="-65">
                <a:latin typeface="Tahoma"/>
                <a:cs typeface="Tahoma"/>
              </a:rPr>
              <a:t>energy</a:t>
            </a:r>
            <a:r>
              <a:rPr dirty="0" sz="1100" spc="-5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and</a:t>
            </a:r>
            <a:r>
              <a:rPr dirty="0" sz="1100" spc="-1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time.</a:t>
            </a:r>
            <a:r>
              <a:rPr dirty="0" sz="1100" spc="10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With</a:t>
            </a:r>
            <a:r>
              <a:rPr dirty="0" sz="1100" spc="-1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Γ</a:t>
            </a:r>
            <a:r>
              <a:rPr dirty="0" sz="1100" spc="-6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=</a:t>
            </a:r>
            <a:r>
              <a:rPr dirty="0" sz="1100" spc="-70">
                <a:latin typeface="Tahoma"/>
                <a:cs typeface="Tahoma"/>
              </a:rPr>
              <a:t> </a:t>
            </a:r>
            <a:r>
              <a:rPr dirty="0" sz="1100" spc="-50">
                <a:latin typeface="Tahoma"/>
                <a:cs typeface="Tahoma"/>
              </a:rPr>
              <a:t>2</a:t>
            </a:r>
            <a:endParaRPr sz="1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1100">
              <a:latin typeface="Tahoma"/>
              <a:cs typeface="Tahoma"/>
            </a:endParaRPr>
          </a:p>
          <a:p>
            <a:pPr marL="63500">
              <a:lnSpc>
                <a:spcPct val="100000"/>
              </a:lnSpc>
            </a:pPr>
            <a:r>
              <a:rPr dirty="0" sz="1100" spc="-30">
                <a:latin typeface="Tahoma"/>
                <a:cs typeface="Tahoma"/>
              </a:rPr>
              <a:t>Initially,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Emitter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in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the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30">
                <a:latin typeface="Tahoma"/>
                <a:cs typeface="Tahoma"/>
              </a:rPr>
              <a:t>excited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state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+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all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bosonic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60">
                <a:latin typeface="Tahoma"/>
                <a:cs typeface="Tahoma"/>
              </a:rPr>
              <a:t>modes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unoccupied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234325" y="2618167"/>
            <a:ext cx="953769" cy="147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61975" algn="l"/>
                <a:tab pos="873125" algn="l"/>
              </a:tabLst>
            </a:pPr>
            <a:r>
              <a:rPr dirty="0" sz="800" spc="-50" i="1">
                <a:latin typeface="Arial"/>
                <a:cs typeface="Arial"/>
              </a:rPr>
              <a:t>ω</a:t>
            </a:r>
            <a:r>
              <a:rPr dirty="0" sz="800" i="1">
                <a:latin typeface="Arial"/>
                <a:cs typeface="Arial"/>
              </a:rPr>
              <a:t>	</a:t>
            </a:r>
            <a:r>
              <a:rPr dirty="0" sz="800" spc="-50" i="1">
                <a:latin typeface="Arial"/>
                <a:cs typeface="Arial"/>
              </a:rPr>
              <a:t>ω</a:t>
            </a:r>
            <a:r>
              <a:rPr dirty="0" sz="800" i="1">
                <a:latin typeface="Arial"/>
                <a:cs typeface="Arial"/>
              </a:rPr>
              <a:t>	</a:t>
            </a:r>
            <a:r>
              <a:rPr dirty="0" sz="800" spc="-50" i="1">
                <a:latin typeface="Arial"/>
                <a:cs typeface="Arial"/>
              </a:rPr>
              <a:t>ω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05168" y="2560064"/>
            <a:ext cx="2378075" cy="191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1100" spc="-25">
                <a:latin typeface="Tahoma"/>
                <a:cs typeface="Tahoma"/>
              </a:rPr>
              <a:t>Emission</a:t>
            </a:r>
            <a:r>
              <a:rPr dirty="0" sz="1100" spc="-5">
                <a:latin typeface="Tahoma"/>
                <a:cs typeface="Tahoma"/>
              </a:rPr>
              <a:t> </a:t>
            </a:r>
            <a:r>
              <a:rPr dirty="0" sz="1100" spc="-30">
                <a:latin typeface="Tahoma"/>
                <a:cs typeface="Tahoma"/>
              </a:rPr>
              <a:t>profile:</a:t>
            </a:r>
            <a:r>
              <a:rPr dirty="0" sz="1100" spc="110">
                <a:latin typeface="Tahoma"/>
                <a:cs typeface="Tahoma"/>
              </a:rPr>
              <a:t> </a:t>
            </a:r>
            <a:r>
              <a:rPr dirty="0" sz="1100" i="1">
                <a:latin typeface="Arial"/>
                <a:cs typeface="Arial"/>
              </a:rPr>
              <a:t>N</a:t>
            </a:r>
            <a:r>
              <a:rPr dirty="0" sz="1100" spc="254" i="1">
                <a:latin typeface="Arial"/>
                <a:cs typeface="Arial"/>
              </a:rPr>
              <a:t> </a:t>
            </a:r>
            <a:r>
              <a:rPr dirty="0" sz="1100" spc="50">
                <a:latin typeface="Tahoma"/>
                <a:cs typeface="Tahoma"/>
              </a:rPr>
              <a:t>(</a:t>
            </a:r>
            <a:r>
              <a:rPr dirty="0" sz="1100" spc="50" i="1">
                <a:latin typeface="Arial"/>
                <a:cs typeface="Arial"/>
              </a:rPr>
              <a:t>t</a:t>
            </a:r>
            <a:r>
              <a:rPr dirty="0" sz="1100" spc="50">
                <a:latin typeface="Tahoma"/>
                <a:cs typeface="Tahoma"/>
              </a:rPr>
              <a:t>)</a:t>
            </a:r>
            <a:r>
              <a:rPr dirty="0" sz="1100" spc="-6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=</a:t>
            </a:r>
            <a:r>
              <a:rPr dirty="0" sz="1100" spc="-60">
                <a:latin typeface="Tahoma"/>
                <a:cs typeface="Tahoma"/>
              </a:rPr>
              <a:t> </a:t>
            </a:r>
            <a:r>
              <a:rPr dirty="0" sz="1100" spc="-10">
                <a:latin typeface="Cambria"/>
                <a:cs typeface="Cambria"/>
              </a:rPr>
              <a:t>⟨</a:t>
            </a:r>
            <a:r>
              <a:rPr dirty="0" sz="1100" spc="-10" i="1">
                <a:latin typeface="Arial"/>
                <a:cs typeface="Arial"/>
              </a:rPr>
              <a:t>a</a:t>
            </a:r>
            <a:r>
              <a:rPr dirty="0" baseline="38194" sz="1200" spc="-15">
                <a:latin typeface="Cambria"/>
                <a:cs typeface="Cambria"/>
              </a:rPr>
              <a:t>†</a:t>
            </a:r>
            <a:r>
              <a:rPr dirty="0" baseline="38194" sz="1200" spc="44">
                <a:latin typeface="Cambria"/>
                <a:cs typeface="Cambria"/>
              </a:rPr>
              <a:t> </a:t>
            </a:r>
            <a:r>
              <a:rPr dirty="0" sz="1100">
                <a:latin typeface="Tahoma"/>
                <a:cs typeface="Tahoma"/>
              </a:rPr>
              <a:t>(</a:t>
            </a:r>
            <a:r>
              <a:rPr dirty="0" sz="1100" i="1">
                <a:latin typeface="Arial"/>
                <a:cs typeface="Arial"/>
              </a:rPr>
              <a:t>t</a:t>
            </a:r>
            <a:r>
              <a:rPr dirty="0" sz="1100">
                <a:latin typeface="Tahoma"/>
                <a:cs typeface="Tahoma"/>
              </a:rPr>
              <a:t>)</a:t>
            </a:r>
            <a:r>
              <a:rPr dirty="0" sz="1100" i="1">
                <a:latin typeface="Arial"/>
                <a:cs typeface="Arial"/>
              </a:rPr>
              <a:t>a</a:t>
            </a:r>
            <a:r>
              <a:rPr dirty="0" sz="1100" spc="254" i="1">
                <a:latin typeface="Arial"/>
                <a:cs typeface="Arial"/>
              </a:rPr>
              <a:t> </a:t>
            </a:r>
            <a:r>
              <a:rPr dirty="0" sz="1100" spc="-20">
                <a:latin typeface="Tahoma"/>
                <a:cs typeface="Tahoma"/>
              </a:rPr>
              <a:t>(</a:t>
            </a:r>
            <a:r>
              <a:rPr dirty="0" sz="1100" spc="-20" i="1">
                <a:latin typeface="Arial"/>
                <a:cs typeface="Arial"/>
              </a:rPr>
              <a:t>t</a:t>
            </a:r>
            <a:r>
              <a:rPr dirty="0" sz="1100" spc="-20">
                <a:latin typeface="Tahoma"/>
                <a:cs typeface="Tahoma"/>
              </a:rPr>
              <a:t>)</a:t>
            </a:r>
            <a:r>
              <a:rPr dirty="0" sz="1100" spc="-20">
                <a:latin typeface="Cambria"/>
                <a:cs typeface="Cambria"/>
              </a:rPr>
              <a:t>⟩</a:t>
            </a:r>
            <a:r>
              <a:rPr dirty="0" sz="1100" spc="-20">
                <a:latin typeface="Tahoma"/>
                <a:cs typeface="Tahoma"/>
              </a:rPr>
              <a:t>.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05168" y="2688359"/>
            <a:ext cx="2759075" cy="44577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937894">
              <a:lnSpc>
                <a:spcPct val="100000"/>
              </a:lnSpc>
              <a:spcBef>
                <a:spcPts val="434"/>
              </a:spcBef>
            </a:pPr>
            <a:r>
              <a:rPr dirty="0" sz="1100" spc="-75" i="1">
                <a:latin typeface="Arial"/>
                <a:cs typeface="Arial"/>
              </a:rPr>
              <a:t>N</a:t>
            </a:r>
            <a:r>
              <a:rPr dirty="0" baseline="-10416" sz="1200" spc="-112" i="1">
                <a:latin typeface="Arial"/>
                <a:cs typeface="Arial"/>
              </a:rPr>
              <a:t>ω</a:t>
            </a:r>
            <a:r>
              <a:rPr dirty="0" baseline="-10416" sz="1200" spc="-209" i="1">
                <a:latin typeface="Arial"/>
                <a:cs typeface="Arial"/>
              </a:rPr>
              <a:t> </a:t>
            </a:r>
            <a:r>
              <a:rPr dirty="0" sz="1100">
                <a:latin typeface="Tahoma"/>
                <a:cs typeface="Tahoma"/>
              </a:rPr>
              <a:t>(</a:t>
            </a:r>
            <a:r>
              <a:rPr dirty="0" sz="1100" i="1">
                <a:latin typeface="Arial"/>
                <a:cs typeface="Arial"/>
              </a:rPr>
              <a:t>t</a:t>
            </a:r>
            <a:r>
              <a:rPr dirty="0" sz="1100" spc="110" i="1">
                <a:latin typeface="Arial"/>
                <a:cs typeface="Arial"/>
              </a:rPr>
              <a:t> </a:t>
            </a:r>
            <a:r>
              <a:rPr dirty="0" sz="1100">
                <a:latin typeface="Tahoma"/>
                <a:cs typeface="Tahoma"/>
              </a:rPr>
              <a:t>=</a:t>
            </a:r>
            <a:r>
              <a:rPr dirty="0" sz="1100" spc="-10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0)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=</a:t>
            </a:r>
            <a:r>
              <a:rPr dirty="0" sz="1100" spc="-10">
                <a:latin typeface="Tahoma"/>
                <a:cs typeface="Tahoma"/>
              </a:rPr>
              <a:t> </a:t>
            </a:r>
            <a:r>
              <a:rPr dirty="0" sz="1100" spc="-85">
                <a:latin typeface="Tahoma"/>
                <a:cs typeface="Tahoma"/>
              </a:rPr>
              <a:t>0</a:t>
            </a:r>
            <a:r>
              <a:rPr dirty="0" sz="1100" spc="-85" i="1">
                <a:latin typeface="Verdana"/>
                <a:cs typeface="Verdana"/>
              </a:rPr>
              <a:t>.</a:t>
            </a:r>
            <a:r>
              <a:rPr dirty="0" sz="1100" spc="10" i="1">
                <a:latin typeface="Verdana"/>
                <a:cs typeface="Verdana"/>
              </a:rPr>
              <a:t> </a:t>
            </a:r>
            <a:r>
              <a:rPr dirty="0" sz="1100" spc="-75" i="1">
                <a:latin typeface="Arial"/>
                <a:cs typeface="Arial"/>
              </a:rPr>
              <a:t>N</a:t>
            </a:r>
            <a:r>
              <a:rPr dirty="0" baseline="-10416" sz="1200" spc="-112" i="1">
                <a:latin typeface="Arial"/>
                <a:cs typeface="Arial"/>
              </a:rPr>
              <a:t>ω</a:t>
            </a:r>
            <a:r>
              <a:rPr dirty="0" baseline="-10416" sz="1200" spc="-202" i="1">
                <a:latin typeface="Arial"/>
                <a:cs typeface="Arial"/>
              </a:rPr>
              <a:t> </a:t>
            </a:r>
            <a:r>
              <a:rPr dirty="0" sz="1100">
                <a:latin typeface="Tahoma"/>
                <a:cs typeface="Tahoma"/>
              </a:rPr>
              <a:t>(</a:t>
            </a:r>
            <a:r>
              <a:rPr dirty="0" sz="1100" i="1">
                <a:latin typeface="Arial"/>
                <a:cs typeface="Arial"/>
              </a:rPr>
              <a:t>t</a:t>
            </a:r>
            <a:r>
              <a:rPr dirty="0" sz="1100" spc="110" i="1">
                <a:latin typeface="Arial"/>
                <a:cs typeface="Arial"/>
              </a:rPr>
              <a:t> </a:t>
            </a:r>
            <a:r>
              <a:rPr dirty="0" sz="1100" spc="-60" i="1">
                <a:latin typeface="Verdana"/>
                <a:cs typeface="Verdana"/>
              </a:rPr>
              <a:t>&gt;</a:t>
            </a:r>
            <a:r>
              <a:rPr dirty="0" sz="1100" spc="-55" i="1">
                <a:latin typeface="Verdana"/>
                <a:cs typeface="Verdana"/>
              </a:rPr>
              <a:t> </a:t>
            </a:r>
            <a:r>
              <a:rPr dirty="0" sz="1100" spc="-20">
                <a:latin typeface="Tahoma"/>
                <a:cs typeface="Tahoma"/>
              </a:rPr>
              <a:t>0)</a:t>
            </a:r>
            <a:r>
              <a:rPr dirty="0" sz="1100" spc="-1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=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50">
                <a:latin typeface="Tahoma"/>
                <a:cs typeface="Tahoma"/>
              </a:rPr>
              <a:t>?</a:t>
            </a:r>
            <a:endParaRPr sz="11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  <a:spcBef>
                <a:spcPts val="334"/>
              </a:spcBef>
            </a:pPr>
            <a:r>
              <a:rPr dirty="0" sz="1100" spc="-25">
                <a:latin typeface="Tahoma"/>
                <a:cs typeface="Tahoma"/>
              </a:rPr>
              <a:t>Solve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with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different </a:t>
            </a:r>
            <a:r>
              <a:rPr dirty="0" sz="1100" spc="-50">
                <a:latin typeface="Tahoma"/>
                <a:cs typeface="Tahoma"/>
              </a:rPr>
              <a:t>complementary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methods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72527"/>
            <a:ext cx="1531620" cy="2444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00" spc="-25"/>
              <a:t>Solving</a:t>
            </a:r>
            <a:r>
              <a:rPr dirty="0" sz="1400" spc="-85"/>
              <a:t> </a:t>
            </a:r>
            <a:r>
              <a:rPr dirty="0" sz="1400"/>
              <a:t>the</a:t>
            </a:r>
            <a:r>
              <a:rPr dirty="0" sz="1400" spc="-85"/>
              <a:t> </a:t>
            </a:r>
            <a:r>
              <a:rPr dirty="0" sz="1400" spc="-20"/>
              <a:t>Problem</a:t>
            </a:r>
            <a:endParaRPr sz="1400"/>
          </a:p>
        </p:txBody>
      </p:sp>
      <p:sp>
        <p:nvSpPr>
          <p:cNvPr id="3" name="object 3" descr=""/>
          <p:cNvSpPr txBox="1"/>
          <p:nvPr/>
        </p:nvSpPr>
        <p:spPr>
          <a:xfrm>
            <a:off x="310603" y="310234"/>
            <a:ext cx="3716654" cy="21621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48895">
              <a:lnSpc>
                <a:spcPct val="100000"/>
              </a:lnSpc>
              <a:spcBef>
                <a:spcPts val="90"/>
              </a:spcBef>
            </a:pPr>
            <a:r>
              <a:rPr dirty="0" sz="1100" spc="-10">
                <a:solidFill>
                  <a:srgbClr val="0000FF"/>
                </a:solidFill>
                <a:latin typeface="Tahoma"/>
                <a:cs typeface="Tahoma"/>
              </a:rPr>
              <a:t>Analytical</a:t>
            </a:r>
            <a:r>
              <a:rPr dirty="0" sz="1100" spc="-2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0000FF"/>
                </a:solidFill>
                <a:latin typeface="Tahoma"/>
                <a:cs typeface="Tahoma"/>
              </a:rPr>
              <a:t>solution</a:t>
            </a:r>
            <a:endParaRPr sz="1100">
              <a:latin typeface="Tahoma"/>
              <a:cs typeface="Tahoma"/>
            </a:endParaRPr>
          </a:p>
          <a:p>
            <a:pPr marL="48895">
              <a:lnSpc>
                <a:spcPct val="100000"/>
              </a:lnSpc>
              <a:spcBef>
                <a:spcPts val="35"/>
              </a:spcBef>
            </a:pPr>
            <a:r>
              <a:rPr dirty="0" sz="1100" spc="-45">
                <a:latin typeface="Tahoma"/>
                <a:cs typeface="Tahoma"/>
              </a:rPr>
              <a:t>Integrate</a:t>
            </a:r>
            <a:r>
              <a:rPr dirty="0" sz="1100" spc="1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the</a:t>
            </a:r>
            <a:r>
              <a:rPr dirty="0" sz="1100" spc="1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E.O.M</a:t>
            </a:r>
            <a:r>
              <a:rPr dirty="0" sz="1100" spc="5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iteratively</a:t>
            </a:r>
            <a:r>
              <a:rPr dirty="0" sz="1100" spc="5">
                <a:latin typeface="Tahoma"/>
                <a:cs typeface="Tahoma"/>
              </a:rPr>
              <a:t> </a:t>
            </a:r>
            <a:r>
              <a:rPr dirty="0" sz="1100" spc="-70">
                <a:latin typeface="Tahoma"/>
                <a:cs typeface="Tahoma"/>
              </a:rPr>
              <a:t>between</a:t>
            </a:r>
            <a:r>
              <a:rPr dirty="0" sz="1100" spc="10">
                <a:latin typeface="Tahoma"/>
                <a:cs typeface="Tahoma"/>
              </a:rPr>
              <a:t> </a:t>
            </a:r>
            <a:r>
              <a:rPr dirty="0" sz="1100" spc="-45">
                <a:latin typeface="Tahoma"/>
                <a:cs typeface="Tahoma"/>
              </a:rPr>
              <a:t>consecutive</a:t>
            </a:r>
            <a:r>
              <a:rPr dirty="0" sz="1100" spc="1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pulses</a:t>
            </a:r>
            <a:endParaRPr sz="1100">
              <a:latin typeface="Tahoma"/>
              <a:cs typeface="Tahoma"/>
            </a:endParaRPr>
          </a:p>
          <a:p>
            <a:pPr marL="149225">
              <a:lnSpc>
                <a:spcPct val="100000"/>
              </a:lnSpc>
              <a:spcBef>
                <a:spcPts val="234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02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40">
                <a:latin typeface="Tahoma"/>
                <a:cs typeface="Tahoma"/>
              </a:rPr>
              <a:t>Large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45">
                <a:latin typeface="Tahoma"/>
                <a:cs typeface="Tahoma"/>
              </a:rPr>
              <a:t>number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of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pulses</a:t>
            </a:r>
            <a:endParaRPr sz="1100">
              <a:latin typeface="Tahoma"/>
              <a:cs typeface="Tahoma"/>
            </a:endParaRPr>
          </a:p>
          <a:p>
            <a:pPr marL="149225">
              <a:lnSpc>
                <a:spcPct val="100000"/>
              </a:lnSpc>
              <a:spcBef>
                <a:spcPts val="21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25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25">
                <a:latin typeface="Tahoma"/>
                <a:cs typeface="Tahoma"/>
              </a:rPr>
              <a:t>Markovian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approximation</a:t>
            </a:r>
            <a:endParaRPr sz="1100">
              <a:latin typeface="Tahoma"/>
              <a:cs typeface="Tahoma"/>
            </a:endParaRPr>
          </a:p>
          <a:p>
            <a:pPr marL="48895" marR="1628139" indent="99695">
              <a:lnSpc>
                <a:spcPts val="1550"/>
              </a:lnSpc>
              <a:spcBef>
                <a:spcPts val="7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02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25">
                <a:latin typeface="Tahoma"/>
                <a:cs typeface="Tahoma"/>
              </a:rPr>
              <a:t>Evaluate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-30">
                <a:latin typeface="Tahoma"/>
                <a:cs typeface="Tahoma"/>
              </a:rPr>
              <a:t>integrals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-45">
                <a:latin typeface="Tahoma"/>
                <a:cs typeface="Tahoma"/>
              </a:rPr>
              <a:t>numerically. </a:t>
            </a:r>
            <a:r>
              <a:rPr dirty="0" sz="1100" spc="-10">
                <a:latin typeface="Tahoma"/>
                <a:cs typeface="Tahoma"/>
              </a:rPr>
              <a:t>Master</a:t>
            </a:r>
            <a:r>
              <a:rPr dirty="0" sz="1100" spc="-5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equation</a:t>
            </a:r>
            <a:endParaRPr sz="1100">
              <a:latin typeface="Tahoma"/>
              <a:cs typeface="Tahoma"/>
            </a:endParaRPr>
          </a:p>
          <a:p>
            <a:pPr marL="149225">
              <a:lnSpc>
                <a:spcPct val="100000"/>
              </a:lnSpc>
              <a:spcBef>
                <a:spcPts val="15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95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40">
                <a:latin typeface="Tahoma"/>
                <a:cs typeface="Tahoma"/>
              </a:rPr>
              <a:t>Large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45">
                <a:latin typeface="Tahoma"/>
                <a:cs typeface="Tahoma"/>
              </a:rPr>
              <a:t>number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of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bosonic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modes</a:t>
            </a:r>
            <a:endParaRPr sz="1100">
              <a:latin typeface="Tahoma"/>
              <a:cs typeface="Tahoma"/>
            </a:endParaRPr>
          </a:p>
          <a:p>
            <a:pPr marL="149225">
              <a:lnSpc>
                <a:spcPct val="100000"/>
              </a:lnSpc>
              <a:spcBef>
                <a:spcPts val="21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25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25">
                <a:latin typeface="Tahoma"/>
                <a:cs typeface="Tahoma"/>
              </a:rPr>
              <a:t>Markovian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approximation</a:t>
            </a:r>
            <a:endParaRPr sz="1100">
              <a:latin typeface="Tahoma"/>
              <a:cs typeface="Tahoma"/>
            </a:endParaRPr>
          </a:p>
          <a:p>
            <a:pPr marL="149225">
              <a:lnSpc>
                <a:spcPct val="100000"/>
              </a:lnSpc>
              <a:spcBef>
                <a:spcPts val="21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79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35">
                <a:latin typeface="Tahoma"/>
                <a:cs typeface="Tahoma"/>
              </a:rPr>
              <a:t>integrate </a:t>
            </a:r>
            <a:r>
              <a:rPr dirty="0" sz="1100">
                <a:latin typeface="Tahoma"/>
                <a:cs typeface="Tahoma"/>
              </a:rPr>
              <a:t>out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the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bath</a:t>
            </a:r>
            <a:endParaRPr sz="1100">
              <a:latin typeface="Tahoma"/>
              <a:cs typeface="Tahoma"/>
            </a:endParaRPr>
          </a:p>
          <a:p>
            <a:pPr marL="149225">
              <a:lnSpc>
                <a:spcPct val="100000"/>
              </a:lnSpc>
              <a:spcBef>
                <a:spcPts val="21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12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25">
                <a:latin typeface="Tahoma"/>
                <a:cs typeface="Tahoma"/>
              </a:rPr>
              <a:t>iteratively</a:t>
            </a:r>
            <a:r>
              <a:rPr dirty="0" sz="1100" spc="-35">
                <a:latin typeface="Tahoma"/>
                <a:cs typeface="Tahoma"/>
              </a:rPr>
              <a:t> integrate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the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master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equation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for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130" i="1">
                <a:latin typeface="Verdana"/>
                <a:cs typeface="Verdana"/>
              </a:rPr>
              <a:t>ρ</a:t>
            </a:r>
            <a:r>
              <a:rPr dirty="0" sz="1100" spc="-25" i="1">
                <a:latin typeface="Verdana"/>
                <a:cs typeface="Verdana"/>
              </a:rPr>
              <a:t> </a:t>
            </a:r>
            <a:r>
              <a:rPr dirty="0" sz="1100">
                <a:latin typeface="Tahoma"/>
                <a:cs typeface="Tahoma"/>
              </a:rPr>
              <a:t>of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the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TLS.</a:t>
            </a:r>
            <a:endParaRPr sz="1100">
              <a:latin typeface="Tahoma"/>
              <a:cs typeface="Tahoma"/>
            </a:endParaRPr>
          </a:p>
          <a:p>
            <a:pPr marL="25400">
              <a:lnSpc>
                <a:spcPct val="100000"/>
              </a:lnSpc>
              <a:spcBef>
                <a:spcPts val="505"/>
              </a:spcBef>
            </a:pPr>
            <a:r>
              <a:rPr dirty="0" sz="1100" spc="-20">
                <a:solidFill>
                  <a:srgbClr val="0000FF"/>
                </a:solidFill>
                <a:latin typeface="Tahoma"/>
                <a:cs typeface="Tahoma"/>
              </a:rPr>
              <a:t>Simulation </a:t>
            </a:r>
            <a:r>
              <a:rPr dirty="0" sz="1100">
                <a:solidFill>
                  <a:srgbClr val="0000FF"/>
                </a:solidFill>
                <a:latin typeface="Tahoma"/>
                <a:cs typeface="Tahoma"/>
              </a:rPr>
              <a:t>with</a:t>
            </a:r>
            <a:r>
              <a:rPr dirty="0" sz="1100" spc="-2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dirty="0" sz="1100" spc="90" i="1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dirty="0" sz="1100" spc="-15" i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100" spc="229">
                <a:solidFill>
                  <a:srgbClr val="0000FF"/>
                </a:solidFill>
                <a:latin typeface="Cambria"/>
                <a:cs typeface="Cambria"/>
              </a:rPr>
              <a:t>−</a:t>
            </a:r>
            <a:r>
              <a:rPr dirty="0" sz="1100" spc="-25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dirty="0" sz="1100" spc="-20" i="1">
                <a:solidFill>
                  <a:srgbClr val="0000FF"/>
                </a:solidFill>
                <a:latin typeface="Arial"/>
                <a:cs typeface="Arial"/>
              </a:rPr>
              <a:t>DMRG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333384" y="2531103"/>
            <a:ext cx="1439545" cy="539750"/>
            <a:chOff x="333384" y="2531103"/>
            <a:chExt cx="1439545" cy="539750"/>
          </a:xfrm>
        </p:grpSpPr>
        <p:sp>
          <p:nvSpPr>
            <p:cNvPr id="5" name="object 5" descr=""/>
            <p:cNvSpPr/>
            <p:nvPr/>
          </p:nvSpPr>
          <p:spPr>
            <a:xfrm>
              <a:off x="448091" y="2611561"/>
              <a:ext cx="1320165" cy="297180"/>
            </a:xfrm>
            <a:custGeom>
              <a:avLst/>
              <a:gdLst/>
              <a:ahLst/>
              <a:cxnLst/>
              <a:rect l="l" t="t" r="r" b="b"/>
              <a:pathLst>
                <a:path w="1320164" h="297180">
                  <a:moveTo>
                    <a:pt x="0" y="0"/>
                  </a:moveTo>
                  <a:lnTo>
                    <a:pt x="0" y="296582"/>
                  </a:lnTo>
                </a:path>
                <a:path w="1320164" h="297180">
                  <a:moveTo>
                    <a:pt x="26181" y="5318"/>
                  </a:moveTo>
                  <a:lnTo>
                    <a:pt x="1320100" y="409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4309" y="2536012"/>
              <a:ext cx="169096" cy="16868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938" y="2536012"/>
              <a:ext cx="169096" cy="16868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7659" y="2531103"/>
              <a:ext cx="169096" cy="16868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8380" y="2531103"/>
              <a:ext cx="168687" cy="16868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0600" y="2531103"/>
              <a:ext cx="169096" cy="16868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6180" y="2531103"/>
              <a:ext cx="169096" cy="168687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346639" y="2815282"/>
              <a:ext cx="207010" cy="241935"/>
            </a:xfrm>
            <a:custGeom>
              <a:avLst/>
              <a:gdLst/>
              <a:ahLst/>
              <a:cxnLst/>
              <a:rect l="l" t="t" r="r" b="b"/>
              <a:pathLst>
                <a:path w="207009" h="241935">
                  <a:moveTo>
                    <a:pt x="206994" y="0"/>
                  </a:moveTo>
                  <a:lnTo>
                    <a:pt x="0" y="241766"/>
                  </a:lnTo>
                </a:path>
              </a:pathLst>
            </a:custGeom>
            <a:ln w="26511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8458" y="2758829"/>
              <a:ext cx="263447" cy="292491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764291" y="2870490"/>
            <a:ext cx="1110615" cy="19685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" spc="-10" b="1">
                <a:latin typeface="Arial"/>
                <a:cs typeface="Arial"/>
              </a:rPr>
              <a:t>1-</a:t>
            </a:r>
            <a:r>
              <a:rPr dirty="0" sz="400" b="1">
                <a:latin typeface="Arial"/>
                <a:cs typeface="Arial"/>
              </a:rPr>
              <a:t>D chain of</a:t>
            </a:r>
            <a:r>
              <a:rPr dirty="0" sz="400" spc="-5" b="1">
                <a:latin typeface="Arial"/>
                <a:cs typeface="Arial"/>
              </a:rPr>
              <a:t> </a:t>
            </a:r>
            <a:r>
              <a:rPr dirty="0" sz="400" spc="-10" b="1">
                <a:latin typeface="Arial"/>
                <a:cs typeface="Arial"/>
              </a:rPr>
              <a:t>bosons,</a:t>
            </a:r>
            <a:endParaRPr sz="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dirty="0" sz="400" b="1">
                <a:latin typeface="Arial"/>
                <a:cs typeface="Arial"/>
              </a:rPr>
              <a:t>boson</a:t>
            </a:r>
            <a:r>
              <a:rPr dirty="0" sz="400" spc="-20" b="1">
                <a:latin typeface="Arial"/>
                <a:cs typeface="Arial"/>
              </a:rPr>
              <a:t> </a:t>
            </a:r>
            <a:r>
              <a:rPr dirty="0" sz="400" b="1">
                <a:latin typeface="Arial"/>
                <a:cs typeface="Arial"/>
              </a:rPr>
              <a:t>#1</a:t>
            </a:r>
            <a:r>
              <a:rPr dirty="0" sz="400" spc="-10" b="1">
                <a:latin typeface="Arial"/>
                <a:cs typeface="Arial"/>
              </a:rPr>
              <a:t> </a:t>
            </a:r>
            <a:r>
              <a:rPr dirty="0" sz="400" b="1">
                <a:latin typeface="Arial"/>
                <a:cs typeface="Arial"/>
              </a:rPr>
              <a:t>is</a:t>
            </a:r>
            <a:r>
              <a:rPr dirty="0" sz="400" spc="-15" b="1">
                <a:latin typeface="Arial"/>
                <a:cs typeface="Arial"/>
              </a:rPr>
              <a:t> </a:t>
            </a:r>
            <a:r>
              <a:rPr dirty="0" sz="400" b="1">
                <a:latin typeface="Arial"/>
                <a:cs typeface="Arial"/>
              </a:rPr>
              <a:t>coupled</a:t>
            </a:r>
            <a:r>
              <a:rPr dirty="0" sz="400" spc="-15" b="1">
                <a:latin typeface="Arial"/>
                <a:cs typeface="Arial"/>
              </a:rPr>
              <a:t> </a:t>
            </a:r>
            <a:r>
              <a:rPr dirty="0" sz="400" b="1">
                <a:latin typeface="Arial"/>
                <a:cs typeface="Arial"/>
              </a:rPr>
              <a:t>to</a:t>
            </a:r>
            <a:r>
              <a:rPr dirty="0" sz="400" spc="-10" b="1">
                <a:latin typeface="Arial"/>
                <a:cs typeface="Arial"/>
              </a:rPr>
              <a:t> </a:t>
            </a:r>
            <a:r>
              <a:rPr dirty="0" sz="400" b="1">
                <a:latin typeface="Arial"/>
                <a:cs typeface="Arial"/>
              </a:rPr>
              <a:t>the</a:t>
            </a:r>
            <a:r>
              <a:rPr dirty="0" sz="400" spc="-10" b="1">
                <a:latin typeface="Arial"/>
                <a:cs typeface="Arial"/>
              </a:rPr>
              <a:t> </a:t>
            </a:r>
            <a:r>
              <a:rPr dirty="0" sz="400" b="1">
                <a:latin typeface="Arial"/>
                <a:cs typeface="Arial"/>
              </a:rPr>
              <a:t>emitter</a:t>
            </a:r>
            <a:r>
              <a:rPr dirty="0" sz="400" spc="-20" b="1">
                <a:latin typeface="Arial"/>
                <a:cs typeface="Arial"/>
              </a:rPr>
              <a:t> </a:t>
            </a:r>
            <a:r>
              <a:rPr dirty="0" sz="400" b="1">
                <a:latin typeface="Arial"/>
                <a:cs typeface="Arial"/>
              </a:rPr>
              <a:t>(spin</a:t>
            </a:r>
            <a:r>
              <a:rPr dirty="0" sz="400" spc="-15" b="1">
                <a:latin typeface="Arial"/>
                <a:cs typeface="Arial"/>
              </a:rPr>
              <a:t> </a:t>
            </a:r>
            <a:r>
              <a:rPr dirty="0" sz="400" spc="-20" b="1">
                <a:latin typeface="Arial"/>
                <a:cs typeface="Arial"/>
              </a:rPr>
              <a:t>1/2)</a:t>
            </a:r>
            <a:endParaRPr sz="4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459304" y="2382416"/>
            <a:ext cx="1385570" cy="685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5600"/>
              </a:lnSpc>
              <a:spcBef>
                <a:spcPts val="100"/>
              </a:spcBef>
            </a:pPr>
            <a:r>
              <a:rPr dirty="0" sz="1100">
                <a:latin typeface="Tahoma"/>
                <a:cs typeface="Tahoma"/>
              </a:rPr>
              <a:t>Finite</a:t>
            </a:r>
            <a:r>
              <a:rPr dirty="0" sz="1100" spc="-40">
                <a:latin typeface="Tahoma"/>
                <a:cs typeface="Tahoma"/>
              </a:rPr>
              <a:t> </a:t>
            </a:r>
            <a:r>
              <a:rPr dirty="0" sz="1100" spc="-45">
                <a:latin typeface="Tahoma"/>
                <a:cs typeface="Tahoma"/>
              </a:rPr>
              <a:t>number</a:t>
            </a:r>
            <a:r>
              <a:rPr dirty="0" sz="1100" spc="-4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of</a:t>
            </a:r>
            <a:r>
              <a:rPr dirty="0" sz="1100" spc="-40">
                <a:latin typeface="Tahoma"/>
                <a:cs typeface="Tahoma"/>
              </a:rPr>
              <a:t> </a:t>
            </a:r>
            <a:r>
              <a:rPr dirty="0" sz="1100" spc="-65">
                <a:latin typeface="Tahoma"/>
                <a:cs typeface="Tahoma"/>
              </a:rPr>
              <a:t>pulses </a:t>
            </a:r>
            <a:r>
              <a:rPr dirty="0" sz="1100" spc="-30">
                <a:latin typeface="Tahoma"/>
                <a:cs typeface="Tahoma"/>
              </a:rPr>
              <a:t>Number</a:t>
            </a:r>
            <a:r>
              <a:rPr dirty="0" sz="1100" spc="-5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of</a:t>
            </a:r>
            <a:r>
              <a:rPr dirty="0" sz="1100" spc="-50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modes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100" spc="55">
                <a:latin typeface="Cambria"/>
                <a:cs typeface="Cambria"/>
              </a:rPr>
              <a:t>∼</a:t>
            </a:r>
            <a:r>
              <a:rPr dirty="0" sz="1100" spc="265">
                <a:latin typeface="Cambria"/>
                <a:cs typeface="Cambria"/>
              </a:rPr>
              <a:t> </a:t>
            </a:r>
            <a:r>
              <a:rPr dirty="0" sz="1100" spc="-35">
                <a:latin typeface="Tahoma"/>
                <a:cs typeface="Tahoma"/>
              </a:rPr>
              <a:t>151</a:t>
            </a:r>
            <a:r>
              <a:rPr dirty="0" sz="1100" spc="-35" i="1">
                <a:latin typeface="Verdana"/>
                <a:cs typeface="Verdana"/>
              </a:rPr>
              <a:t>,</a:t>
            </a:r>
            <a:r>
              <a:rPr dirty="0" sz="1100" spc="45" i="1">
                <a:latin typeface="Verdana"/>
                <a:cs typeface="Verdana"/>
              </a:rPr>
              <a:t> </a:t>
            </a:r>
            <a:r>
              <a:rPr dirty="0" sz="1100" spc="-70">
                <a:latin typeface="Tahoma"/>
                <a:cs typeface="Tahoma"/>
              </a:rPr>
              <a:t>201</a:t>
            </a:r>
            <a:r>
              <a:rPr dirty="0" sz="1100" spc="-70" i="1">
                <a:latin typeface="Verdana"/>
                <a:cs typeface="Verdana"/>
              </a:rPr>
              <a:t>,</a:t>
            </a:r>
            <a:r>
              <a:rPr dirty="0" sz="1100" spc="-204" i="1">
                <a:latin typeface="Verdana"/>
                <a:cs typeface="Verdana"/>
              </a:rPr>
              <a:t> </a:t>
            </a:r>
            <a:r>
              <a:rPr dirty="0" sz="1100" spc="-25" i="1">
                <a:latin typeface="Verdana"/>
                <a:cs typeface="Verdana"/>
              </a:rPr>
              <a:t>...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347294" y="3111164"/>
            <a:ext cx="3378200" cy="3016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>
                <a:latin typeface="Arial"/>
                <a:cs typeface="Arial"/>
              </a:rPr>
              <a:t>A.</a:t>
            </a:r>
            <a:r>
              <a:rPr dirty="0" sz="900" spc="1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E.</a:t>
            </a:r>
            <a:r>
              <a:rPr dirty="0" sz="900" spc="15">
                <a:latin typeface="Arial"/>
                <a:cs typeface="Arial"/>
              </a:rPr>
              <a:t> </a:t>
            </a:r>
            <a:r>
              <a:rPr dirty="0" sz="900" spc="-20">
                <a:latin typeface="Arial"/>
                <a:cs typeface="Arial"/>
              </a:rPr>
              <a:t>Feiguin</a:t>
            </a:r>
            <a:r>
              <a:rPr dirty="0" sz="900" spc="1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and</a:t>
            </a:r>
            <a:r>
              <a:rPr dirty="0" sz="900" spc="1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C.</a:t>
            </a:r>
            <a:r>
              <a:rPr dirty="0" sz="900" spc="1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A.</a:t>
            </a:r>
            <a:r>
              <a:rPr dirty="0" sz="900" spc="15">
                <a:latin typeface="Arial"/>
                <a:cs typeface="Arial"/>
              </a:rPr>
              <a:t> </a:t>
            </a:r>
            <a:r>
              <a:rPr dirty="0" sz="900" spc="-15">
                <a:latin typeface="Arial"/>
                <a:cs typeface="Arial"/>
              </a:rPr>
              <a:t>B</a:t>
            </a:r>
            <a:r>
              <a:rPr dirty="0" sz="900" spc="-509">
                <a:latin typeface="Arial"/>
                <a:cs typeface="Arial"/>
              </a:rPr>
              <a:t>u</a:t>
            </a:r>
            <a:r>
              <a:rPr dirty="0" sz="900" spc="-10">
                <a:latin typeface="Arial"/>
                <a:cs typeface="Arial"/>
              </a:rPr>
              <a:t>¨</a:t>
            </a:r>
            <a:r>
              <a:rPr dirty="0" sz="900" spc="-15">
                <a:latin typeface="Arial"/>
                <a:cs typeface="Arial"/>
              </a:rPr>
              <a:t>sser,</a:t>
            </a:r>
            <a:r>
              <a:rPr dirty="0" sz="900" spc="1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Phys.</a:t>
            </a:r>
            <a:r>
              <a:rPr dirty="0" sz="900" spc="10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Rev.</a:t>
            </a:r>
            <a:r>
              <a:rPr dirty="0" sz="900" spc="10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B</a:t>
            </a:r>
            <a:r>
              <a:rPr dirty="0" sz="900" spc="15">
                <a:latin typeface="Arial"/>
                <a:cs typeface="Arial"/>
              </a:rPr>
              <a:t> </a:t>
            </a:r>
            <a:r>
              <a:rPr dirty="0" sz="900" b="1">
                <a:latin typeface="Gill Sans MT"/>
                <a:cs typeface="Gill Sans MT"/>
              </a:rPr>
              <a:t>84</a:t>
            </a:r>
            <a:r>
              <a:rPr dirty="0" sz="900">
                <a:latin typeface="Arial"/>
                <a:cs typeface="Arial"/>
              </a:rPr>
              <a:t>,</a:t>
            </a:r>
            <a:r>
              <a:rPr dirty="0" sz="900" spc="1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115403</a:t>
            </a:r>
            <a:r>
              <a:rPr dirty="0" sz="900" spc="1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(2011).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>
                <a:latin typeface="Arial"/>
                <a:cs typeface="Arial"/>
              </a:rPr>
              <a:t>S.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R.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White</a:t>
            </a:r>
            <a:r>
              <a:rPr dirty="0" sz="900" spc="10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and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A.</a:t>
            </a:r>
            <a:r>
              <a:rPr dirty="0" sz="900" spc="1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E.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 spc="-20">
                <a:latin typeface="Arial"/>
                <a:cs typeface="Arial"/>
              </a:rPr>
              <a:t>Feiguin,</a:t>
            </a:r>
            <a:r>
              <a:rPr dirty="0" sz="900" spc="10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Phys.</a:t>
            </a:r>
            <a:r>
              <a:rPr dirty="0" sz="900" spc="9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Rev.</a:t>
            </a:r>
            <a:r>
              <a:rPr dirty="0" sz="900" spc="9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Lett.</a:t>
            </a:r>
            <a:r>
              <a:rPr dirty="0" sz="900" spc="10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93,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076401</a:t>
            </a:r>
            <a:r>
              <a:rPr dirty="0" sz="900" spc="10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(2004).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sz="1400" b="1">
                <a:latin typeface="Gill Sans MT"/>
                <a:cs typeface="Gill Sans MT"/>
              </a:rPr>
              <a:t>Electric</a:t>
            </a:r>
            <a:r>
              <a:rPr dirty="0" sz="1400" spc="25" b="1">
                <a:latin typeface="Gill Sans MT"/>
                <a:cs typeface="Gill Sans MT"/>
              </a:rPr>
              <a:t> </a:t>
            </a:r>
            <a:r>
              <a:rPr dirty="0" sz="1400" spc="-10" b="1">
                <a:latin typeface="Gill Sans MT"/>
                <a:cs typeface="Gill Sans MT"/>
              </a:rPr>
              <a:t>current</a:t>
            </a:r>
            <a:r>
              <a:rPr dirty="0" sz="1400" spc="25" b="1">
                <a:latin typeface="Gill Sans MT"/>
                <a:cs typeface="Gill Sans MT"/>
              </a:rPr>
              <a:t> </a:t>
            </a:r>
            <a:r>
              <a:rPr dirty="0" sz="1400" b="1">
                <a:latin typeface="Gill Sans MT"/>
                <a:cs typeface="Gill Sans MT"/>
              </a:rPr>
              <a:t>and</a:t>
            </a:r>
            <a:r>
              <a:rPr dirty="0" sz="1400" spc="25" b="1">
                <a:latin typeface="Gill Sans MT"/>
                <a:cs typeface="Gill Sans MT"/>
              </a:rPr>
              <a:t> </a:t>
            </a:r>
            <a:r>
              <a:rPr dirty="0" sz="1400" spc="-10" b="1">
                <a:latin typeface="Gill Sans MT"/>
                <a:cs typeface="Gill Sans MT"/>
              </a:rPr>
              <a:t>dissipation</a:t>
            </a:r>
            <a:endParaRPr sz="1400">
              <a:latin typeface="Gill Sans MT"/>
              <a:cs typeface="Gill Sans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4011" y="596934"/>
            <a:ext cx="2699999" cy="2051968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040066" y="2669729"/>
            <a:ext cx="2527935" cy="36385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 indent="127000">
              <a:lnSpc>
                <a:spcPct val="102600"/>
              </a:lnSpc>
              <a:spcBef>
                <a:spcPts val="55"/>
              </a:spcBef>
            </a:pPr>
            <a:r>
              <a:rPr dirty="0" sz="1100">
                <a:latin typeface="Tahoma"/>
                <a:cs typeface="Tahoma"/>
              </a:rPr>
              <a:t>Metallic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conductor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130">
                <a:latin typeface="Cambria"/>
                <a:cs typeface="Cambria"/>
              </a:rPr>
              <a:t>⇒</a:t>
            </a:r>
            <a:r>
              <a:rPr dirty="0" sz="1100" spc="75">
                <a:latin typeface="Cambria"/>
                <a:cs typeface="Cambria"/>
              </a:rPr>
              <a:t> </a:t>
            </a:r>
            <a:r>
              <a:rPr dirty="0" sz="1100" spc="-25">
                <a:latin typeface="Tahoma"/>
                <a:cs typeface="Tahoma"/>
              </a:rPr>
              <a:t>heat,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dissipation </a:t>
            </a:r>
            <a:r>
              <a:rPr dirty="0" sz="1100">
                <a:latin typeface="Tahoma"/>
                <a:cs typeface="Tahoma"/>
              </a:rPr>
              <a:t>US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50">
                <a:latin typeface="Tahoma"/>
                <a:cs typeface="Tahoma"/>
              </a:rPr>
              <a:t>Power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Grid,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Loss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55">
                <a:latin typeface="Cambria"/>
                <a:cs typeface="Cambria"/>
              </a:rPr>
              <a:t>∼</a:t>
            </a:r>
            <a:r>
              <a:rPr dirty="0" sz="1100" spc="20">
                <a:latin typeface="Cambria"/>
                <a:cs typeface="Cambria"/>
              </a:rPr>
              <a:t> </a:t>
            </a:r>
            <a:r>
              <a:rPr dirty="0" sz="1100" spc="-20">
                <a:latin typeface="Tahoma"/>
                <a:cs typeface="Tahoma"/>
              </a:rPr>
              <a:t>14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New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York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City’s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sz="1400" spc="-20"/>
              <a:t>Simulation</a:t>
            </a:r>
            <a:r>
              <a:rPr dirty="0" sz="1400" spc="-50"/>
              <a:t> </a:t>
            </a:r>
            <a:r>
              <a:rPr dirty="0" sz="1400" spc="-30"/>
              <a:t>and</a:t>
            </a:r>
            <a:r>
              <a:rPr dirty="0" sz="1400" spc="-45"/>
              <a:t> </a:t>
            </a:r>
            <a:r>
              <a:rPr dirty="0" sz="1400" spc="-10"/>
              <a:t>Analytical</a:t>
            </a:r>
            <a:r>
              <a:rPr dirty="0" sz="1400" spc="-45"/>
              <a:t> </a:t>
            </a:r>
            <a:r>
              <a:rPr dirty="0" sz="1400" spc="-25"/>
              <a:t>Results</a:t>
            </a:r>
            <a:endParaRPr sz="1400"/>
          </a:p>
        </p:txBody>
      </p:sp>
      <p:sp>
        <p:nvSpPr>
          <p:cNvPr id="3" name="object 3" descr=""/>
          <p:cNvSpPr txBox="1"/>
          <p:nvPr/>
        </p:nvSpPr>
        <p:spPr>
          <a:xfrm>
            <a:off x="501484" y="382230"/>
            <a:ext cx="3522979" cy="36385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spc="-10">
                <a:latin typeface="Tahoma"/>
                <a:cs typeface="Tahoma"/>
              </a:rPr>
              <a:t>Periodic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 spc="-65">
                <a:latin typeface="Tahoma"/>
                <a:cs typeface="Tahoma"/>
              </a:rPr>
              <a:t>sequence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of</a:t>
            </a:r>
            <a:r>
              <a:rPr dirty="0" sz="1100" spc="-35">
                <a:latin typeface="Tahoma"/>
                <a:cs typeface="Tahoma"/>
              </a:rPr>
              <a:t> (instantaneous)</a:t>
            </a:r>
            <a:r>
              <a:rPr dirty="0" sz="1100" spc="-45">
                <a:latin typeface="Tahoma"/>
                <a:cs typeface="Tahoma"/>
              </a:rPr>
              <a:t> </a:t>
            </a:r>
            <a:r>
              <a:rPr dirty="0" sz="1100" i="1">
                <a:latin typeface="Verdana"/>
                <a:cs typeface="Verdana"/>
              </a:rPr>
              <a:t>π</a:t>
            </a:r>
            <a:r>
              <a:rPr dirty="0" sz="1100" spc="-45" i="1">
                <a:latin typeface="Verdana"/>
                <a:cs typeface="Verdana"/>
              </a:rPr>
              <a:t> </a:t>
            </a:r>
            <a:r>
              <a:rPr dirty="0" sz="1100" spc="-45">
                <a:latin typeface="Tahoma"/>
                <a:cs typeface="Tahoma"/>
              </a:rPr>
              <a:t>pulses,</a:t>
            </a:r>
            <a:r>
              <a:rPr dirty="0" sz="1100" spc="-4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with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period</a:t>
            </a:r>
            <a:r>
              <a:rPr dirty="0" sz="1100" spc="-40">
                <a:latin typeface="Tahoma"/>
                <a:cs typeface="Tahoma"/>
              </a:rPr>
              <a:t> </a:t>
            </a:r>
            <a:r>
              <a:rPr dirty="0" sz="1100" spc="-50" i="1">
                <a:latin typeface="Verdana"/>
                <a:cs typeface="Verdana"/>
              </a:rPr>
              <a:t>τ</a:t>
            </a:r>
            <a:endParaRPr sz="1100">
              <a:latin typeface="Verdana"/>
              <a:cs typeface="Verdana"/>
            </a:endParaRPr>
          </a:p>
          <a:p>
            <a:pPr marL="588645">
              <a:lnSpc>
                <a:spcPct val="100000"/>
              </a:lnSpc>
              <a:spcBef>
                <a:spcPts val="35"/>
              </a:spcBef>
            </a:pPr>
            <a:r>
              <a:rPr dirty="0" sz="1100" spc="-10">
                <a:latin typeface="Tahoma"/>
                <a:cs typeface="Tahoma"/>
              </a:rPr>
              <a:t>Good</a:t>
            </a:r>
            <a:r>
              <a:rPr dirty="0" sz="1100" spc="-55">
                <a:latin typeface="Tahoma"/>
                <a:cs typeface="Tahoma"/>
              </a:rPr>
              <a:t> agreement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of</a:t>
            </a:r>
            <a:r>
              <a:rPr dirty="0" sz="1100" spc="-40">
                <a:latin typeface="Tahoma"/>
                <a:cs typeface="Tahoma"/>
              </a:rPr>
              <a:t> emission </a:t>
            </a:r>
            <a:r>
              <a:rPr dirty="0" sz="1100" spc="-10">
                <a:latin typeface="Tahoma"/>
                <a:cs typeface="Tahoma"/>
              </a:rPr>
              <a:t>lineshapes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425485" y="1035597"/>
            <a:ext cx="2009139" cy="1877695"/>
            <a:chOff x="425485" y="1035597"/>
            <a:chExt cx="2009139" cy="187769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5485" y="1262081"/>
              <a:ext cx="2008728" cy="1650960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448061" y="1037820"/>
              <a:ext cx="1964055" cy="1849120"/>
            </a:xfrm>
            <a:custGeom>
              <a:avLst/>
              <a:gdLst/>
              <a:ahLst/>
              <a:cxnLst/>
              <a:rect l="l" t="t" r="r" b="b"/>
              <a:pathLst>
                <a:path w="1964055" h="1849120">
                  <a:moveTo>
                    <a:pt x="0" y="1848862"/>
                  </a:moveTo>
                  <a:lnTo>
                    <a:pt x="1963576" y="1848862"/>
                  </a:lnTo>
                </a:path>
                <a:path w="1964055" h="1849120">
                  <a:moveTo>
                    <a:pt x="0" y="0"/>
                  </a:moveTo>
                  <a:lnTo>
                    <a:pt x="1963576" y="0"/>
                  </a:lnTo>
                </a:path>
                <a:path w="1964055" h="1849120">
                  <a:moveTo>
                    <a:pt x="245532" y="1848862"/>
                  </a:moveTo>
                  <a:lnTo>
                    <a:pt x="245532" y="1835123"/>
                  </a:lnTo>
                </a:path>
                <a:path w="1964055" h="1849120">
                  <a:moveTo>
                    <a:pt x="245532" y="0"/>
                  </a:moveTo>
                  <a:lnTo>
                    <a:pt x="245532" y="13740"/>
                  </a:lnTo>
                </a:path>
                <a:path w="1964055" h="1849120">
                  <a:moveTo>
                    <a:pt x="736371" y="1848862"/>
                  </a:moveTo>
                  <a:lnTo>
                    <a:pt x="736371" y="1835123"/>
                  </a:lnTo>
                </a:path>
                <a:path w="1964055" h="1849120">
                  <a:moveTo>
                    <a:pt x="736371" y="0"/>
                  </a:moveTo>
                  <a:lnTo>
                    <a:pt x="736371" y="13740"/>
                  </a:lnTo>
                </a:path>
                <a:path w="1964055" h="1849120">
                  <a:moveTo>
                    <a:pt x="1227209" y="1848862"/>
                  </a:moveTo>
                  <a:lnTo>
                    <a:pt x="1227209" y="1835123"/>
                  </a:lnTo>
                </a:path>
                <a:path w="1964055" h="1849120">
                  <a:moveTo>
                    <a:pt x="1227209" y="0"/>
                  </a:moveTo>
                  <a:lnTo>
                    <a:pt x="1227209" y="13740"/>
                  </a:lnTo>
                </a:path>
                <a:path w="1964055" h="1849120">
                  <a:moveTo>
                    <a:pt x="1718043" y="1848862"/>
                  </a:moveTo>
                  <a:lnTo>
                    <a:pt x="1718043" y="1835123"/>
                  </a:lnTo>
                </a:path>
                <a:path w="1964055" h="1849120">
                  <a:moveTo>
                    <a:pt x="1718043" y="0"/>
                  </a:moveTo>
                  <a:lnTo>
                    <a:pt x="1718043" y="13740"/>
                  </a:lnTo>
                </a:path>
                <a:path w="1964055" h="1849120">
                  <a:moveTo>
                    <a:pt x="0" y="1848862"/>
                  </a:moveTo>
                  <a:lnTo>
                    <a:pt x="0" y="1821382"/>
                  </a:lnTo>
                </a:path>
                <a:path w="1964055" h="1849120">
                  <a:moveTo>
                    <a:pt x="0" y="0"/>
                  </a:moveTo>
                  <a:lnTo>
                    <a:pt x="0" y="27480"/>
                  </a:lnTo>
                </a:path>
                <a:path w="1964055" h="1849120">
                  <a:moveTo>
                    <a:pt x="490838" y="1848862"/>
                  </a:moveTo>
                  <a:lnTo>
                    <a:pt x="490838" y="1821382"/>
                  </a:lnTo>
                </a:path>
                <a:path w="1964055" h="1849120">
                  <a:moveTo>
                    <a:pt x="490838" y="0"/>
                  </a:moveTo>
                  <a:lnTo>
                    <a:pt x="490838" y="27480"/>
                  </a:lnTo>
                </a:path>
                <a:path w="1964055" h="1849120">
                  <a:moveTo>
                    <a:pt x="981672" y="1848862"/>
                  </a:moveTo>
                  <a:lnTo>
                    <a:pt x="981672" y="1821382"/>
                  </a:lnTo>
                </a:path>
                <a:path w="1964055" h="1849120">
                  <a:moveTo>
                    <a:pt x="981672" y="0"/>
                  </a:moveTo>
                  <a:lnTo>
                    <a:pt x="981672" y="27480"/>
                  </a:lnTo>
                </a:path>
                <a:path w="1964055" h="1849120">
                  <a:moveTo>
                    <a:pt x="1472510" y="1848862"/>
                  </a:moveTo>
                  <a:lnTo>
                    <a:pt x="1472510" y="1821382"/>
                  </a:lnTo>
                </a:path>
                <a:path w="1964055" h="1849120">
                  <a:moveTo>
                    <a:pt x="1472510" y="0"/>
                  </a:moveTo>
                  <a:lnTo>
                    <a:pt x="1472510" y="27480"/>
                  </a:lnTo>
                </a:path>
                <a:path w="1964055" h="1849120">
                  <a:moveTo>
                    <a:pt x="1963576" y="1848862"/>
                  </a:moveTo>
                  <a:lnTo>
                    <a:pt x="1963576" y="1821382"/>
                  </a:lnTo>
                </a:path>
                <a:path w="1964055" h="1849120">
                  <a:moveTo>
                    <a:pt x="1963576" y="0"/>
                  </a:moveTo>
                  <a:lnTo>
                    <a:pt x="1963576" y="27480"/>
                  </a:lnTo>
                </a:path>
              </a:pathLst>
            </a:custGeom>
            <a:ln w="38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860253" y="2864640"/>
            <a:ext cx="614045" cy="1644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02920" algn="l"/>
              </a:tabLst>
            </a:pPr>
            <a:r>
              <a:rPr dirty="0" sz="900" spc="-25">
                <a:latin typeface="Times New Roman"/>
                <a:cs typeface="Times New Roman"/>
              </a:rPr>
              <a:t>10</a:t>
            </a:r>
            <a:r>
              <a:rPr dirty="0" sz="900">
                <a:latin typeface="Times New Roman"/>
                <a:cs typeface="Times New Roman"/>
              </a:rPr>
              <a:t>	</a:t>
            </a:r>
            <a:r>
              <a:rPr dirty="0" sz="900" spc="-45">
                <a:latin typeface="Times New Roman"/>
                <a:cs typeface="Times New Roman"/>
              </a:rPr>
              <a:t>20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347498" y="2826168"/>
            <a:ext cx="146050" cy="2101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dirty="0" baseline="-39351" sz="1800" spc="-592">
                <a:latin typeface="Symbol"/>
                <a:cs typeface="Symbol"/>
              </a:rPr>
              <a:t></a:t>
            </a:r>
            <a:r>
              <a:rPr dirty="0" sz="900" spc="-395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448061" y="1037819"/>
            <a:ext cx="1964055" cy="1849120"/>
          </a:xfrm>
          <a:custGeom>
            <a:avLst/>
            <a:gdLst/>
            <a:ahLst/>
            <a:cxnLst/>
            <a:rect l="l" t="t" r="r" b="b"/>
            <a:pathLst>
              <a:path w="1964055" h="1849120">
                <a:moveTo>
                  <a:pt x="0" y="1848862"/>
                </a:moveTo>
                <a:lnTo>
                  <a:pt x="0" y="0"/>
                </a:lnTo>
              </a:path>
              <a:path w="1964055" h="1849120">
                <a:moveTo>
                  <a:pt x="1963576" y="1848862"/>
                </a:moveTo>
                <a:lnTo>
                  <a:pt x="1963576" y="0"/>
                </a:lnTo>
              </a:path>
              <a:path w="1964055" h="1849120">
                <a:moveTo>
                  <a:pt x="0" y="1564443"/>
                </a:moveTo>
                <a:lnTo>
                  <a:pt x="11613" y="1564443"/>
                </a:lnTo>
              </a:path>
              <a:path w="1964055" h="1849120">
                <a:moveTo>
                  <a:pt x="1963576" y="1564443"/>
                </a:moveTo>
                <a:lnTo>
                  <a:pt x="1951965" y="1564443"/>
                </a:lnTo>
              </a:path>
              <a:path w="1964055" h="1849120">
                <a:moveTo>
                  <a:pt x="0" y="995605"/>
                </a:moveTo>
                <a:lnTo>
                  <a:pt x="11613" y="995605"/>
                </a:lnTo>
              </a:path>
              <a:path w="1964055" h="1849120">
                <a:moveTo>
                  <a:pt x="1963576" y="995605"/>
                </a:moveTo>
                <a:lnTo>
                  <a:pt x="1951965" y="995605"/>
                </a:lnTo>
              </a:path>
              <a:path w="1964055" h="1849120">
                <a:moveTo>
                  <a:pt x="0" y="426767"/>
                </a:moveTo>
                <a:lnTo>
                  <a:pt x="11613" y="426767"/>
                </a:lnTo>
              </a:path>
              <a:path w="1964055" h="1849120">
                <a:moveTo>
                  <a:pt x="1963576" y="426767"/>
                </a:moveTo>
                <a:lnTo>
                  <a:pt x="1951965" y="426767"/>
                </a:lnTo>
              </a:path>
              <a:path w="1964055" h="1849120">
                <a:moveTo>
                  <a:pt x="0" y="1848862"/>
                </a:moveTo>
                <a:lnTo>
                  <a:pt x="23229" y="1848862"/>
                </a:lnTo>
              </a:path>
              <a:path w="1964055" h="1849120">
                <a:moveTo>
                  <a:pt x="1963576" y="1848862"/>
                </a:moveTo>
                <a:lnTo>
                  <a:pt x="1940350" y="1848862"/>
                </a:lnTo>
              </a:path>
              <a:path w="1964055" h="1849120">
                <a:moveTo>
                  <a:pt x="0" y="1280024"/>
                </a:moveTo>
                <a:lnTo>
                  <a:pt x="23229" y="1280024"/>
                </a:lnTo>
              </a:path>
              <a:path w="1964055" h="1849120">
                <a:moveTo>
                  <a:pt x="1963576" y="1280024"/>
                </a:moveTo>
                <a:lnTo>
                  <a:pt x="1940350" y="1280024"/>
                </a:lnTo>
              </a:path>
              <a:path w="1964055" h="1849120">
                <a:moveTo>
                  <a:pt x="0" y="711186"/>
                </a:moveTo>
                <a:lnTo>
                  <a:pt x="23229" y="711186"/>
                </a:lnTo>
              </a:path>
              <a:path w="1964055" h="1849120">
                <a:moveTo>
                  <a:pt x="1963576" y="711186"/>
                </a:moveTo>
                <a:lnTo>
                  <a:pt x="1940350" y="711186"/>
                </a:lnTo>
              </a:path>
              <a:path w="1964055" h="1849120">
                <a:moveTo>
                  <a:pt x="0" y="142348"/>
                </a:moveTo>
                <a:lnTo>
                  <a:pt x="23229" y="142348"/>
                </a:lnTo>
              </a:path>
              <a:path w="1964055" h="1849120">
                <a:moveTo>
                  <a:pt x="1963576" y="142348"/>
                </a:moveTo>
                <a:lnTo>
                  <a:pt x="1940350" y="142348"/>
                </a:lnTo>
              </a:path>
            </a:pathLst>
          </a:custGeom>
          <a:ln w="380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371480" y="2806931"/>
            <a:ext cx="647065" cy="2216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24130">
              <a:lnSpc>
                <a:spcPts val="665"/>
              </a:lnSpc>
              <a:spcBef>
                <a:spcPts val="135"/>
              </a:spcBef>
            </a:pPr>
            <a:r>
              <a:rPr dirty="0" sz="750" spc="-50">
                <a:latin typeface="Times New Roman"/>
                <a:cs typeface="Times New Roman"/>
              </a:rPr>
              <a:t>0</a:t>
            </a:r>
            <a:endParaRPr sz="750">
              <a:latin typeface="Times New Roman"/>
              <a:cs typeface="Times New Roman"/>
            </a:endParaRPr>
          </a:p>
          <a:p>
            <a:pPr marL="12700">
              <a:lnSpc>
                <a:spcPts val="844"/>
              </a:lnSpc>
              <a:tabLst>
                <a:tab pos="503555" algn="l"/>
              </a:tabLst>
            </a:pPr>
            <a:r>
              <a:rPr dirty="0" sz="900" spc="-45">
                <a:latin typeface="Times New Roman"/>
                <a:cs typeface="Times New Roman"/>
              </a:rPr>
              <a:t>-</a:t>
            </a:r>
            <a:r>
              <a:rPr dirty="0" sz="900" spc="-25">
                <a:latin typeface="Times New Roman"/>
                <a:cs typeface="Times New Roman"/>
              </a:rPr>
              <a:t>20</a:t>
            </a:r>
            <a:r>
              <a:rPr dirty="0" sz="900">
                <a:latin typeface="Times New Roman"/>
                <a:cs typeface="Times New Roman"/>
              </a:rPr>
              <a:t>	</a:t>
            </a:r>
            <a:r>
              <a:rPr dirty="0" sz="900" spc="-45">
                <a:latin typeface="Times New Roman"/>
                <a:cs typeface="Times New Roman"/>
              </a:rPr>
              <a:t>-10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84138" y="2238367"/>
            <a:ext cx="173990" cy="1460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-30">
                <a:latin typeface="Times New Roman"/>
                <a:cs typeface="Times New Roman"/>
              </a:rPr>
              <a:t>0.01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77866" y="1668981"/>
            <a:ext cx="173990" cy="1460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-30">
                <a:latin typeface="Times New Roman"/>
                <a:cs typeface="Times New Roman"/>
              </a:rPr>
              <a:t>0.02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05308" y="1571929"/>
            <a:ext cx="217170" cy="550545"/>
          </a:xfrm>
          <a:prstGeom prst="rect">
            <a:avLst/>
          </a:prstGeom>
        </p:spPr>
        <p:txBody>
          <a:bodyPr wrap="square" lIns="0" tIns="1524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950" spc="85" i="1">
                <a:latin typeface="Times New Roman"/>
                <a:cs typeface="Times New Roman"/>
              </a:rPr>
              <a:t>N</a:t>
            </a:r>
            <a:r>
              <a:rPr dirty="0" baseline="-34188" sz="975" spc="127">
                <a:latin typeface="Symbol"/>
                <a:cs typeface="Symbol"/>
              </a:rPr>
              <a:t></a:t>
            </a:r>
            <a:r>
              <a:rPr dirty="0" sz="950" spc="85">
                <a:latin typeface="Times New Roman"/>
                <a:cs typeface="Times New Roman"/>
              </a:rPr>
              <a:t>,</a:t>
            </a:r>
            <a:r>
              <a:rPr dirty="0" sz="950" spc="50">
                <a:latin typeface="Times New Roman"/>
                <a:cs typeface="Times New Roman"/>
              </a:rPr>
              <a:t> </a:t>
            </a:r>
            <a:r>
              <a:rPr dirty="0" sz="950" spc="70" i="1">
                <a:latin typeface="Times New Roman"/>
                <a:cs typeface="Times New Roman"/>
              </a:rPr>
              <a:t>P</a:t>
            </a:r>
            <a:r>
              <a:rPr dirty="0" sz="950" spc="70">
                <a:latin typeface="Times New Roman"/>
                <a:cs typeface="Times New Roman"/>
              </a:rPr>
              <a:t>(</a:t>
            </a:r>
            <a:r>
              <a:rPr dirty="0" sz="950" spc="70">
                <a:latin typeface="Symbol"/>
                <a:cs typeface="Symbol"/>
              </a:rPr>
              <a:t></a:t>
            </a:r>
            <a:r>
              <a:rPr dirty="0" sz="950" spc="70">
                <a:latin typeface="Times New Roman"/>
                <a:cs typeface="Times New Roman"/>
              </a:rPr>
              <a:t>)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448061" y="1037819"/>
            <a:ext cx="1964055" cy="1849120"/>
          </a:xfrm>
          <a:custGeom>
            <a:avLst/>
            <a:gdLst/>
            <a:ahLst/>
            <a:cxnLst/>
            <a:rect l="l" t="t" r="r" b="b"/>
            <a:pathLst>
              <a:path w="1964055" h="1849120">
                <a:moveTo>
                  <a:pt x="0" y="1848862"/>
                </a:moveTo>
                <a:lnTo>
                  <a:pt x="1963576" y="1848862"/>
                </a:lnTo>
                <a:lnTo>
                  <a:pt x="1963576" y="0"/>
                </a:lnTo>
                <a:lnTo>
                  <a:pt x="0" y="0"/>
                </a:lnTo>
                <a:lnTo>
                  <a:pt x="0" y="1848862"/>
                </a:lnTo>
                <a:close/>
              </a:path>
            </a:pathLst>
          </a:custGeom>
          <a:ln w="38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1991729" y="1011653"/>
            <a:ext cx="395605" cy="1873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85">
                <a:solidFill>
                  <a:srgbClr val="7120BB"/>
                </a:solidFill>
                <a:latin typeface="Times New Roman"/>
                <a:cs typeface="Times New Roman"/>
              </a:rPr>
              <a:t>8</a:t>
            </a:r>
            <a:r>
              <a:rPr dirty="0" sz="1050" spc="-35">
                <a:solidFill>
                  <a:srgbClr val="7120BB"/>
                </a:solidFill>
                <a:latin typeface="Times New Roman"/>
                <a:cs typeface="Times New Roman"/>
              </a:rPr>
              <a:t> </a:t>
            </a:r>
            <a:r>
              <a:rPr dirty="0" sz="1050" spc="-60">
                <a:solidFill>
                  <a:srgbClr val="7120BB"/>
                </a:solidFill>
                <a:latin typeface="Times New Roman"/>
                <a:cs typeface="Times New Roman"/>
              </a:rPr>
              <a:t>pulses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55950" y="1021546"/>
            <a:ext cx="847090" cy="1873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dirty="0" baseline="-25925" sz="1125" spc="-37">
                <a:latin typeface="Times New Roman"/>
                <a:cs typeface="Times New Roman"/>
              </a:rPr>
              <a:t>0.03</a:t>
            </a:r>
            <a:r>
              <a:rPr dirty="0" baseline="-25925" sz="1125" spc="60">
                <a:latin typeface="Times New Roman"/>
                <a:cs typeface="Times New Roman"/>
              </a:rPr>
              <a:t> </a:t>
            </a:r>
            <a:r>
              <a:rPr dirty="0" sz="1050" spc="-70">
                <a:solidFill>
                  <a:srgbClr val="7120BB"/>
                </a:solidFill>
                <a:latin typeface="Symbol"/>
                <a:cs typeface="Symbol"/>
              </a:rPr>
              <a:t></a:t>
            </a:r>
            <a:r>
              <a:rPr dirty="0" sz="1050" spc="-70">
                <a:solidFill>
                  <a:srgbClr val="7120BB"/>
                </a:solidFill>
                <a:latin typeface="Times New Roman"/>
                <a:cs typeface="Times New Roman"/>
              </a:rPr>
              <a:t>=0.2,</a:t>
            </a:r>
            <a:r>
              <a:rPr dirty="0" sz="1050" spc="-40">
                <a:solidFill>
                  <a:srgbClr val="7120BB"/>
                </a:solidFill>
                <a:latin typeface="Times New Roman"/>
                <a:cs typeface="Times New Roman"/>
              </a:rPr>
              <a:t> </a:t>
            </a:r>
            <a:r>
              <a:rPr dirty="0" sz="1050" spc="-25">
                <a:solidFill>
                  <a:srgbClr val="7120BB"/>
                </a:solidFill>
                <a:latin typeface="Symbol"/>
                <a:cs typeface="Symbol"/>
              </a:rPr>
              <a:t></a:t>
            </a:r>
            <a:r>
              <a:rPr dirty="0" sz="1050" spc="-25">
                <a:solidFill>
                  <a:srgbClr val="7120BB"/>
                </a:solidFill>
                <a:latin typeface="Times New Roman"/>
                <a:cs typeface="Times New Roman"/>
              </a:rPr>
              <a:t>=3.0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927129" y="1307891"/>
            <a:ext cx="461645" cy="30797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ts val="1195"/>
              </a:lnSpc>
              <a:spcBef>
                <a:spcPts val="110"/>
              </a:spcBef>
            </a:pPr>
            <a:r>
              <a:rPr dirty="0" sz="1050" spc="-65">
                <a:solidFill>
                  <a:srgbClr val="0000FF"/>
                </a:solidFill>
                <a:latin typeface="Times New Roman"/>
                <a:cs typeface="Times New Roman"/>
              </a:rPr>
              <a:t>Analytics</a:t>
            </a:r>
            <a:endParaRPr sz="1050">
              <a:latin typeface="Times New Roman"/>
              <a:cs typeface="Times New Roman"/>
            </a:endParaRPr>
          </a:p>
          <a:p>
            <a:pPr marL="72390">
              <a:lnSpc>
                <a:spcPts val="1015"/>
              </a:lnSpc>
            </a:pPr>
            <a:r>
              <a:rPr dirty="0" sz="900" spc="-10">
                <a:solidFill>
                  <a:srgbClr val="0000FF"/>
                </a:solidFill>
                <a:latin typeface="Times New Roman"/>
                <a:cs typeface="Times New Roman"/>
              </a:rPr>
              <a:t>(E.O.M)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613089" y="1637926"/>
            <a:ext cx="738505" cy="3016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53975">
              <a:lnSpc>
                <a:spcPts val="1170"/>
              </a:lnSpc>
              <a:spcBef>
                <a:spcPts val="110"/>
              </a:spcBef>
            </a:pPr>
            <a:r>
              <a:rPr dirty="0" sz="1050" spc="-10">
                <a:solidFill>
                  <a:srgbClr val="008A00"/>
                </a:solidFill>
                <a:latin typeface="Times New Roman"/>
                <a:cs typeface="Times New Roman"/>
              </a:rPr>
              <a:t>Analytics</a:t>
            </a:r>
            <a:endParaRPr sz="1050">
              <a:latin typeface="Times New Roman"/>
              <a:cs typeface="Times New Roman"/>
            </a:endParaRPr>
          </a:p>
          <a:p>
            <a:pPr algn="ctr">
              <a:lnSpc>
                <a:spcPts val="990"/>
              </a:lnSpc>
            </a:pPr>
            <a:r>
              <a:rPr dirty="0" sz="900" spc="-65">
                <a:solidFill>
                  <a:srgbClr val="008A00"/>
                </a:solidFill>
                <a:latin typeface="Times New Roman"/>
                <a:cs typeface="Times New Roman"/>
              </a:rPr>
              <a:t>(Master</a:t>
            </a:r>
            <a:r>
              <a:rPr dirty="0" sz="900">
                <a:solidFill>
                  <a:srgbClr val="008A00"/>
                </a:solidFill>
                <a:latin typeface="Times New Roman"/>
                <a:cs typeface="Times New Roman"/>
              </a:rPr>
              <a:t> </a:t>
            </a:r>
            <a:r>
              <a:rPr dirty="0" sz="900" spc="-45">
                <a:solidFill>
                  <a:srgbClr val="008A00"/>
                </a:solidFill>
                <a:latin typeface="Times New Roman"/>
                <a:cs typeface="Times New Roman"/>
              </a:rPr>
              <a:t>Equation)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719223" y="2183410"/>
            <a:ext cx="525145" cy="29845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49530">
              <a:lnSpc>
                <a:spcPts val="1070"/>
              </a:lnSpc>
              <a:spcBef>
                <a:spcPts val="110"/>
              </a:spcBef>
            </a:pPr>
            <a:r>
              <a:rPr dirty="0" sz="1050" spc="-10">
                <a:solidFill>
                  <a:srgbClr val="FF0000"/>
                </a:solidFill>
                <a:latin typeface="Times New Roman"/>
                <a:cs typeface="Times New Roman"/>
              </a:rPr>
              <a:t>tDMRG</a:t>
            </a:r>
            <a:endParaRPr sz="1050">
              <a:latin typeface="Times New Roman"/>
              <a:cs typeface="Times New Roman"/>
            </a:endParaRPr>
          </a:p>
          <a:p>
            <a:pPr algn="ctr">
              <a:lnSpc>
                <a:spcPts val="1070"/>
              </a:lnSpc>
            </a:pPr>
            <a:r>
              <a:rPr dirty="0" sz="1050" spc="-60">
                <a:solidFill>
                  <a:srgbClr val="FF0000"/>
                </a:solidFill>
                <a:latin typeface="Times New Roman"/>
                <a:cs typeface="Times New Roman"/>
              </a:rPr>
              <a:t>Simulation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2890989" y="870977"/>
            <a:ext cx="1427480" cy="53594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38100" marR="30480">
              <a:lnSpc>
                <a:spcPct val="102600"/>
              </a:lnSpc>
              <a:spcBef>
                <a:spcPts val="55"/>
              </a:spcBef>
            </a:pPr>
            <a:r>
              <a:rPr dirty="0" sz="1100" spc="-20">
                <a:solidFill>
                  <a:srgbClr val="FF0000"/>
                </a:solidFill>
                <a:latin typeface="Tahoma"/>
                <a:cs typeface="Tahoma"/>
              </a:rPr>
              <a:t>Spectral</a:t>
            </a:r>
            <a:r>
              <a:rPr dirty="0" sz="1100" spc="-4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35">
                <a:solidFill>
                  <a:srgbClr val="FF0000"/>
                </a:solidFill>
                <a:latin typeface="Tahoma"/>
                <a:cs typeface="Tahoma"/>
              </a:rPr>
              <a:t>weight</a:t>
            </a:r>
            <a:r>
              <a:rPr dirty="0" sz="1100" spc="-4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FF0000"/>
                </a:solidFill>
                <a:latin typeface="Tahoma"/>
                <a:cs typeface="Tahoma"/>
              </a:rPr>
              <a:t>kept</a:t>
            </a:r>
            <a:r>
              <a:rPr dirty="0" sz="1100" spc="-4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FF0000"/>
                </a:solidFill>
                <a:latin typeface="Tahoma"/>
                <a:cs typeface="Tahoma"/>
              </a:rPr>
              <a:t>at </a:t>
            </a:r>
            <a:r>
              <a:rPr dirty="0" sz="1100" spc="-10">
                <a:solidFill>
                  <a:srgbClr val="FF0000"/>
                </a:solidFill>
                <a:latin typeface="Tahoma"/>
                <a:cs typeface="Tahoma"/>
              </a:rPr>
              <a:t>the</a:t>
            </a:r>
            <a:r>
              <a:rPr dirty="0" sz="1100" spc="-3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55">
                <a:solidFill>
                  <a:srgbClr val="FF0000"/>
                </a:solidFill>
                <a:latin typeface="Tahoma"/>
                <a:cs typeface="Tahoma"/>
              </a:rPr>
              <a:t>desired</a:t>
            </a:r>
            <a:r>
              <a:rPr dirty="0" sz="1100" spc="-3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FF0000"/>
                </a:solidFill>
                <a:latin typeface="Tahoma"/>
                <a:cs typeface="Tahoma"/>
              </a:rPr>
              <a:t>frequency </a:t>
            </a:r>
            <a:r>
              <a:rPr dirty="0" sz="1100" spc="-50">
                <a:solidFill>
                  <a:srgbClr val="FF0000"/>
                </a:solidFill>
                <a:latin typeface="Tahoma"/>
                <a:cs typeface="Tahoma"/>
              </a:rPr>
              <a:t>(</a:t>
            </a:r>
            <a:r>
              <a:rPr dirty="0" sz="1100" spc="-50" i="1">
                <a:solidFill>
                  <a:srgbClr val="FF0000"/>
                </a:solidFill>
                <a:latin typeface="Verdana"/>
                <a:cs typeface="Verdana"/>
              </a:rPr>
              <a:t>ω</a:t>
            </a:r>
            <a:r>
              <a:rPr dirty="0" baseline="-10416" sz="1200" spc="-75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dirty="0" baseline="-10416" sz="1200" spc="13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FF0000"/>
                </a:solidFill>
                <a:latin typeface="Tahoma"/>
                <a:cs typeface="Tahoma"/>
              </a:rPr>
              <a:t>=</a:t>
            </a:r>
            <a:r>
              <a:rPr dirty="0" sz="1100" spc="-7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FF0000"/>
                </a:solidFill>
                <a:latin typeface="Tahoma"/>
                <a:cs typeface="Tahoma"/>
              </a:rPr>
              <a:t>0)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916389" y="1533155"/>
            <a:ext cx="1423035" cy="36385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spc="-20">
                <a:latin typeface="Tahoma"/>
                <a:cs typeface="Tahoma"/>
              </a:rPr>
              <a:t>satellite</a:t>
            </a:r>
            <a:r>
              <a:rPr dirty="0" sz="1100" spc="25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peaks</a:t>
            </a:r>
            <a:r>
              <a:rPr dirty="0" sz="1100" spc="2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at</a:t>
            </a:r>
            <a:r>
              <a:rPr dirty="0" sz="1100" spc="25">
                <a:latin typeface="Tahoma"/>
                <a:cs typeface="Tahoma"/>
              </a:rPr>
              <a:t> </a:t>
            </a:r>
            <a:r>
              <a:rPr dirty="0" sz="1100">
                <a:latin typeface="Cambria"/>
                <a:cs typeface="Cambria"/>
              </a:rPr>
              <a:t>±</a:t>
            </a:r>
            <a:r>
              <a:rPr dirty="0" sz="1100" i="1">
                <a:latin typeface="Verdana"/>
                <a:cs typeface="Verdana"/>
              </a:rPr>
              <a:t>π/τ</a:t>
            </a:r>
            <a:r>
              <a:rPr dirty="0" sz="1100" spc="-265" i="1">
                <a:latin typeface="Verdana"/>
                <a:cs typeface="Verdana"/>
              </a:rPr>
              <a:t> </a:t>
            </a:r>
            <a:r>
              <a:rPr dirty="0" sz="1100" spc="-50">
                <a:latin typeface="Tahoma"/>
                <a:cs typeface="Tahoma"/>
              </a:rPr>
              <a:t>,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100">
                <a:latin typeface="Cambria"/>
                <a:cs typeface="Cambria"/>
              </a:rPr>
              <a:t>±</a:t>
            </a:r>
            <a:r>
              <a:rPr dirty="0" sz="1100">
                <a:latin typeface="Tahoma"/>
                <a:cs typeface="Tahoma"/>
              </a:rPr>
              <a:t>2</a:t>
            </a:r>
            <a:r>
              <a:rPr dirty="0" sz="1100" i="1">
                <a:latin typeface="Verdana"/>
                <a:cs typeface="Verdana"/>
              </a:rPr>
              <a:t>π/τ</a:t>
            </a:r>
            <a:r>
              <a:rPr dirty="0" sz="1100" spc="-254" i="1">
                <a:latin typeface="Verdana"/>
                <a:cs typeface="Verdana"/>
              </a:rPr>
              <a:t> </a:t>
            </a:r>
            <a:r>
              <a:rPr dirty="0" sz="1100">
                <a:latin typeface="Tahoma"/>
                <a:cs typeface="Tahoma"/>
              </a:rPr>
              <a:t>,</a:t>
            </a:r>
            <a:r>
              <a:rPr dirty="0" sz="1100" spc="65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...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2916389" y="2023273"/>
            <a:ext cx="1288415" cy="53594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12700" marR="5080">
              <a:lnSpc>
                <a:spcPct val="102600"/>
              </a:lnSpc>
              <a:spcBef>
                <a:spcPts val="55"/>
              </a:spcBef>
            </a:pPr>
            <a:r>
              <a:rPr dirty="0" sz="1100" spc="-30">
                <a:latin typeface="Tahoma"/>
                <a:cs typeface="Tahoma"/>
              </a:rPr>
              <a:t>peak </a:t>
            </a:r>
            <a:r>
              <a:rPr dirty="0" sz="1100" spc="-35">
                <a:latin typeface="Tahoma"/>
                <a:cs typeface="Tahoma"/>
              </a:rPr>
              <a:t>amplitude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70">
                <a:latin typeface="Tahoma"/>
                <a:cs typeface="Tahoma"/>
              </a:rPr>
              <a:t>grows </a:t>
            </a:r>
            <a:r>
              <a:rPr dirty="0" sz="1100">
                <a:latin typeface="Tahoma"/>
                <a:cs typeface="Tahoma"/>
              </a:rPr>
              <a:t>with</a:t>
            </a:r>
            <a:r>
              <a:rPr dirty="0" sz="1100" spc="-7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time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(number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of </a:t>
            </a:r>
            <a:r>
              <a:rPr dirty="0" sz="1100" spc="-10">
                <a:latin typeface="Tahoma"/>
                <a:cs typeface="Tahoma"/>
              </a:rPr>
              <a:t>pulses)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2916389" y="2685451"/>
            <a:ext cx="1496695" cy="36385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dirty="0" sz="1100" spc="-20">
                <a:latin typeface="Tahoma"/>
                <a:cs typeface="Tahoma"/>
              </a:rPr>
              <a:t>satellite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peaks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75">
                <a:latin typeface="Tahoma"/>
                <a:cs typeface="Tahoma"/>
              </a:rPr>
              <a:t>suppressed </a:t>
            </a:r>
            <a:r>
              <a:rPr dirty="0" sz="1100">
                <a:latin typeface="Tahoma"/>
                <a:cs typeface="Tahoma"/>
              </a:rPr>
              <a:t>with</a:t>
            </a:r>
            <a:r>
              <a:rPr dirty="0" sz="1100" spc="-65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smaller</a:t>
            </a:r>
            <a:r>
              <a:rPr dirty="0" sz="1100" spc="-50">
                <a:latin typeface="Tahoma"/>
                <a:cs typeface="Tahoma"/>
              </a:rPr>
              <a:t> </a:t>
            </a:r>
            <a:r>
              <a:rPr dirty="0" sz="1100" spc="-50" i="1">
                <a:latin typeface="Verdana"/>
                <a:cs typeface="Verdana"/>
              </a:rPr>
              <a:t>τ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418845" y="3145886"/>
            <a:ext cx="3770629" cy="30162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722120" marR="5080" indent="-1710055">
              <a:lnSpc>
                <a:spcPct val="101499"/>
              </a:lnSpc>
              <a:spcBef>
                <a:spcPts val="80"/>
              </a:spcBef>
            </a:pPr>
            <a:r>
              <a:rPr dirty="0" sz="900">
                <a:latin typeface="Arial"/>
                <a:cs typeface="Arial"/>
              </a:rPr>
              <a:t>H.F.F.,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A.E.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 spc="-20">
                <a:latin typeface="Arial"/>
                <a:cs typeface="Arial"/>
              </a:rPr>
              <a:t>Feiguin,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D.D.</a:t>
            </a:r>
            <a:r>
              <a:rPr dirty="0" sz="900" spc="40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Awschalom,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V.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V.</a:t>
            </a:r>
            <a:r>
              <a:rPr dirty="0" sz="900" spc="40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Dobrovitski,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PRL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 b="1">
                <a:latin typeface="Gill Sans MT"/>
                <a:cs typeface="Gill Sans MT"/>
              </a:rPr>
              <a:t>116</a:t>
            </a:r>
            <a:r>
              <a:rPr dirty="0" sz="900">
                <a:latin typeface="Arial"/>
                <a:cs typeface="Arial"/>
              </a:rPr>
              <a:t>,</a:t>
            </a:r>
            <a:r>
              <a:rPr dirty="0" sz="900" spc="40">
                <a:latin typeface="Arial"/>
                <a:cs typeface="Arial"/>
              </a:rPr>
              <a:t> </a:t>
            </a:r>
            <a:r>
              <a:rPr dirty="0" sz="900" spc="-20">
                <a:latin typeface="Arial"/>
                <a:cs typeface="Arial"/>
              </a:rPr>
              <a:t>033603 </a:t>
            </a:r>
            <a:r>
              <a:rPr dirty="0" sz="900" spc="-10">
                <a:latin typeface="Arial"/>
                <a:cs typeface="Arial"/>
              </a:rPr>
              <a:t>(2016)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72527"/>
            <a:ext cx="2520315" cy="2444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00" spc="-20"/>
              <a:t>Simulation</a:t>
            </a:r>
            <a:r>
              <a:rPr dirty="0" sz="1400" spc="-50"/>
              <a:t> </a:t>
            </a:r>
            <a:r>
              <a:rPr dirty="0" sz="1400" spc="-30"/>
              <a:t>and</a:t>
            </a:r>
            <a:r>
              <a:rPr dirty="0" sz="1400" spc="-45"/>
              <a:t> </a:t>
            </a:r>
            <a:r>
              <a:rPr dirty="0" sz="1400" spc="-10"/>
              <a:t>Analytical</a:t>
            </a:r>
            <a:r>
              <a:rPr dirty="0" sz="1400" spc="-45"/>
              <a:t> </a:t>
            </a:r>
            <a:r>
              <a:rPr dirty="0" sz="1400" spc="-25"/>
              <a:t>Results</a:t>
            </a:r>
            <a:endParaRPr sz="1400"/>
          </a:p>
        </p:txBody>
      </p:sp>
      <p:sp>
        <p:nvSpPr>
          <p:cNvPr id="3" name="object 3" descr=""/>
          <p:cNvSpPr txBox="1"/>
          <p:nvPr/>
        </p:nvSpPr>
        <p:spPr>
          <a:xfrm>
            <a:off x="861479" y="310234"/>
            <a:ext cx="2673985" cy="36385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228600" marR="5080" indent="-216535">
              <a:lnSpc>
                <a:spcPct val="102600"/>
              </a:lnSpc>
              <a:spcBef>
                <a:spcPts val="55"/>
              </a:spcBef>
            </a:pPr>
            <a:r>
              <a:rPr dirty="0" sz="1100" spc="-10">
                <a:latin typeface="Tahoma"/>
                <a:cs typeface="Tahoma"/>
              </a:rPr>
              <a:t>Periodic</a:t>
            </a:r>
            <a:r>
              <a:rPr dirty="0" sz="1100" spc="-45">
                <a:latin typeface="Tahoma"/>
                <a:cs typeface="Tahoma"/>
              </a:rPr>
              <a:t> </a:t>
            </a:r>
            <a:r>
              <a:rPr dirty="0" sz="1100" spc="-65">
                <a:latin typeface="Tahoma"/>
                <a:cs typeface="Tahoma"/>
              </a:rPr>
              <a:t>sequence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of</a:t>
            </a:r>
            <a:r>
              <a:rPr dirty="0" sz="1100" spc="-35">
                <a:latin typeface="Tahoma"/>
                <a:cs typeface="Tahoma"/>
              </a:rPr>
              <a:t> (instantaneous) </a:t>
            </a:r>
            <a:r>
              <a:rPr dirty="0" sz="1100" i="1">
                <a:latin typeface="Verdana"/>
                <a:cs typeface="Verdana"/>
              </a:rPr>
              <a:t>π</a:t>
            </a:r>
            <a:r>
              <a:rPr dirty="0" sz="1100" spc="-45" i="1">
                <a:latin typeface="Verdana"/>
                <a:cs typeface="Verdana"/>
              </a:rPr>
              <a:t> </a:t>
            </a:r>
            <a:r>
              <a:rPr dirty="0" sz="1100" spc="-55">
                <a:latin typeface="Tahoma"/>
                <a:cs typeface="Tahoma"/>
              </a:rPr>
              <a:t>pulses </a:t>
            </a:r>
            <a:r>
              <a:rPr dirty="0" sz="1100">
                <a:latin typeface="Tahoma"/>
                <a:cs typeface="Tahoma"/>
              </a:rPr>
              <a:t>Little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65">
                <a:latin typeface="Tahoma"/>
                <a:cs typeface="Tahoma"/>
              </a:rPr>
              <a:t>dependence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on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the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environment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393623" y="780022"/>
            <a:ext cx="2035175" cy="1867535"/>
            <a:chOff x="393623" y="780022"/>
            <a:chExt cx="2035175" cy="186753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7854" y="906138"/>
              <a:ext cx="2030325" cy="174124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395845" y="782244"/>
              <a:ext cx="2027555" cy="1860550"/>
            </a:xfrm>
            <a:custGeom>
              <a:avLst/>
              <a:gdLst/>
              <a:ahLst/>
              <a:cxnLst/>
              <a:rect l="l" t="t" r="r" b="b"/>
              <a:pathLst>
                <a:path w="2027555" h="1860550">
                  <a:moveTo>
                    <a:pt x="0" y="1860358"/>
                  </a:moveTo>
                  <a:lnTo>
                    <a:pt x="2027552" y="1860358"/>
                  </a:lnTo>
                </a:path>
                <a:path w="2027555" h="1860550">
                  <a:moveTo>
                    <a:pt x="0" y="0"/>
                  </a:moveTo>
                  <a:lnTo>
                    <a:pt x="2027552" y="0"/>
                  </a:lnTo>
                </a:path>
                <a:path w="2027555" h="1860550">
                  <a:moveTo>
                    <a:pt x="253445" y="1860358"/>
                  </a:moveTo>
                  <a:lnTo>
                    <a:pt x="253445" y="1846497"/>
                  </a:lnTo>
                </a:path>
                <a:path w="2027555" h="1860550">
                  <a:moveTo>
                    <a:pt x="253445" y="0"/>
                  </a:moveTo>
                  <a:lnTo>
                    <a:pt x="253445" y="13860"/>
                  </a:lnTo>
                </a:path>
                <a:path w="2027555" h="1860550">
                  <a:moveTo>
                    <a:pt x="760332" y="1860358"/>
                  </a:moveTo>
                  <a:lnTo>
                    <a:pt x="760332" y="1846497"/>
                  </a:lnTo>
                </a:path>
                <a:path w="2027555" h="1860550">
                  <a:moveTo>
                    <a:pt x="760332" y="0"/>
                  </a:moveTo>
                  <a:lnTo>
                    <a:pt x="760332" y="13860"/>
                  </a:lnTo>
                </a:path>
                <a:path w="2027555" h="1860550">
                  <a:moveTo>
                    <a:pt x="1267221" y="1860358"/>
                  </a:moveTo>
                  <a:lnTo>
                    <a:pt x="1267221" y="1846497"/>
                  </a:lnTo>
                </a:path>
                <a:path w="2027555" h="1860550">
                  <a:moveTo>
                    <a:pt x="1267221" y="0"/>
                  </a:moveTo>
                  <a:lnTo>
                    <a:pt x="1267221" y="13860"/>
                  </a:lnTo>
                </a:path>
                <a:path w="2027555" h="1860550">
                  <a:moveTo>
                    <a:pt x="1774108" y="1860358"/>
                  </a:moveTo>
                  <a:lnTo>
                    <a:pt x="1774108" y="1846497"/>
                  </a:lnTo>
                </a:path>
                <a:path w="2027555" h="1860550">
                  <a:moveTo>
                    <a:pt x="1774108" y="0"/>
                  </a:moveTo>
                  <a:lnTo>
                    <a:pt x="1774108" y="13860"/>
                  </a:lnTo>
                </a:path>
                <a:path w="2027555" h="1860550">
                  <a:moveTo>
                    <a:pt x="0" y="1860358"/>
                  </a:moveTo>
                  <a:lnTo>
                    <a:pt x="0" y="1832637"/>
                  </a:lnTo>
                </a:path>
                <a:path w="2027555" h="1860550">
                  <a:moveTo>
                    <a:pt x="0" y="0"/>
                  </a:moveTo>
                  <a:lnTo>
                    <a:pt x="0" y="27721"/>
                  </a:lnTo>
                </a:path>
                <a:path w="2027555" h="1860550">
                  <a:moveTo>
                    <a:pt x="506887" y="1860358"/>
                  </a:moveTo>
                  <a:lnTo>
                    <a:pt x="506887" y="1832637"/>
                  </a:lnTo>
                </a:path>
                <a:path w="2027555" h="1860550">
                  <a:moveTo>
                    <a:pt x="506887" y="0"/>
                  </a:moveTo>
                  <a:lnTo>
                    <a:pt x="506887" y="27721"/>
                  </a:lnTo>
                </a:path>
                <a:path w="2027555" h="1860550">
                  <a:moveTo>
                    <a:pt x="1013776" y="1860358"/>
                  </a:moveTo>
                  <a:lnTo>
                    <a:pt x="1013776" y="1832637"/>
                  </a:lnTo>
                </a:path>
                <a:path w="2027555" h="1860550">
                  <a:moveTo>
                    <a:pt x="1013776" y="0"/>
                  </a:moveTo>
                  <a:lnTo>
                    <a:pt x="1013776" y="27721"/>
                  </a:lnTo>
                </a:path>
                <a:path w="2027555" h="1860550">
                  <a:moveTo>
                    <a:pt x="1520666" y="1860358"/>
                  </a:moveTo>
                  <a:lnTo>
                    <a:pt x="1520666" y="1832637"/>
                  </a:lnTo>
                </a:path>
                <a:path w="2027555" h="1860550">
                  <a:moveTo>
                    <a:pt x="1520666" y="0"/>
                  </a:moveTo>
                  <a:lnTo>
                    <a:pt x="1520666" y="27721"/>
                  </a:lnTo>
                </a:path>
                <a:path w="2027555" h="1860550">
                  <a:moveTo>
                    <a:pt x="2027552" y="1860358"/>
                  </a:moveTo>
                  <a:lnTo>
                    <a:pt x="2027552" y="1832637"/>
                  </a:lnTo>
                </a:path>
                <a:path w="2027555" h="1860550">
                  <a:moveTo>
                    <a:pt x="2027552" y="0"/>
                  </a:moveTo>
                  <a:lnTo>
                    <a:pt x="2027552" y="27721"/>
                  </a:lnTo>
                </a:path>
              </a:pathLst>
            </a:custGeom>
            <a:ln w="35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337808" y="2625744"/>
            <a:ext cx="118745" cy="1422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750" spc="-75">
                <a:latin typeface="Times New Roman"/>
                <a:cs typeface="Times New Roman"/>
              </a:rPr>
              <a:t>-</a:t>
            </a:r>
            <a:r>
              <a:rPr dirty="0" sz="750" spc="-80">
                <a:latin typeface="Times New Roman"/>
                <a:cs typeface="Times New Roman"/>
              </a:rPr>
              <a:t>40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844698" y="2625744"/>
            <a:ext cx="118745" cy="1422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750" spc="-75">
                <a:latin typeface="Times New Roman"/>
                <a:cs typeface="Times New Roman"/>
              </a:rPr>
              <a:t>-</a:t>
            </a:r>
            <a:r>
              <a:rPr dirty="0" sz="750" spc="-80">
                <a:latin typeface="Times New Roman"/>
                <a:cs typeface="Times New Roman"/>
              </a:rPr>
              <a:t>20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869659" y="2625744"/>
            <a:ext cx="95885" cy="1422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750" spc="-80">
                <a:latin typeface="Times New Roman"/>
                <a:cs typeface="Times New Roman"/>
              </a:rPr>
              <a:t>20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376546" y="2625744"/>
            <a:ext cx="95885" cy="1422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750" spc="-80">
                <a:latin typeface="Times New Roman"/>
                <a:cs typeface="Times New Roman"/>
              </a:rPr>
              <a:t>40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333576" y="2567530"/>
            <a:ext cx="132715" cy="2120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baseline="-39351" sz="1800" spc="-652">
                <a:latin typeface="Symbol"/>
                <a:cs typeface="Symbol"/>
              </a:rPr>
              <a:t></a:t>
            </a:r>
            <a:r>
              <a:rPr dirty="0" sz="750" spc="-434">
                <a:latin typeface="Times New Roman"/>
                <a:cs typeface="Times New Roman"/>
              </a:rPr>
              <a:t>0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395845" y="782244"/>
            <a:ext cx="2027555" cy="1860550"/>
          </a:xfrm>
          <a:custGeom>
            <a:avLst/>
            <a:gdLst/>
            <a:ahLst/>
            <a:cxnLst/>
            <a:rect l="l" t="t" r="r" b="b"/>
            <a:pathLst>
              <a:path w="2027555" h="1860550">
                <a:moveTo>
                  <a:pt x="0" y="1860358"/>
                </a:moveTo>
                <a:lnTo>
                  <a:pt x="0" y="0"/>
                </a:lnTo>
              </a:path>
              <a:path w="2027555" h="1860550">
                <a:moveTo>
                  <a:pt x="2027552" y="1860358"/>
                </a:moveTo>
                <a:lnTo>
                  <a:pt x="2027552" y="0"/>
                </a:lnTo>
              </a:path>
              <a:path w="2027555" h="1860550">
                <a:moveTo>
                  <a:pt x="0" y="1705396"/>
                </a:moveTo>
                <a:lnTo>
                  <a:pt x="9985" y="1705396"/>
                </a:lnTo>
              </a:path>
              <a:path w="2027555" h="1860550">
                <a:moveTo>
                  <a:pt x="2027552" y="1705396"/>
                </a:moveTo>
                <a:lnTo>
                  <a:pt x="2017566" y="1705396"/>
                </a:lnTo>
              </a:path>
              <a:path w="2027555" h="1860550">
                <a:moveTo>
                  <a:pt x="0" y="1395197"/>
                </a:moveTo>
                <a:lnTo>
                  <a:pt x="9985" y="1395197"/>
                </a:lnTo>
              </a:path>
              <a:path w="2027555" h="1860550">
                <a:moveTo>
                  <a:pt x="2027552" y="1395197"/>
                </a:moveTo>
                <a:lnTo>
                  <a:pt x="2017566" y="1395197"/>
                </a:lnTo>
              </a:path>
              <a:path w="2027555" h="1860550">
                <a:moveTo>
                  <a:pt x="0" y="1085278"/>
                </a:moveTo>
                <a:lnTo>
                  <a:pt x="9985" y="1085278"/>
                </a:lnTo>
              </a:path>
              <a:path w="2027555" h="1860550">
                <a:moveTo>
                  <a:pt x="2027552" y="1085278"/>
                </a:moveTo>
                <a:lnTo>
                  <a:pt x="2017566" y="1085278"/>
                </a:lnTo>
              </a:path>
              <a:path w="2027555" h="1860550">
                <a:moveTo>
                  <a:pt x="0" y="775079"/>
                </a:moveTo>
                <a:lnTo>
                  <a:pt x="9985" y="775079"/>
                </a:lnTo>
              </a:path>
              <a:path w="2027555" h="1860550">
                <a:moveTo>
                  <a:pt x="2027552" y="775079"/>
                </a:moveTo>
                <a:lnTo>
                  <a:pt x="2017566" y="775079"/>
                </a:lnTo>
              </a:path>
              <a:path w="2027555" h="1860550">
                <a:moveTo>
                  <a:pt x="0" y="465156"/>
                </a:moveTo>
                <a:lnTo>
                  <a:pt x="9985" y="465156"/>
                </a:lnTo>
              </a:path>
              <a:path w="2027555" h="1860550">
                <a:moveTo>
                  <a:pt x="2027552" y="465156"/>
                </a:moveTo>
                <a:lnTo>
                  <a:pt x="2017566" y="465156"/>
                </a:lnTo>
              </a:path>
              <a:path w="2027555" h="1860550">
                <a:moveTo>
                  <a:pt x="0" y="154961"/>
                </a:moveTo>
                <a:lnTo>
                  <a:pt x="9985" y="154961"/>
                </a:lnTo>
              </a:path>
              <a:path w="2027555" h="1860550">
                <a:moveTo>
                  <a:pt x="2027552" y="154961"/>
                </a:moveTo>
                <a:lnTo>
                  <a:pt x="2017566" y="154961"/>
                </a:lnTo>
              </a:path>
              <a:path w="2027555" h="1860550">
                <a:moveTo>
                  <a:pt x="0" y="1860358"/>
                </a:moveTo>
                <a:lnTo>
                  <a:pt x="19971" y="1860358"/>
                </a:lnTo>
              </a:path>
              <a:path w="2027555" h="1860550">
                <a:moveTo>
                  <a:pt x="2027552" y="1860358"/>
                </a:moveTo>
                <a:lnTo>
                  <a:pt x="2007581" y="1860358"/>
                </a:lnTo>
              </a:path>
              <a:path w="2027555" h="1860550">
                <a:moveTo>
                  <a:pt x="0" y="1550439"/>
                </a:moveTo>
                <a:lnTo>
                  <a:pt x="19971" y="1550439"/>
                </a:lnTo>
              </a:path>
              <a:path w="2027555" h="1860550">
                <a:moveTo>
                  <a:pt x="2027552" y="1550439"/>
                </a:moveTo>
                <a:lnTo>
                  <a:pt x="2007581" y="1550439"/>
                </a:lnTo>
              </a:path>
              <a:path w="2027555" h="1860550">
                <a:moveTo>
                  <a:pt x="0" y="1240240"/>
                </a:moveTo>
                <a:lnTo>
                  <a:pt x="19971" y="1240240"/>
                </a:lnTo>
              </a:path>
              <a:path w="2027555" h="1860550">
                <a:moveTo>
                  <a:pt x="2027552" y="1240240"/>
                </a:moveTo>
                <a:lnTo>
                  <a:pt x="2007581" y="1240240"/>
                </a:lnTo>
              </a:path>
              <a:path w="2027555" h="1860550">
                <a:moveTo>
                  <a:pt x="0" y="930317"/>
                </a:moveTo>
                <a:lnTo>
                  <a:pt x="19971" y="930317"/>
                </a:lnTo>
              </a:path>
              <a:path w="2027555" h="1860550">
                <a:moveTo>
                  <a:pt x="2027552" y="930317"/>
                </a:moveTo>
                <a:lnTo>
                  <a:pt x="2007581" y="930317"/>
                </a:lnTo>
              </a:path>
              <a:path w="2027555" h="1860550">
                <a:moveTo>
                  <a:pt x="0" y="620117"/>
                </a:moveTo>
                <a:lnTo>
                  <a:pt x="19971" y="620117"/>
                </a:lnTo>
              </a:path>
              <a:path w="2027555" h="1860550">
                <a:moveTo>
                  <a:pt x="2027552" y="620117"/>
                </a:moveTo>
                <a:lnTo>
                  <a:pt x="2007581" y="620117"/>
                </a:lnTo>
              </a:path>
              <a:path w="2027555" h="1860550">
                <a:moveTo>
                  <a:pt x="0" y="310199"/>
                </a:moveTo>
                <a:lnTo>
                  <a:pt x="19971" y="310199"/>
                </a:lnTo>
              </a:path>
              <a:path w="2027555" h="1860550">
                <a:moveTo>
                  <a:pt x="2027552" y="310199"/>
                </a:moveTo>
                <a:lnTo>
                  <a:pt x="2007581" y="310199"/>
                </a:lnTo>
              </a:path>
            </a:pathLst>
          </a:custGeom>
          <a:ln w="35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323229" y="2552560"/>
            <a:ext cx="67945" cy="1657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900" spc="-75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67707" y="2242637"/>
            <a:ext cx="130810" cy="1657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900" spc="-90">
                <a:latin typeface="Times New Roman"/>
                <a:cs typeface="Times New Roman"/>
              </a:rPr>
              <a:t>0.1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60517" y="1932441"/>
            <a:ext cx="130810" cy="1657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900" spc="-90">
                <a:latin typeface="Times New Roman"/>
                <a:cs typeface="Times New Roman"/>
              </a:rPr>
              <a:t>0.2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64512" y="1622518"/>
            <a:ext cx="130810" cy="1657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900" spc="-90">
                <a:latin typeface="Times New Roman"/>
                <a:cs typeface="Times New Roman"/>
              </a:rPr>
              <a:t>0.3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60517" y="1312320"/>
            <a:ext cx="130810" cy="1657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900" spc="-90">
                <a:latin typeface="Times New Roman"/>
                <a:cs typeface="Times New Roman"/>
              </a:rPr>
              <a:t>0.4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263713" y="1002953"/>
            <a:ext cx="130810" cy="1657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900" spc="-90">
                <a:latin typeface="Times New Roman"/>
                <a:cs typeface="Times New Roman"/>
              </a:rPr>
              <a:t>0.5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08529" y="1548093"/>
            <a:ext cx="165100" cy="321945"/>
          </a:xfrm>
          <a:prstGeom prst="rect">
            <a:avLst/>
          </a:prstGeom>
        </p:spPr>
        <p:txBody>
          <a:bodyPr wrap="square" lIns="0" tIns="171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50" spc="150">
                <a:latin typeface="Times New Roman"/>
                <a:cs typeface="Times New Roman"/>
              </a:rPr>
              <a:t>P(</a:t>
            </a:r>
            <a:r>
              <a:rPr dirty="0" sz="850" spc="150">
                <a:latin typeface="Symbol"/>
                <a:cs typeface="Symbol"/>
              </a:rPr>
              <a:t></a:t>
            </a:r>
            <a:r>
              <a:rPr dirty="0" sz="850" spc="150">
                <a:latin typeface="Times New Roman"/>
                <a:cs typeface="Times New Roman"/>
              </a:rPr>
              <a:t>)</a:t>
            </a:r>
            <a:endParaRPr sz="850">
              <a:latin typeface="Times New Roman"/>
              <a:cs typeface="Times New Roman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393940" y="780339"/>
            <a:ext cx="2031364" cy="1864360"/>
            <a:chOff x="393940" y="780339"/>
            <a:chExt cx="2031364" cy="1864360"/>
          </a:xfrm>
        </p:grpSpPr>
        <p:sp>
          <p:nvSpPr>
            <p:cNvPr id="21" name="object 21" descr=""/>
            <p:cNvSpPr/>
            <p:nvPr/>
          </p:nvSpPr>
          <p:spPr>
            <a:xfrm>
              <a:off x="395845" y="782244"/>
              <a:ext cx="2027555" cy="1860550"/>
            </a:xfrm>
            <a:custGeom>
              <a:avLst/>
              <a:gdLst/>
              <a:ahLst/>
              <a:cxnLst/>
              <a:rect l="l" t="t" r="r" b="b"/>
              <a:pathLst>
                <a:path w="2027555" h="1860550">
                  <a:moveTo>
                    <a:pt x="0" y="1860358"/>
                  </a:moveTo>
                  <a:lnTo>
                    <a:pt x="0" y="0"/>
                  </a:lnTo>
                  <a:lnTo>
                    <a:pt x="2027552" y="0"/>
                  </a:lnTo>
                  <a:lnTo>
                    <a:pt x="2027552" y="1860358"/>
                  </a:lnTo>
                  <a:lnTo>
                    <a:pt x="0" y="1860358"/>
                  </a:lnTo>
                  <a:close/>
                </a:path>
              </a:pathLst>
            </a:custGeom>
            <a:ln w="35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974029" y="840735"/>
              <a:ext cx="407034" cy="464820"/>
            </a:xfrm>
            <a:custGeom>
              <a:avLst/>
              <a:gdLst/>
              <a:ahLst/>
              <a:cxnLst/>
              <a:rect l="l" t="t" r="r" b="b"/>
              <a:pathLst>
                <a:path w="407035" h="464819">
                  <a:moveTo>
                    <a:pt x="407029" y="464603"/>
                  </a:moveTo>
                  <a:lnTo>
                    <a:pt x="407029" y="0"/>
                  </a:lnTo>
                  <a:lnTo>
                    <a:pt x="0" y="0"/>
                  </a:lnTo>
                  <a:lnTo>
                    <a:pt x="0" y="464603"/>
                  </a:lnTo>
                  <a:lnTo>
                    <a:pt x="407029" y="4646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974029" y="840735"/>
              <a:ext cx="407034" cy="464820"/>
            </a:xfrm>
            <a:custGeom>
              <a:avLst/>
              <a:gdLst/>
              <a:ahLst/>
              <a:cxnLst/>
              <a:rect l="l" t="t" r="r" b="b"/>
              <a:pathLst>
                <a:path w="407035" h="464819">
                  <a:moveTo>
                    <a:pt x="0" y="0"/>
                  </a:moveTo>
                  <a:lnTo>
                    <a:pt x="0" y="464603"/>
                  </a:lnTo>
                  <a:lnTo>
                    <a:pt x="407029" y="464603"/>
                  </a:lnTo>
                  <a:lnTo>
                    <a:pt x="407029" y="0"/>
                  </a:lnTo>
                  <a:lnTo>
                    <a:pt x="0" y="0"/>
                  </a:lnTo>
                  <a:close/>
                </a:path>
              </a:pathLst>
            </a:custGeom>
            <a:ln w="36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2104928" y="819718"/>
            <a:ext cx="271780" cy="1657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900" spc="-155">
                <a:latin typeface="Symbol"/>
                <a:cs typeface="Symbol"/>
              </a:rPr>
              <a:t></a:t>
            </a:r>
            <a:r>
              <a:rPr dirty="0" sz="900" spc="-55">
                <a:latin typeface="Times New Roman"/>
                <a:cs typeface="Times New Roman"/>
              </a:rPr>
              <a:t> </a:t>
            </a:r>
            <a:r>
              <a:rPr dirty="0" sz="900" spc="-150">
                <a:latin typeface="Times New Roman"/>
                <a:cs typeface="Times New Roman"/>
              </a:rPr>
              <a:t>=</a:t>
            </a:r>
            <a:r>
              <a:rPr dirty="0" sz="900" spc="-55">
                <a:latin typeface="Times New Roman"/>
                <a:cs typeface="Times New Roman"/>
              </a:rPr>
              <a:t> </a:t>
            </a:r>
            <a:r>
              <a:rPr dirty="0" sz="900" spc="-85">
                <a:latin typeface="Times New Roman"/>
                <a:cs typeface="Times New Roman"/>
              </a:rPr>
              <a:t>3.0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1992399" y="903806"/>
            <a:ext cx="90805" cy="120014"/>
            <a:chOff x="1992399" y="903806"/>
            <a:chExt cx="90805" cy="120014"/>
          </a:xfrm>
        </p:grpSpPr>
        <p:sp>
          <p:nvSpPr>
            <p:cNvPr id="26" name="object 26" descr=""/>
            <p:cNvSpPr/>
            <p:nvPr/>
          </p:nvSpPr>
          <p:spPr>
            <a:xfrm>
              <a:off x="1997797" y="909204"/>
              <a:ext cx="80010" cy="0"/>
            </a:xfrm>
            <a:custGeom>
              <a:avLst/>
              <a:gdLst/>
              <a:ahLst/>
              <a:cxnLst/>
              <a:rect l="l" t="t" r="r" b="b"/>
              <a:pathLst>
                <a:path w="80010" h="0">
                  <a:moveTo>
                    <a:pt x="0" y="0"/>
                  </a:moveTo>
                  <a:lnTo>
                    <a:pt x="79887" y="0"/>
                  </a:lnTo>
                </a:path>
              </a:pathLst>
            </a:custGeom>
            <a:ln w="73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997797" y="1018426"/>
              <a:ext cx="80010" cy="0"/>
            </a:xfrm>
            <a:custGeom>
              <a:avLst/>
              <a:gdLst/>
              <a:ahLst/>
              <a:cxnLst/>
              <a:rect l="l" t="t" r="r" b="b"/>
              <a:pathLst>
                <a:path w="80010" h="0">
                  <a:moveTo>
                    <a:pt x="0" y="0"/>
                  </a:moveTo>
                  <a:lnTo>
                    <a:pt x="79887" y="0"/>
                  </a:lnTo>
                </a:path>
              </a:pathLst>
            </a:custGeom>
            <a:ln w="738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/>
          <p:nvPr/>
        </p:nvSpPr>
        <p:spPr>
          <a:xfrm>
            <a:off x="2104928" y="928940"/>
            <a:ext cx="271780" cy="2749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ts val="969"/>
              </a:lnSpc>
              <a:spcBef>
                <a:spcPts val="114"/>
              </a:spcBef>
            </a:pPr>
            <a:r>
              <a:rPr dirty="0" sz="900" spc="-155">
                <a:latin typeface="Symbol"/>
                <a:cs typeface="Symbol"/>
              </a:rPr>
              <a:t></a:t>
            </a:r>
            <a:r>
              <a:rPr dirty="0" sz="900" spc="-55">
                <a:latin typeface="Times New Roman"/>
                <a:cs typeface="Times New Roman"/>
              </a:rPr>
              <a:t> </a:t>
            </a:r>
            <a:r>
              <a:rPr dirty="0" sz="900" spc="-150">
                <a:latin typeface="Times New Roman"/>
                <a:cs typeface="Times New Roman"/>
              </a:rPr>
              <a:t>=</a:t>
            </a:r>
            <a:r>
              <a:rPr dirty="0" sz="900" spc="-55">
                <a:latin typeface="Times New Roman"/>
                <a:cs typeface="Times New Roman"/>
              </a:rPr>
              <a:t> </a:t>
            </a:r>
            <a:r>
              <a:rPr dirty="0" sz="900" spc="-85">
                <a:latin typeface="Times New Roman"/>
                <a:cs typeface="Times New Roman"/>
              </a:rPr>
              <a:t>4.0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ts val="969"/>
              </a:lnSpc>
            </a:pPr>
            <a:r>
              <a:rPr dirty="0" sz="900" spc="-155">
                <a:latin typeface="Symbol"/>
                <a:cs typeface="Symbol"/>
              </a:rPr>
              <a:t></a:t>
            </a:r>
            <a:r>
              <a:rPr dirty="0" sz="900" spc="-55">
                <a:latin typeface="Times New Roman"/>
                <a:cs typeface="Times New Roman"/>
              </a:rPr>
              <a:t> </a:t>
            </a:r>
            <a:r>
              <a:rPr dirty="0" sz="900" spc="-150">
                <a:latin typeface="Times New Roman"/>
                <a:cs typeface="Times New Roman"/>
              </a:rPr>
              <a:t>=</a:t>
            </a:r>
            <a:r>
              <a:rPr dirty="0" sz="900" spc="-55">
                <a:latin typeface="Times New Roman"/>
                <a:cs typeface="Times New Roman"/>
              </a:rPr>
              <a:t> </a:t>
            </a:r>
            <a:r>
              <a:rPr dirty="0" sz="900" spc="-85">
                <a:latin typeface="Times New Roman"/>
                <a:cs typeface="Times New Roman"/>
              </a:rPr>
              <a:t>5.0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9" name="object 29" descr=""/>
          <p:cNvSpPr/>
          <p:nvPr/>
        </p:nvSpPr>
        <p:spPr>
          <a:xfrm>
            <a:off x="1997797" y="1127648"/>
            <a:ext cx="80010" cy="0"/>
          </a:xfrm>
          <a:custGeom>
            <a:avLst/>
            <a:gdLst/>
            <a:ahLst/>
            <a:cxnLst/>
            <a:rect l="l" t="t" r="r" b="b"/>
            <a:pathLst>
              <a:path w="80010" h="0">
                <a:moveTo>
                  <a:pt x="0" y="0"/>
                </a:moveTo>
                <a:lnTo>
                  <a:pt x="79887" y="0"/>
                </a:lnTo>
              </a:path>
            </a:pathLst>
          </a:custGeom>
          <a:ln w="7389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 txBox="1"/>
          <p:nvPr/>
        </p:nvSpPr>
        <p:spPr>
          <a:xfrm>
            <a:off x="2104928" y="1147660"/>
            <a:ext cx="271780" cy="1657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900" spc="-155">
                <a:latin typeface="Symbol"/>
                <a:cs typeface="Symbol"/>
              </a:rPr>
              <a:t></a:t>
            </a:r>
            <a:r>
              <a:rPr dirty="0" sz="900" spc="-55">
                <a:latin typeface="Times New Roman"/>
                <a:cs typeface="Times New Roman"/>
              </a:rPr>
              <a:t> </a:t>
            </a:r>
            <a:r>
              <a:rPr dirty="0" sz="900" spc="-150">
                <a:latin typeface="Times New Roman"/>
                <a:cs typeface="Times New Roman"/>
              </a:rPr>
              <a:t>=</a:t>
            </a:r>
            <a:r>
              <a:rPr dirty="0" sz="900" spc="-55">
                <a:latin typeface="Times New Roman"/>
                <a:cs typeface="Times New Roman"/>
              </a:rPr>
              <a:t> </a:t>
            </a:r>
            <a:r>
              <a:rPr dirty="0" sz="900" spc="-85">
                <a:latin typeface="Times New Roman"/>
                <a:cs typeface="Times New Roman"/>
              </a:rPr>
              <a:t>6.0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1" name="object 31" descr=""/>
          <p:cNvSpPr/>
          <p:nvPr/>
        </p:nvSpPr>
        <p:spPr>
          <a:xfrm>
            <a:off x="1997797" y="1236869"/>
            <a:ext cx="80010" cy="0"/>
          </a:xfrm>
          <a:custGeom>
            <a:avLst/>
            <a:gdLst/>
            <a:ahLst/>
            <a:cxnLst/>
            <a:rect l="l" t="t" r="r" b="b"/>
            <a:pathLst>
              <a:path w="80010" h="0">
                <a:moveTo>
                  <a:pt x="0" y="0"/>
                </a:moveTo>
                <a:lnTo>
                  <a:pt x="79887" y="0"/>
                </a:lnTo>
              </a:path>
            </a:pathLst>
          </a:custGeom>
          <a:ln w="7389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 txBox="1"/>
          <p:nvPr/>
        </p:nvSpPr>
        <p:spPr>
          <a:xfrm>
            <a:off x="432077" y="796708"/>
            <a:ext cx="662305" cy="1885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50" spc="-130">
                <a:solidFill>
                  <a:srgbClr val="FF00FF"/>
                </a:solidFill>
                <a:latin typeface="Symbol"/>
                <a:cs typeface="Symbol"/>
              </a:rPr>
              <a:t></a:t>
            </a:r>
            <a:r>
              <a:rPr dirty="0" sz="1050" spc="-6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1050" spc="-165">
                <a:solidFill>
                  <a:srgbClr val="FF00FF"/>
                </a:solidFill>
                <a:latin typeface="Times New Roman"/>
                <a:cs typeface="Times New Roman"/>
              </a:rPr>
              <a:t>=</a:t>
            </a:r>
            <a:r>
              <a:rPr dirty="0" sz="1050" spc="-5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1050" spc="-114">
                <a:solidFill>
                  <a:srgbClr val="FF00FF"/>
                </a:solidFill>
                <a:latin typeface="Times New Roman"/>
                <a:cs typeface="Times New Roman"/>
              </a:rPr>
              <a:t>0.2,</a:t>
            </a:r>
            <a:r>
              <a:rPr dirty="0" sz="1050" spc="-5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1050" spc="-150">
                <a:solidFill>
                  <a:srgbClr val="FF00FF"/>
                </a:solidFill>
                <a:latin typeface="Times New Roman"/>
                <a:cs typeface="Times New Roman"/>
              </a:rPr>
              <a:t>8</a:t>
            </a:r>
            <a:r>
              <a:rPr dirty="0" sz="1050" spc="-6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1050" spc="-110">
                <a:solidFill>
                  <a:srgbClr val="FF00FF"/>
                </a:solidFill>
                <a:latin typeface="Times New Roman"/>
                <a:cs typeface="Times New Roman"/>
              </a:rPr>
              <a:t>pulses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2890989" y="618984"/>
            <a:ext cx="1427480" cy="53594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38100" marR="30480">
              <a:lnSpc>
                <a:spcPct val="102600"/>
              </a:lnSpc>
              <a:spcBef>
                <a:spcPts val="55"/>
              </a:spcBef>
            </a:pPr>
            <a:r>
              <a:rPr dirty="0" sz="1100" spc="-20">
                <a:solidFill>
                  <a:srgbClr val="FF0000"/>
                </a:solidFill>
                <a:latin typeface="Tahoma"/>
                <a:cs typeface="Tahoma"/>
              </a:rPr>
              <a:t>Spectral</a:t>
            </a:r>
            <a:r>
              <a:rPr dirty="0" sz="1100" spc="-4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35">
                <a:solidFill>
                  <a:srgbClr val="FF0000"/>
                </a:solidFill>
                <a:latin typeface="Tahoma"/>
                <a:cs typeface="Tahoma"/>
              </a:rPr>
              <a:t>weight</a:t>
            </a:r>
            <a:r>
              <a:rPr dirty="0" sz="1100" spc="-4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FF0000"/>
                </a:solidFill>
                <a:latin typeface="Tahoma"/>
                <a:cs typeface="Tahoma"/>
              </a:rPr>
              <a:t>kept</a:t>
            </a:r>
            <a:r>
              <a:rPr dirty="0" sz="1100" spc="-4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FF0000"/>
                </a:solidFill>
                <a:latin typeface="Tahoma"/>
                <a:cs typeface="Tahoma"/>
              </a:rPr>
              <a:t>at </a:t>
            </a:r>
            <a:r>
              <a:rPr dirty="0" sz="1100" spc="-10">
                <a:solidFill>
                  <a:srgbClr val="FF0000"/>
                </a:solidFill>
                <a:latin typeface="Tahoma"/>
                <a:cs typeface="Tahoma"/>
              </a:rPr>
              <a:t>the</a:t>
            </a:r>
            <a:r>
              <a:rPr dirty="0" sz="1100" spc="-3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55">
                <a:solidFill>
                  <a:srgbClr val="FF0000"/>
                </a:solidFill>
                <a:latin typeface="Tahoma"/>
                <a:cs typeface="Tahoma"/>
              </a:rPr>
              <a:t>desired</a:t>
            </a:r>
            <a:r>
              <a:rPr dirty="0" sz="1100" spc="-3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FF0000"/>
                </a:solidFill>
                <a:latin typeface="Tahoma"/>
                <a:cs typeface="Tahoma"/>
              </a:rPr>
              <a:t>frequency </a:t>
            </a:r>
            <a:r>
              <a:rPr dirty="0" sz="1100" spc="-50">
                <a:solidFill>
                  <a:srgbClr val="FF0000"/>
                </a:solidFill>
                <a:latin typeface="Tahoma"/>
                <a:cs typeface="Tahoma"/>
              </a:rPr>
              <a:t>(</a:t>
            </a:r>
            <a:r>
              <a:rPr dirty="0" sz="1100" spc="-50" i="1">
                <a:solidFill>
                  <a:srgbClr val="FF0000"/>
                </a:solidFill>
                <a:latin typeface="Verdana"/>
                <a:cs typeface="Verdana"/>
              </a:rPr>
              <a:t>ω</a:t>
            </a:r>
            <a:r>
              <a:rPr dirty="0" baseline="-10416" sz="1200" spc="-75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dirty="0" baseline="-10416" sz="1200" spc="13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FF0000"/>
                </a:solidFill>
                <a:latin typeface="Tahoma"/>
                <a:cs typeface="Tahoma"/>
              </a:rPr>
              <a:t>=</a:t>
            </a:r>
            <a:r>
              <a:rPr dirty="0" sz="1100" spc="-7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25">
                <a:solidFill>
                  <a:srgbClr val="FF0000"/>
                </a:solidFill>
                <a:latin typeface="Tahoma"/>
                <a:cs typeface="Tahoma"/>
              </a:rPr>
              <a:t>0)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2916389" y="1281162"/>
            <a:ext cx="1447165" cy="36385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spc="-10">
                <a:latin typeface="Tahoma"/>
                <a:cs typeface="Tahoma"/>
              </a:rPr>
              <a:t>Satellite</a:t>
            </a:r>
            <a:r>
              <a:rPr dirty="0" sz="1100" spc="30">
                <a:latin typeface="Tahoma"/>
                <a:cs typeface="Tahoma"/>
              </a:rPr>
              <a:t> </a:t>
            </a:r>
            <a:r>
              <a:rPr dirty="0" sz="1100" spc="-50">
                <a:latin typeface="Tahoma"/>
                <a:cs typeface="Tahoma"/>
              </a:rPr>
              <a:t>peaks</a:t>
            </a:r>
            <a:r>
              <a:rPr dirty="0" sz="1100" spc="3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at</a:t>
            </a:r>
            <a:r>
              <a:rPr dirty="0" sz="1100" spc="35">
                <a:latin typeface="Tahoma"/>
                <a:cs typeface="Tahoma"/>
              </a:rPr>
              <a:t> </a:t>
            </a:r>
            <a:r>
              <a:rPr dirty="0" sz="1100">
                <a:latin typeface="Cambria"/>
                <a:cs typeface="Cambria"/>
              </a:rPr>
              <a:t>±</a:t>
            </a:r>
            <a:r>
              <a:rPr dirty="0" sz="1100" i="1">
                <a:latin typeface="Verdana"/>
                <a:cs typeface="Verdana"/>
              </a:rPr>
              <a:t>π/τ</a:t>
            </a:r>
            <a:r>
              <a:rPr dirty="0" sz="1100" spc="-260" i="1">
                <a:latin typeface="Verdana"/>
                <a:cs typeface="Verdana"/>
              </a:rPr>
              <a:t> </a:t>
            </a:r>
            <a:r>
              <a:rPr dirty="0" sz="1100" spc="-50">
                <a:latin typeface="Tahoma"/>
                <a:cs typeface="Tahoma"/>
              </a:rPr>
              <a:t>,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100">
                <a:latin typeface="Cambria"/>
                <a:cs typeface="Cambria"/>
              </a:rPr>
              <a:t>±</a:t>
            </a:r>
            <a:r>
              <a:rPr dirty="0" sz="1100">
                <a:latin typeface="Tahoma"/>
                <a:cs typeface="Tahoma"/>
              </a:rPr>
              <a:t>2</a:t>
            </a:r>
            <a:r>
              <a:rPr dirty="0" sz="1100" i="1">
                <a:latin typeface="Verdana"/>
                <a:cs typeface="Verdana"/>
              </a:rPr>
              <a:t>π/τ</a:t>
            </a:r>
            <a:r>
              <a:rPr dirty="0" sz="1100" spc="-254" i="1">
                <a:latin typeface="Verdana"/>
                <a:cs typeface="Verdana"/>
              </a:rPr>
              <a:t> </a:t>
            </a:r>
            <a:r>
              <a:rPr dirty="0" sz="1100">
                <a:latin typeface="Tahoma"/>
                <a:cs typeface="Tahoma"/>
              </a:rPr>
              <a:t>,</a:t>
            </a:r>
            <a:r>
              <a:rPr dirty="0" sz="1100" spc="65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...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2916389" y="1771267"/>
            <a:ext cx="1297940" cy="53594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12700" marR="5080">
              <a:lnSpc>
                <a:spcPct val="102600"/>
              </a:lnSpc>
              <a:spcBef>
                <a:spcPts val="55"/>
              </a:spcBef>
            </a:pPr>
            <a:r>
              <a:rPr dirty="0" sz="1100" spc="-10">
                <a:latin typeface="Tahoma"/>
                <a:cs typeface="Tahoma"/>
              </a:rPr>
              <a:t>Peak</a:t>
            </a:r>
            <a:r>
              <a:rPr dirty="0" sz="1100" spc="-50">
                <a:latin typeface="Tahoma"/>
                <a:cs typeface="Tahoma"/>
              </a:rPr>
              <a:t> </a:t>
            </a:r>
            <a:r>
              <a:rPr dirty="0" sz="1100" spc="-30">
                <a:latin typeface="Tahoma"/>
                <a:cs typeface="Tahoma"/>
              </a:rPr>
              <a:t>amplitude</a:t>
            </a:r>
            <a:r>
              <a:rPr dirty="0" sz="1100" spc="-50">
                <a:latin typeface="Tahoma"/>
                <a:cs typeface="Tahoma"/>
              </a:rPr>
              <a:t> </a:t>
            </a:r>
            <a:r>
              <a:rPr dirty="0" sz="1100" spc="-70">
                <a:latin typeface="Tahoma"/>
                <a:cs typeface="Tahoma"/>
              </a:rPr>
              <a:t>grows </a:t>
            </a:r>
            <a:r>
              <a:rPr dirty="0" sz="1100">
                <a:latin typeface="Tahoma"/>
                <a:cs typeface="Tahoma"/>
              </a:rPr>
              <a:t>with</a:t>
            </a:r>
            <a:r>
              <a:rPr dirty="0" sz="1100" spc="-7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time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(number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of </a:t>
            </a:r>
            <a:r>
              <a:rPr dirty="0" sz="1100" spc="-10">
                <a:latin typeface="Tahoma"/>
                <a:cs typeface="Tahoma"/>
              </a:rPr>
              <a:t>pulses)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2916389" y="2433445"/>
            <a:ext cx="1496695" cy="36385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55"/>
              </a:spcBef>
            </a:pPr>
            <a:r>
              <a:rPr dirty="0" sz="1100" spc="-20">
                <a:latin typeface="Tahoma"/>
                <a:cs typeface="Tahoma"/>
              </a:rPr>
              <a:t>satellite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peaks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75">
                <a:latin typeface="Tahoma"/>
                <a:cs typeface="Tahoma"/>
              </a:rPr>
              <a:t>suppressed </a:t>
            </a:r>
            <a:r>
              <a:rPr dirty="0" sz="1100">
                <a:latin typeface="Tahoma"/>
                <a:cs typeface="Tahoma"/>
              </a:rPr>
              <a:t>with</a:t>
            </a:r>
            <a:r>
              <a:rPr dirty="0" sz="1100" spc="-65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smaller</a:t>
            </a:r>
            <a:r>
              <a:rPr dirty="0" sz="1100" spc="-50">
                <a:latin typeface="Tahoma"/>
                <a:cs typeface="Tahoma"/>
              </a:rPr>
              <a:t> </a:t>
            </a:r>
            <a:r>
              <a:rPr dirty="0" sz="1100" spc="-50" i="1">
                <a:latin typeface="Verdana"/>
                <a:cs typeface="Verdana"/>
              </a:rPr>
              <a:t>τ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418845" y="3049226"/>
            <a:ext cx="3770629" cy="30162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722120" marR="5080" indent="-1710055">
              <a:lnSpc>
                <a:spcPct val="101499"/>
              </a:lnSpc>
              <a:spcBef>
                <a:spcPts val="80"/>
              </a:spcBef>
            </a:pPr>
            <a:r>
              <a:rPr dirty="0" sz="900">
                <a:latin typeface="Arial"/>
                <a:cs typeface="Arial"/>
              </a:rPr>
              <a:t>H.F.F.,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A.E.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 spc="-20">
                <a:latin typeface="Arial"/>
                <a:cs typeface="Arial"/>
              </a:rPr>
              <a:t>Feiguin,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D.D.</a:t>
            </a:r>
            <a:r>
              <a:rPr dirty="0" sz="900" spc="40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Awschalom,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V.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V.</a:t>
            </a:r>
            <a:r>
              <a:rPr dirty="0" sz="900" spc="40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Dobrovitski,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PRL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 b="1">
                <a:latin typeface="Gill Sans MT"/>
                <a:cs typeface="Gill Sans MT"/>
              </a:rPr>
              <a:t>116</a:t>
            </a:r>
            <a:r>
              <a:rPr dirty="0" sz="900">
                <a:latin typeface="Arial"/>
                <a:cs typeface="Arial"/>
              </a:rPr>
              <a:t>,</a:t>
            </a:r>
            <a:r>
              <a:rPr dirty="0" sz="900" spc="40">
                <a:latin typeface="Arial"/>
                <a:cs typeface="Arial"/>
              </a:rPr>
              <a:t> </a:t>
            </a:r>
            <a:r>
              <a:rPr dirty="0" sz="900" spc="-20">
                <a:latin typeface="Arial"/>
                <a:cs typeface="Arial"/>
              </a:rPr>
              <a:t>033603 </a:t>
            </a:r>
            <a:r>
              <a:rPr dirty="0" sz="900" spc="-10">
                <a:latin typeface="Arial"/>
                <a:cs typeface="Arial"/>
              </a:rPr>
              <a:t>(2016)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72527"/>
            <a:ext cx="1598295" cy="2444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00" spc="-30"/>
              <a:t>Absorption</a:t>
            </a:r>
            <a:r>
              <a:rPr dirty="0" sz="1400" spc="-20"/>
              <a:t> </a:t>
            </a:r>
            <a:r>
              <a:rPr dirty="0" sz="1400" spc="-25"/>
              <a:t>Spectrum</a:t>
            </a:r>
            <a:endParaRPr sz="1400"/>
          </a:p>
        </p:txBody>
      </p:sp>
      <p:sp>
        <p:nvSpPr>
          <p:cNvPr id="3" name="object 3" descr=""/>
          <p:cNvSpPr txBox="1"/>
          <p:nvPr/>
        </p:nvSpPr>
        <p:spPr>
          <a:xfrm>
            <a:off x="366674" y="1306123"/>
            <a:ext cx="100330" cy="1606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50" spc="45">
                <a:solidFill>
                  <a:srgbClr val="FF0000"/>
                </a:solidFill>
                <a:latin typeface="Cambria"/>
                <a:cs typeface="Cambria"/>
              </a:rPr>
              <a:t>P</a:t>
            </a:r>
            <a:endParaRPr sz="850">
              <a:latin typeface="Cambria"/>
              <a:cs typeface="Cambria"/>
            </a:endParaRPr>
          </a:p>
        </p:txBody>
      </p:sp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435921" y="1091003"/>
          <a:ext cx="831215" cy="7505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4190"/>
                <a:gridCol w="247015"/>
              </a:tblGrid>
              <a:tr h="12509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2D8A56"/>
                      </a:solidFill>
                      <a:prstDash val="solid"/>
                    </a:lnL>
                    <a:lnR w="3175">
                      <a:solidFill>
                        <a:srgbClr val="2D8A56"/>
                      </a:solidFill>
                      <a:prstDash val="solid"/>
                    </a:lnR>
                    <a:lnT w="3175">
                      <a:solidFill>
                        <a:srgbClr val="2D8A56"/>
                      </a:solidFill>
                      <a:prstDash val="solid"/>
                    </a:lnT>
                    <a:lnB w="3175">
                      <a:solidFill>
                        <a:srgbClr val="2D8A56"/>
                      </a:solidFill>
                      <a:prstDash val="solid"/>
                    </a:lnB>
                    <a:solidFill>
                      <a:srgbClr val="2D8A56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003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7780" marR="20955" indent="-1270">
                        <a:lnSpc>
                          <a:spcPts val="869"/>
                        </a:lnSpc>
                      </a:pPr>
                      <a:r>
                        <a:rPr dirty="0" sz="85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ulse</a:t>
                      </a:r>
                      <a:r>
                        <a:rPr dirty="0" sz="850" spc="65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dirty="0" sz="850" spc="-2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drive</a:t>
                      </a:r>
                      <a:r>
                        <a:rPr dirty="0" sz="850" spc="50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dirty="0" sz="850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Period</a:t>
                      </a:r>
                      <a:r>
                        <a:rPr dirty="0" sz="850" spc="135">
                          <a:solidFill>
                            <a:srgbClr val="FF0000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dirty="0" sz="850" spc="-50" i="1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τ</a:t>
                      </a:r>
                      <a:endParaRPr sz="850">
                        <a:latin typeface="Trebuchet MS"/>
                        <a:cs typeface="Trebuchet MS"/>
                      </a:endParaRPr>
                    </a:p>
                  </a:txBody>
                  <a:tcPr marL="0" marR="0" marB="0" marT="635">
                    <a:lnR w="9525">
                      <a:solidFill>
                        <a:srgbClr val="FF0000"/>
                      </a:solidFill>
                      <a:prstDash val="solid"/>
                    </a:lnR>
                    <a:lnT w="3175">
                      <a:solidFill>
                        <a:srgbClr val="2D8A56"/>
                      </a:solidFill>
                      <a:prstDash val="solid"/>
                    </a:lnT>
                    <a:lnB w="3175">
                      <a:solidFill>
                        <a:srgbClr val="FFD6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FF0000"/>
                      </a:solidFill>
                      <a:prstDash val="solid"/>
                    </a:lnL>
                    <a:lnT w="3175">
                      <a:solidFill>
                        <a:srgbClr val="2D8A56"/>
                      </a:solidFill>
                      <a:prstDash val="solid"/>
                    </a:lnT>
                    <a:lnB w="3175">
                      <a:solidFill>
                        <a:srgbClr val="FFD600"/>
                      </a:solidFill>
                      <a:prstDash val="solid"/>
                    </a:lnB>
                  </a:tcPr>
                </a:tc>
              </a:tr>
              <a:tr h="12509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FFD600"/>
                      </a:solidFill>
                      <a:prstDash val="solid"/>
                    </a:lnL>
                    <a:lnR w="3175">
                      <a:solidFill>
                        <a:srgbClr val="FFD600"/>
                      </a:solidFill>
                      <a:prstDash val="solid"/>
                    </a:lnR>
                    <a:lnT w="3175">
                      <a:solidFill>
                        <a:srgbClr val="FFD600"/>
                      </a:solidFill>
                      <a:prstDash val="solid"/>
                    </a:lnT>
                    <a:lnB w="3175">
                      <a:solidFill>
                        <a:srgbClr val="FFD600"/>
                      </a:solidFill>
                      <a:prstDash val="solid"/>
                    </a:lnB>
                    <a:solidFill>
                      <a:srgbClr val="FFD60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grpSp>
        <p:nvGrpSpPr>
          <p:cNvPr id="5" name="object 5" descr=""/>
          <p:cNvGrpSpPr/>
          <p:nvPr/>
        </p:nvGrpSpPr>
        <p:grpSpPr>
          <a:xfrm>
            <a:off x="1240282" y="717851"/>
            <a:ext cx="46355" cy="1512570"/>
            <a:chOff x="1240282" y="717851"/>
            <a:chExt cx="46355" cy="1512570"/>
          </a:xfrm>
        </p:grpSpPr>
        <p:sp>
          <p:nvSpPr>
            <p:cNvPr id="6" name="object 6" descr=""/>
            <p:cNvSpPr/>
            <p:nvPr/>
          </p:nvSpPr>
          <p:spPr>
            <a:xfrm>
              <a:off x="1263221" y="722547"/>
              <a:ext cx="0" cy="1503045"/>
            </a:xfrm>
            <a:custGeom>
              <a:avLst/>
              <a:gdLst/>
              <a:ahLst/>
              <a:cxnLst/>
              <a:rect l="l" t="t" r="r" b="b"/>
              <a:pathLst>
                <a:path w="0" h="1503045">
                  <a:moveTo>
                    <a:pt x="0" y="0"/>
                  </a:moveTo>
                  <a:lnTo>
                    <a:pt x="0" y="1502688"/>
                  </a:lnTo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263221" y="722547"/>
              <a:ext cx="0" cy="1503045"/>
            </a:xfrm>
            <a:custGeom>
              <a:avLst/>
              <a:gdLst/>
              <a:ahLst/>
              <a:cxnLst/>
              <a:rect l="l" t="t" r="r" b="b"/>
              <a:pathLst>
                <a:path w="0" h="1503045">
                  <a:moveTo>
                    <a:pt x="0" y="0"/>
                  </a:moveTo>
                  <a:lnTo>
                    <a:pt x="0" y="1502688"/>
                  </a:lnTo>
                </a:path>
              </a:pathLst>
            </a:custGeom>
            <a:ln w="9391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244978" y="2170450"/>
              <a:ext cx="36830" cy="55244"/>
            </a:xfrm>
            <a:custGeom>
              <a:avLst/>
              <a:gdLst/>
              <a:ahLst/>
              <a:cxnLst/>
              <a:rect l="l" t="t" r="r" b="b"/>
              <a:pathLst>
                <a:path w="36830" h="55244">
                  <a:moveTo>
                    <a:pt x="36487" y="0"/>
                  </a:moveTo>
                  <a:lnTo>
                    <a:pt x="0" y="0"/>
                  </a:lnTo>
                  <a:lnTo>
                    <a:pt x="18243" y="54785"/>
                  </a:lnTo>
                  <a:lnTo>
                    <a:pt x="3648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244978" y="2170450"/>
              <a:ext cx="36830" cy="55244"/>
            </a:xfrm>
            <a:custGeom>
              <a:avLst/>
              <a:gdLst/>
              <a:ahLst/>
              <a:cxnLst/>
              <a:rect l="l" t="t" r="r" b="b"/>
              <a:pathLst>
                <a:path w="36830" h="55244">
                  <a:moveTo>
                    <a:pt x="18243" y="54785"/>
                  </a:moveTo>
                  <a:lnTo>
                    <a:pt x="36487" y="0"/>
                  </a:lnTo>
                  <a:lnTo>
                    <a:pt x="0" y="0"/>
                  </a:lnTo>
                  <a:lnTo>
                    <a:pt x="18243" y="54785"/>
                  </a:lnTo>
                  <a:close/>
                </a:path>
              </a:pathLst>
            </a:custGeom>
            <a:ln w="9391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244978" y="722547"/>
              <a:ext cx="36830" cy="55244"/>
            </a:xfrm>
            <a:custGeom>
              <a:avLst/>
              <a:gdLst/>
              <a:ahLst/>
              <a:cxnLst/>
              <a:rect l="l" t="t" r="r" b="b"/>
              <a:pathLst>
                <a:path w="36830" h="55245">
                  <a:moveTo>
                    <a:pt x="18243" y="0"/>
                  </a:moveTo>
                  <a:lnTo>
                    <a:pt x="0" y="54785"/>
                  </a:lnTo>
                  <a:lnTo>
                    <a:pt x="36487" y="54785"/>
                  </a:lnTo>
                  <a:lnTo>
                    <a:pt x="1824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244978" y="722547"/>
              <a:ext cx="36830" cy="55244"/>
            </a:xfrm>
            <a:custGeom>
              <a:avLst/>
              <a:gdLst/>
              <a:ahLst/>
              <a:cxnLst/>
              <a:rect l="l" t="t" r="r" b="b"/>
              <a:pathLst>
                <a:path w="36830" h="55245">
                  <a:moveTo>
                    <a:pt x="18243" y="0"/>
                  </a:moveTo>
                  <a:lnTo>
                    <a:pt x="0" y="54785"/>
                  </a:lnTo>
                  <a:lnTo>
                    <a:pt x="36487" y="54785"/>
                  </a:lnTo>
                  <a:lnTo>
                    <a:pt x="18243" y="0"/>
                  </a:lnTo>
                  <a:close/>
                </a:path>
              </a:pathLst>
            </a:custGeom>
            <a:ln w="9391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1298169" y="1308081"/>
            <a:ext cx="144145" cy="2584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500" spc="-160" i="1">
                <a:solidFill>
                  <a:srgbClr val="0000FF"/>
                </a:solidFill>
                <a:latin typeface="Trebuchet MS"/>
                <a:cs typeface="Trebuchet MS"/>
              </a:rPr>
              <a:t>ω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11608" y="1665272"/>
            <a:ext cx="245745" cy="1873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20">
                <a:latin typeface="Cambria"/>
                <a:cs typeface="Cambria"/>
              </a:rPr>
              <a:t>|</a:t>
            </a:r>
            <a:r>
              <a:rPr dirty="0" sz="1050" spc="-20" i="1">
                <a:latin typeface="Trebuchet MS"/>
                <a:cs typeface="Trebuchet MS"/>
              </a:rPr>
              <a:t>gs</a:t>
            </a:r>
            <a:r>
              <a:rPr dirty="0" sz="1050" spc="-20">
                <a:latin typeface="Cambria"/>
                <a:cs typeface="Cambria"/>
              </a:rPr>
              <a:t>)</a:t>
            </a:r>
            <a:endParaRPr sz="1050">
              <a:latin typeface="Cambria"/>
              <a:cs typeface="Cambria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21133" y="290811"/>
            <a:ext cx="4039235" cy="939800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138430">
              <a:lnSpc>
                <a:spcPct val="100000"/>
              </a:lnSpc>
              <a:spcBef>
                <a:spcPts val="585"/>
              </a:spcBef>
            </a:pPr>
            <a:r>
              <a:rPr dirty="0" sz="1100" spc="-25">
                <a:solidFill>
                  <a:srgbClr val="FF0000"/>
                </a:solidFill>
                <a:latin typeface="Tahoma"/>
                <a:cs typeface="Tahoma"/>
              </a:rPr>
              <a:t>How </a:t>
            </a:r>
            <a:r>
              <a:rPr dirty="0" sz="1100" spc="-60">
                <a:solidFill>
                  <a:srgbClr val="FF0000"/>
                </a:solidFill>
                <a:latin typeface="Tahoma"/>
                <a:cs typeface="Tahoma"/>
              </a:rPr>
              <a:t>does</a:t>
            </a:r>
            <a:r>
              <a:rPr dirty="0" sz="1100" spc="-20">
                <a:solidFill>
                  <a:srgbClr val="FF0000"/>
                </a:solidFill>
                <a:latin typeface="Tahoma"/>
                <a:cs typeface="Tahoma"/>
              </a:rPr>
              <a:t> the </a:t>
            </a:r>
            <a:r>
              <a:rPr dirty="0" sz="1100" spc="-40">
                <a:solidFill>
                  <a:srgbClr val="FF0000"/>
                </a:solidFill>
                <a:latin typeface="Tahoma"/>
                <a:cs typeface="Tahoma"/>
              </a:rPr>
              <a:t>absorption</a:t>
            </a:r>
            <a:r>
              <a:rPr dirty="0" sz="1100" spc="-2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40">
                <a:solidFill>
                  <a:srgbClr val="FF0000"/>
                </a:solidFill>
                <a:latin typeface="Tahoma"/>
                <a:cs typeface="Tahoma"/>
              </a:rPr>
              <a:t>spectrum</a:t>
            </a:r>
            <a:r>
              <a:rPr dirty="0" sz="1100" spc="-2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60">
                <a:solidFill>
                  <a:srgbClr val="FF0000"/>
                </a:solidFill>
                <a:latin typeface="Tahoma"/>
                <a:cs typeface="Tahoma"/>
              </a:rPr>
              <a:t>change</a:t>
            </a:r>
            <a:r>
              <a:rPr dirty="0" sz="1100" spc="-2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55">
                <a:solidFill>
                  <a:srgbClr val="FF0000"/>
                </a:solidFill>
                <a:latin typeface="Tahoma"/>
                <a:cs typeface="Tahoma"/>
              </a:rPr>
              <a:t>under</a:t>
            </a:r>
            <a:r>
              <a:rPr dirty="0" sz="1100" spc="-2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>
                <a:solidFill>
                  <a:srgbClr val="FF0000"/>
                </a:solidFill>
                <a:latin typeface="Tahoma"/>
                <a:cs typeface="Tahoma"/>
              </a:rPr>
              <a:t>a</a:t>
            </a:r>
            <a:r>
              <a:rPr dirty="0" sz="1100" spc="-2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55">
                <a:solidFill>
                  <a:srgbClr val="FF0000"/>
                </a:solidFill>
                <a:latin typeface="Tahoma"/>
                <a:cs typeface="Tahoma"/>
              </a:rPr>
              <a:t>pulse</a:t>
            </a:r>
            <a:r>
              <a:rPr dirty="0" sz="1100" spc="-2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spc="-50">
                <a:solidFill>
                  <a:srgbClr val="FF0000"/>
                </a:solidFill>
                <a:latin typeface="Tahoma"/>
                <a:cs typeface="Tahoma"/>
              </a:rPr>
              <a:t>sequence?</a:t>
            </a:r>
            <a:endParaRPr sz="1100">
              <a:latin typeface="Tahoma"/>
              <a:cs typeface="Tahoma"/>
            </a:endParaRPr>
          </a:p>
          <a:p>
            <a:pPr marL="720090" marR="2842895" indent="-77470">
              <a:lnSpc>
                <a:spcPct val="112300"/>
              </a:lnSpc>
              <a:spcBef>
                <a:spcPts val="305"/>
              </a:spcBef>
            </a:pPr>
            <a:r>
              <a:rPr dirty="0" sz="850">
                <a:solidFill>
                  <a:srgbClr val="0000FF"/>
                </a:solidFill>
                <a:latin typeface="Cambria"/>
                <a:cs typeface="Cambria"/>
              </a:rPr>
              <a:t>Weak</a:t>
            </a:r>
            <a:r>
              <a:rPr dirty="0" sz="850" spc="105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dirty="0" sz="850" spc="-10">
                <a:solidFill>
                  <a:srgbClr val="0000FF"/>
                </a:solidFill>
                <a:latin typeface="Cambria"/>
                <a:cs typeface="Cambria"/>
              </a:rPr>
              <a:t>Field</a:t>
            </a:r>
            <a:r>
              <a:rPr dirty="0" sz="850" spc="500">
                <a:solidFill>
                  <a:srgbClr val="0000FF"/>
                </a:solidFill>
                <a:latin typeface="Cambria"/>
                <a:cs typeface="Cambria"/>
              </a:rPr>
              <a:t> </a:t>
            </a:r>
            <a:r>
              <a:rPr dirty="0" sz="850" spc="-10">
                <a:solidFill>
                  <a:srgbClr val="0000FF"/>
                </a:solidFill>
                <a:latin typeface="Cambria"/>
                <a:cs typeface="Cambria"/>
              </a:rPr>
              <a:t>Probe</a:t>
            </a:r>
            <a:endParaRPr sz="85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endParaRPr sz="85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dirty="0" sz="1050" spc="-20">
                <a:latin typeface="Cambria"/>
                <a:cs typeface="Cambria"/>
              </a:rPr>
              <a:t>|</a:t>
            </a:r>
            <a:r>
              <a:rPr dirty="0" sz="1050" spc="-20" i="1">
                <a:latin typeface="Trebuchet MS"/>
                <a:cs typeface="Trebuchet MS"/>
              </a:rPr>
              <a:t>es</a:t>
            </a:r>
            <a:r>
              <a:rPr dirty="0" sz="1050" spc="-20">
                <a:latin typeface="Cambria"/>
                <a:cs typeface="Cambria"/>
              </a:rPr>
              <a:t>)</a:t>
            </a:r>
            <a:endParaRPr sz="1050">
              <a:latin typeface="Cambria"/>
              <a:cs typeface="Cambria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918832" y="1664553"/>
            <a:ext cx="46355" cy="64769"/>
            <a:chOff x="918832" y="1664553"/>
            <a:chExt cx="46355" cy="64769"/>
          </a:xfrm>
        </p:grpSpPr>
        <p:sp>
          <p:nvSpPr>
            <p:cNvPr id="16" name="object 16" descr=""/>
            <p:cNvSpPr/>
            <p:nvPr/>
          </p:nvSpPr>
          <p:spPr>
            <a:xfrm>
              <a:off x="923527" y="1669249"/>
              <a:ext cx="36830" cy="55244"/>
            </a:xfrm>
            <a:custGeom>
              <a:avLst/>
              <a:gdLst/>
              <a:ahLst/>
              <a:cxnLst/>
              <a:rect l="l" t="t" r="r" b="b"/>
              <a:pathLst>
                <a:path w="36830" h="55244">
                  <a:moveTo>
                    <a:pt x="36487" y="0"/>
                  </a:moveTo>
                  <a:lnTo>
                    <a:pt x="0" y="0"/>
                  </a:lnTo>
                  <a:lnTo>
                    <a:pt x="18243" y="54785"/>
                  </a:lnTo>
                  <a:lnTo>
                    <a:pt x="3648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923527" y="1669249"/>
              <a:ext cx="36830" cy="55244"/>
            </a:xfrm>
            <a:custGeom>
              <a:avLst/>
              <a:gdLst/>
              <a:ahLst/>
              <a:cxnLst/>
              <a:rect l="l" t="t" r="r" b="b"/>
              <a:pathLst>
                <a:path w="36830" h="55244">
                  <a:moveTo>
                    <a:pt x="18243" y="54785"/>
                  </a:moveTo>
                  <a:lnTo>
                    <a:pt x="36487" y="0"/>
                  </a:lnTo>
                  <a:lnTo>
                    <a:pt x="0" y="0"/>
                  </a:lnTo>
                  <a:lnTo>
                    <a:pt x="18243" y="54785"/>
                  </a:lnTo>
                  <a:close/>
                </a:path>
              </a:pathLst>
            </a:custGeom>
            <a:ln w="939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918832" y="1224202"/>
            <a:ext cx="46355" cy="64769"/>
            <a:chOff x="918832" y="1224202"/>
            <a:chExt cx="46355" cy="64769"/>
          </a:xfrm>
        </p:grpSpPr>
        <p:sp>
          <p:nvSpPr>
            <p:cNvPr id="19" name="object 19" descr=""/>
            <p:cNvSpPr/>
            <p:nvPr/>
          </p:nvSpPr>
          <p:spPr>
            <a:xfrm>
              <a:off x="923527" y="1228898"/>
              <a:ext cx="36830" cy="55244"/>
            </a:xfrm>
            <a:custGeom>
              <a:avLst/>
              <a:gdLst/>
              <a:ahLst/>
              <a:cxnLst/>
              <a:rect l="l" t="t" r="r" b="b"/>
              <a:pathLst>
                <a:path w="36830" h="55244">
                  <a:moveTo>
                    <a:pt x="18243" y="0"/>
                  </a:moveTo>
                  <a:lnTo>
                    <a:pt x="0" y="54785"/>
                  </a:lnTo>
                  <a:lnTo>
                    <a:pt x="36487" y="54785"/>
                  </a:lnTo>
                  <a:lnTo>
                    <a:pt x="1824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923527" y="1228898"/>
              <a:ext cx="36830" cy="55244"/>
            </a:xfrm>
            <a:custGeom>
              <a:avLst/>
              <a:gdLst/>
              <a:ahLst/>
              <a:cxnLst/>
              <a:rect l="l" t="t" r="r" b="b"/>
              <a:pathLst>
                <a:path w="36830" h="55244">
                  <a:moveTo>
                    <a:pt x="18243" y="0"/>
                  </a:moveTo>
                  <a:lnTo>
                    <a:pt x="0" y="54785"/>
                  </a:lnTo>
                  <a:lnTo>
                    <a:pt x="36487" y="54785"/>
                  </a:lnTo>
                  <a:lnTo>
                    <a:pt x="18243" y="0"/>
                  </a:lnTo>
                  <a:close/>
                </a:path>
              </a:pathLst>
            </a:custGeom>
            <a:ln w="939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292988" y="2256929"/>
            <a:ext cx="1673225" cy="1067435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 marL="217804" marR="387350" indent="-177165">
              <a:lnSpc>
                <a:spcPct val="117800"/>
              </a:lnSpc>
              <a:spcBef>
                <a:spcPts val="14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72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900" spc="-20">
                <a:latin typeface="Arial"/>
                <a:cs typeface="Arial"/>
              </a:rPr>
              <a:t>Negative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and</a:t>
            </a:r>
            <a:r>
              <a:rPr dirty="0" sz="900" spc="10">
                <a:latin typeface="Arial"/>
                <a:cs typeface="Arial"/>
              </a:rPr>
              <a:t> </a:t>
            </a:r>
            <a:r>
              <a:rPr dirty="0" sz="900" spc="-30">
                <a:latin typeface="Arial"/>
                <a:cs typeface="Arial"/>
              </a:rPr>
              <a:t>Positive </a:t>
            </a:r>
            <a:r>
              <a:rPr dirty="0" sz="900" spc="-10">
                <a:latin typeface="Arial"/>
                <a:cs typeface="Arial"/>
              </a:rPr>
              <a:t>spectral</a:t>
            </a:r>
            <a:r>
              <a:rPr dirty="0" sz="900" spc="-5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weights</a:t>
            </a:r>
            <a:endParaRPr sz="900">
              <a:latin typeface="Arial"/>
              <a:cs typeface="Arial"/>
            </a:endParaRPr>
          </a:p>
          <a:p>
            <a:pPr marL="40640">
              <a:lnSpc>
                <a:spcPct val="100000"/>
              </a:lnSpc>
              <a:spcBef>
                <a:spcPts val="66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4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900" spc="-45">
                <a:latin typeface="Arial"/>
                <a:cs typeface="Arial"/>
              </a:rPr>
              <a:t>Peaks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at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 spc="-10">
                <a:latin typeface="Cambria"/>
                <a:cs typeface="Cambria"/>
              </a:rPr>
              <a:t>±</a:t>
            </a:r>
            <a:r>
              <a:rPr dirty="0" sz="900" spc="-10" i="1">
                <a:latin typeface="Calibri"/>
                <a:cs typeface="Calibri"/>
              </a:rPr>
              <a:t>n</a:t>
            </a:r>
            <a:r>
              <a:rPr dirty="0" sz="900" spc="-10" i="1">
                <a:latin typeface="Comic Sans MS"/>
                <a:cs typeface="Comic Sans MS"/>
              </a:rPr>
              <a:t>π/τ</a:t>
            </a:r>
            <a:endParaRPr sz="900">
              <a:latin typeface="Comic Sans MS"/>
              <a:cs typeface="Comic Sans MS"/>
            </a:endParaRPr>
          </a:p>
          <a:p>
            <a:pPr marL="40640">
              <a:lnSpc>
                <a:spcPct val="100000"/>
              </a:lnSpc>
              <a:spcBef>
                <a:spcPts val="334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4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900">
                <a:latin typeface="Arial"/>
                <a:cs typeface="Arial"/>
              </a:rPr>
              <a:t>Similarity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with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CW</a:t>
            </a:r>
            <a:endParaRPr sz="9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330"/>
              </a:spcBef>
            </a:pPr>
            <a:r>
              <a:rPr dirty="0" sz="900" spc="-30">
                <a:latin typeface="Arial"/>
                <a:cs typeface="Arial"/>
              </a:rPr>
              <a:t>System</a:t>
            </a:r>
            <a:r>
              <a:rPr dirty="0" sz="900">
                <a:latin typeface="Arial"/>
                <a:cs typeface="Arial"/>
              </a:rPr>
              <a:t> not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driven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on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resonance</a:t>
            </a:r>
            <a:r>
              <a:rPr dirty="0" sz="1100" spc="-25">
                <a:latin typeface="Tahoma"/>
                <a:cs typeface="Tahoma"/>
              </a:rPr>
              <a:t>.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22" name="object 2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3267" y="682150"/>
            <a:ext cx="2009820" cy="636074"/>
          </a:xfrm>
          <a:prstGeom prst="rect">
            <a:avLst/>
          </a:prstGeom>
        </p:spPr>
      </p:pic>
      <p:grpSp>
        <p:nvGrpSpPr>
          <p:cNvPr id="23" name="object 23" descr=""/>
          <p:cNvGrpSpPr/>
          <p:nvPr/>
        </p:nvGrpSpPr>
        <p:grpSpPr>
          <a:xfrm>
            <a:off x="2487473" y="1492826"/>
            <a:ext cx="1897380" cy="1326515"/>
            <a:chOff x="2487473" y="1492826"/>
            <a:chExt cx="1897380" cy="1326515"/>
          </a:xfrm>
        </p:grpSpPr>
        <p:sp>
          <p:nvSpPr>
            <p:cNvPr id="24" name="object 24" descr=""/>
            <p:cNvSpPr/>
            <p:nvPr/>
          </p:nvSpPr>
          <p:spPr>
            <a:xfrm>
              <a:off x="2497519" y="1933958"/>
              <a:ext cx="1884045" cy="436880"/>
            </a:xfrm>
            <a:custGeom>
              <a:avLst/>
              <a:gdLst/>
              <a:ahLst/>
              <a:cxnLst/>
              <a:rect l="l" t="t" r="r" b="b"/>
              <a:pathLst>
                <a:path w="1884045" h="436880">
                  <a:moveTo>
                    <a:pt x="0" y="119239"/>
                  </a:moveTo>
                  <a:lnTo>
                    <a:pt x="6236" y="119051"/>
                  </a:lnTo>
                  <a:lnTo>
                    <a:pt x="12661" y="118862"/>
                  </a:lnTo>
                  <a:lnTo>
                    <a:pt x="18897" y="118483"/>
                  </a:lnTo>
                  <a:lnTo>
                    <a:pt x="25132" y="118297"/>
                  </a:lnTo>
                  <a:lnTo>
                    <a:pt x="31370" y="118106"/>
                  </a:lnTo>
                  <a:lnTo>
                    <a:pt x="37795" y="117918"/>
                  </a:lnTo>
                  <a:lnTo>
                    <a:pt x="44029" y="117729"/>
                  </a:lnTo>
                  <a:lnTo>
                    <a:pt x="56501" y="117729"/>
                  </a:lnTo>
                  <a:lnTo>
                    <a:pt x="62738" y="117918"/>
                  </a:lnTo>
                  <a:lnTo>
                    <a:pt x="69164" y="117918"/>
                  </a:lnTo>
                  <a:lnTo>
                    <a:pt x="75398" y="118106"/>
                  </a:lnTo>
                  <a:lnTo>
                    <a:pt x="81635" y="118297"/>
                  </a:lnTo>
                  <a:lnTo>
                    <a:pt x="87872" y="118483"/>
                  </a:lnTo>
                  <a:lnTo>
                    <a:pt x="94298" y="118483"/>
                  </a:lnTo>
                  <a:lnTo>
                    <a:pt x="100532" y="118862"/>
                  </a:lnTo>
                  <a:lnTo>
                    <a:pt x="106769" y="119239"/>
                  </a:lnTo>
                  <a:lnTo>
                    <a:pt x="138138" y="123587"/>
                  </a:lnTo>
                  <a:lnTo>
                    <a:pt x="144375" y="124532"/>
                  </a:lnTo>
                  <a:lnTo>
                    <a:pt x="150798" y="125100"/>
                  </a:lnTo>
                  <a:lnTo>
                    <a:pt x="157035" y="125288"/>
                  </a:lnTo>
                  <a:lnTo>
                    <a:pt x="163269" y="124720"/>
                  </a:lnTo>
                  <a:lnTo>
                    <a:pt x="200875" y="105823"/>
                  </a:lnTo>
                  <a:lnTo>
                    <a:pt x="207300" y="101667"/>
                  </a:lnTo>
                  <a:lnTo>
                    <a:pt x="244906" y="92027"/>
                  </a:lnTo>
                  <a:lnTo>
                    <a:pt x="251140" y="92218"/>
                  </a:lnTo>
                  <a:lnTo>
                    <a:pt x="257377" y="92218"/>
                  </a:lnTo>
                  <a:lnTo>
                    <a:pt x="263803" y="92407"/>
                  </a:lnTo>
                  <a:lnTo>
                    <a:pt x="270037" y="92595"/>
                  </a:lnTo>
                  <a:lnTo>
                    <a:pt x="276274" y="92595"/>
                  </a:lnTo>
                  <a:lnTo>
                    <a:pt x="282512" y="92407"/>
                  </a:lnTo>
                  <a:lnTo>
                    <a:pt x="288746" y="92218"/>
                  </a:lnTo>
                  <a:lnTo>
                    <a:pt x="295172" y="92027"/>
                  </a:lnTo>
                  <a:lnTo>
                    <a:pt x="301409" y="91842"/>
                  </a:lnTo>
                  <a:lnTo>
                    <a:pt x="307643" y="91462"/>
                  </a:lnTo>
                  <a:lnTo>
                    <a:pt x="313880" y="91085"/>
                  </a:lnTo>
                  <a:lnTo>
                    <a:pt x="320306" y="90517"/>
                  </a:lnTo>
                  <a:lnTo>
                    <a:pt x="326540" y="89949"/>
                  </a:lnTo>
                  <a:lnTo>
                    <a:pt x="332777" y="89384"/>
                  </a:lnTo>
                  <a:lnTo>
                    <a:pt x="339014" y="88627"/>
                  </a:lnTo>
                  <a:lnTo>
                    <a:pt x="345249" y="87871"/>
                  </a:lnTo>
                  <a:lnTo>
                    <a:pt x="351674" y="86926"/>
                  </a:lnTo>
                  <a:lnTo>
                    <a:pt x="357908" y="86172"/>
                  </a:lnTo>
                  <a:lnTo>
                    <a:pt x="364146" y="85604"/>
                  </a:lnTo>
                  <a:lnTo>
                    <a:pt x="370380" y="84848"/>
                  </a:lnTo>
                  <a:lnTo>
                    <a:pt x="376805" y="84280"/>
                  </a:lnTo>
                  <a:lnTo>
                    <a:pt x="414411" y="77857"/>
                  </a:lnTo>
                  <a:lnTo>
                    <a:pt x="426883" y="73886"/>
                  </a:lnTo>
                  <a:lnTo>
                    <a:pt x="433308" y="71808"/>
                  </a:lnTo>
                  <a:lnTo>
                    <a:pt x="470914" y="53291"/>
                  </a:lnTo>
                  <a:lnTo>
                    <a:pt x="496048" y="22676"/>
                  </a:lnTo>
                  <a:lnTo>
                    <a:pt x="502282" y="13984"/>
                  </a:lnTo>
                  <a:lnTo>
                    <a:pt x="508520" y="6425"/>
                  </a:lnTo>
                  <a:lnTo>
                    <a:pt x="514757" y="1324"/>
                  </a:lnTo>
                  <a:lnTo>
                    <a:pt x="521179" y="0"/>
                  </a:lnTo>
                  <a:lnTo>
                    <a:pt x="527417" y="3591"/>
                  </a:lnTo>
                  <a:lnTo>
                    <a:pt x="546314" y="51966"/>
                  </a:lnTo>
                  <a:lnTo>
                    <a:pt x="558785" y="118862"/>
                  </a:lnTo>
                  <a:lnTo>
                    <a:pt x="565022" y="161381"/>
                  </a:lnTo>
                  <a:lnTo>
                    <a:pt x="571257" y="204467"/>
                  </a:lnTo>
                  <a:lnTo>
                    <a:pt x="577682" y="241505"/>
                  </a:lnTo>
                  <a:lnTo>
                    <a:pt x="583919" y="269282"/>
                  </a:lnTo>
                  <a:lnTo>
                    <a:pt x="590154" y="287803"/>
                  </a:lnTo>
                  <a:lnTo>
                    <a:pt x="596391" y="297816"/>
                  </a:lnTo>
                  <a:lnTo>
                    <a:pt x="602816" y="300462"/>
                  </a:lnTo>
                  <a:lnTo>
                    <a:pt x="609051" y="296871"/>
                  </a:lnTo>
                  <a:lnTo>
                    <a:pt x="615288" y="288371"/>
                  </a:lnTo>
                  <a:lnTo>
                    <a:pt x="621522" y="276653"/>
                  </a:lnTo>
                  <a:lnTo>
                    <a:pt x="627759" y="263236"/>
                  </a:lnTo>
                  <a:lnTo>
                    <a:pt x="634185" y="249440"/>
                  </a:lnTo>
                  <a:lnTo>
                    <a:pt x="659316" y="209568"/>
                  </a:lnTo>
                  <a:lnTo>
                    <a:pt x="678025" y="195207"/>
                  </a:lnTo>
                  <a:lnTo>
                    <a:pt x="684262" y="191048"/>
                  </a:lnTo>
                  <a:lnTo>
                    <a:pt x="690685" y="186512"/>
                  </a:lnTo>
                  <a:lnTo>
                    <a:pt x="696922" y="181979"/>
                  </a:lnTo>
                  <a:lnTo>
                    <a:pt x="703159" y="177632"/>
                  </a:lnTo>
                  <a:lnTo>
                    <a:pt x="709393" y="173476"/>
                  </a:lnTo>
                  <a:lnTo>
                    <a:pt x="715819" y="170264"/>
                  </a:lnTo>
                  <a:lnTo>
                    <a:pt x="722056" y="168183"/>
                  </a:lnTo>
                  <a:lnTo>
                    <a:pt x="728290" y="167050"/>
                  </a:lnTo>
                  <a:lnTo>
                    <a:pt x="734528" y="167050"/>
                  </a:lnTo>
                  <a:lnTo>
                    <a:pt x="740762" y="167806"/>
                  </a:lnTo>
                  <a:lnTo>
                    <a:pt x="747187" y="168751"/>
                  </a:lnTo>
                  <a:lnTo>
                    <a:pt x="753425" y="169316"/>
                  </a:lnTo>
                  <a:lnTo>
                    <a:pt x="759662" y="169316"/>
                  </a:lnTo>
                  <a:lnTo>
                    <a:pt x="765896" y="168563"/>
                  </a:lnTo>
                  <a:lnTo>
                    <a:pt x="772322" y="166862"/>
                  </a:lnTo>
                  <a:lnTo>
                    <a:pt x="778559" y="164784"/>
                  </a:lnTo>
                  <a:lnTo>
                    <a:pt x="784793" y="162514"/>
                  </a:lnTo>
                  <a:lnTo>
                    <a:pt x="791030" y="160813"/>
                  </a:lnTo>
                  <a:lnTo>
                    <a:pt x="797264" y="159679"/>
                  </a:lnTo>
                  <a:lnTo>
                    <a:pt x="803690" y="159491"/>
                  </a:lnTo>
                  <a:lnTo>
                    <a:pt x="809927" y="160248"/>
                  </a:lnTo>
                  <a:lnTo>
                    <a:pt x="816165" y="161192"/>
                  </a:lnTo>
                  <a:lnTo>
                    <a:pt x="822399" y="162137"/>
                  </a:lnTo>
                  <a:lnTo>
                    <a:pt x="828824" y="162326"/>
                  </a:lnTo>
                  <a:lnTo>
                    <a:pt x="835062" y="160813"/>
                  </a:lnTo>
                  <a:lnTo>
                    <a:pt x="841296" y="157225"/>
                  </a:lnTo>
                  <a:lnTo>
                    <a:pt x="847533" y="151932"/>
                  </a:lnTo>
                  <a:lnTo>
                    <a:pt x="853767" y="145507"/>
                  </a:lnTo>
                  <a:lnTo>
                    <a:pt x="860193" y="139084"/>
                  </a:lnTo>
                  <a:lnTo>
                    <a:pt x="866427" y="134168"/>
                  </a:lnTo>
                  <a:lnTo>
                    <a:pt x="872664" y="132847"/>
                  </a:lnTo>
                  <a:lnTo>
                    <a:pt x="878902" y="136815"/>
                  </a:lnTo>
                  <a:lnTo>
                    <a:pt x="897799" y="192373"/>
                  </a:lnTo>
                  <a:lnTo>
                    <a:pt x="910270" y="263236"/>
                  </a:lnTo>
                  <a:lnTo>
                    <a:pt x="916696" y="303677"/>
                  </a:lnTo>
                  <a:lnTo>
                    <a:pt x="922930" y="344114"/>
                  </a:lnTo>
                  <a:lnTo>
                    <a:pt x="929167" y="381531"/>
                  </a:lnTo>
                  <a:lnTo>
                    <a:pt x="935404" y="412146"/>
                  </a:lnTo>
                  <a:lnTo>
                    <a:pt x="941827" y="431420"/>
                  </a:lnTo>
                  <a:lnTo>
                    <a:pt x="948064" y="436521"/>
                  </a:lnTo>
                  <a:lnTo>
                    <a:pt x="954301" y="428206"/>
                  </a:lnTo>
                  <a:lnTo>
                    <a:pt x="960536" y="409497"/>
                  </a:lnTo>
                  <a:lnTo>
                    <a:pt x="966961" y="383798"/>
                  </a:lnTo>
                  <a:lnTo>
                    <a:pt x="973198" y="354319"/>
                  </a:lnTo>
                  <a:lnTo>
                    <a:pt x="979433" y="324272"/>
                  </a:lnTo>
                  <a:lnTo>
                    <a:pt x="985670" y="295926"/>
                  </a:lnTo>
                  <a:lnTo>
                    <a:pt x="998330" y="252655"/>
                  </a:lnTo>
                  <a:lnTo>
                    <a:pt x="1023464" y="226764"/>
                  </a:lnTo>
                  <a:lnTo>
                    <a:pt x="1029698" y="227144"/>
                  </a:lnTo>
                  <a:lnTo>
                    <a:pt x="1035935" y="227520"/>
                  </a:lnTo>
                  <a:lnTo>
                    <a:pt x="1067304" y="215237"/>
                  </a:lnTo>
                  <a:lnTo>
                    <a:pt x="1073541" y="211835"/>
                  </a:lnTo>
                  <a:lnTo>
                    <a:pt x="1079967" y="209757"/>
                  </a:lnTo>
                  <a:lnTo>
                    <a:pt x="1086201" y="208812"/>
                  </a:lnTo>
                  <a:lnTo>
                    <a:pt x="1092438" y="209192"/>
                  </a:lnTo>
                  <a:lnTo>
                    <a:pt x="1098672" y="210513"/>
                  </a:lnTo>
                  <a:lnTo>
                    <a:pt x="1104909" y="212214"/>
                  </a:lnTo>
                  <a:lnTo>
                    <a:pt x="1111335" y="213916"/>
                  </a:lnTo>
                  <a:lnTo>
                    <a:pt x="1117569" y="214861"/>
                  </a:lnTo>
                  <a:lnTo>
                    <a:pt x="1123807" y="215049"/>
                  </a:lnTo>
                  <a:lnTo>
                    <a:pt x="1130044" y="214481"/>
                  </a:lnTo>
                  <a:lnTo>
                    <a:pt x="1136469" y="213348"/>
                  </a:lnTo>
                  <a:lnTo>
                    <a:pt x="1142704" y="212026"/>
                  </a:lnTo>
                  <a:lnTo>
                    <a:pt x="1148941" y="211270"/>
                  </a:lnTo>
                  <a:lnTo>
                    <a:pt x="1186547" y="231677"/>
                  </a:lnTo>
                  <a:lnTo>
                    <a:pt x="1192969" y="237157"/>
                  </a:lnTo>
                  <a:lnTo>
                    <a:pt x="1199206" y="242261"/>
                  </a:lnTo>
                  <a:lnTo>
                    <a:pt x="1205440" y="246983"/>
                  </a:lnTo>
                  <a:lnTo>
                    <a:pt x="1211678" y="251898"/>
                  </a:lnTo>
                  <a:lnTo>
                    <a:pt x="1236809" y="285913"/>
                  </a:lnTo>
                  <a:lnTo>
                    <a:pt x="1255709" y="339390"/>
                  </a:lnTo>
                  <a:lnTo>
                    <a:pt x="1261943" y="359423"/>
                  </a:lnTo>
                  <a:lnTo>
                    <a:pt x="1268180" y="377184"/>
                  </a:lnTo>
                  <a:lnTo>
                    <a:pt x="1274415" y="390603"/>
                  </a:lnTo>
                  <a:lnTo>
                    <a:pt x="1280840" y="397405"/>
                  </a:lnTo>
                  <a:lnTo>
                    <a:pt x="1287078" y="394948"/>
                  </a:lnTo>
                  <a:lnTo>
                    <a:pt x="1299549" y="354319"/>
                  </a:lnTo>
                  <a:lnTo>
                    <a:pt x="1305975" y="312934"/>
                  </a:lnTo>
                  <a:lnTo>
                    <a:pt x="1312212" y="260402"/>
                  </a:lnTo>
                  <a:lnTo>
                    <a:pt x="1318446" y="204467"/>
                  </a:lnTo>
                  <a:lnTo>
                    <a:pt x="1324683" y="152121"/>
                  </a:lnTo>
                  <a:lnTo>
                    <a:pt x="1330917" y="106203"/>
                  </a:lnTo>
                  <a:lnTo>
                    <a:pt x="1337343" y="68220"/>
                  </a:lnTo>
                  <a:lnTo>
                    <a:pt x="1349814" y="17195"/>
                  </a:lnTo>
                  <a:lnTo>
                    <a:pt x="1362474" y="191"/>
                  </a:lnTo>
                  <a:lnTo>
                    <a:pt x="1368711" y="2269"/>
                  </a:lnTo>
                  <a:lnTo>
                    <a:pt x="1374949" y="9260"/>
                  </a:lnTo>
                  <a:lnTo>
                    <a:pt x="1381183" y="19465"/>
                  </a:lnTo>
                  <a:lnTo>
                    <a:pt x="1387420" y="30991"/>
                  </a:lnTo>
                  <a:lnTo>
                    <a:pt x="1393846" y="42329"/>
                  </a:lnTo>
                  <a:lnTo>
                    <a:pt x="1418977" y="71240"/>
                  </a:lnTo>
                  <a:lnTo>
                    <a:pt x="1437686" y="78990"/>
                  </a:lnTo>
                  <a:lnTo>
                    <a:pt x="1443923" y="81257"/>
                  </a:lnTo>
                  <a:lnTo>
                    <a:pt x="1450349" y="83715"/>
                  </a:lnTo>
                  <a:lnTo>
                    <a:pt x="1456583" y="86172"/>
                  </a:lnTo>
                  <a:lnTo>
                    <a:pt x="1462820" y="88816"/>
                  </a:lnTo>
                  <a:lnTo>
                    <a:pt x="1469054" y="91085"/>
                  </a:lnTo>
                  <a:lnTo>
                    <a:pt x="1500426" y="95998"/>
                  </a:lnTo>
                  <a:lnTo>
                    <a:pt x="1506851" y="95998"/>
                  </a:lnTo>
                  <a:lnTo>
                    <a:pt x="1513085" y="96374"/>
                  </a:lnTo>
                  <a:lnTo>
                    <a:pt x="1550691" y="104878"/>
                  </a:lnTo>
                  <a:lnTo>
                    <a:pt x="1556925" y="106579"/>
                  </a:lnTo>
                  <a:lnTo>
                    <a:pt x="1563351" y="108092"/>
                  </a:lnTo>
                  <a:lnTo>
                    <a:pt x="1569588" y="109414"/>
                  </a:lnTo>
                  <a:lnTo>
                    <a:pt x="1575822" y="110927"/>
                  </a:lnTo>
                  <a:lnTo>
                    <a:pt x="1613428" y="126421"/>
                  </a:lnTo>
                  <a:lnTo>
                    <a:pt x="1619854" y="129444"/>
                  </a:lnTo>
                  <a:lnTo>
                    <a:pt x="1626091" y="132090"/>
                  </a:lnTo>
                  <a:lnTo>
                    <a:pt x="1632325" y="133603"/>
                  </a:lnTo>
                  <a:lnTo>
                    <a:pt x="1638562" y="133980"/>
                  </a:lnTo>
                  <a:lnTo>
                    <a:pt x="1644988" y="132847"/>
                  </a:lnTo>
                  <a:lnTo>
                    <a:pt x="1676356" y="107901"/>
                  </a:lnTo>
                  <a:lnTo>
                    <a:pt x="1682594" y="100534"/>
                  </a:lnTo>
                  <a:lnTo>
                    <a:pt x="1688828" y="94108"/>
                  </a:lnTo>
                  <a:lnTo>
                    <a:pt x="1695065" y="89384"/>
                  </a:lnTo>
                  <a:lnTo>
                    <a:pt x="1701488" y="86549"/>
                  </a:lnTo>
                  <a:lnTo>
                    <a:pt x="1707725" y="85036"/>
                  </a:lnTo>
                  <a:lnTo>
                    <a:pt x="1713962" y="84848"/>
                  </a:lnTo>
                  <a:lnTo>
                    <a:pt x="1720196" y="85416"/>
                  </a:lnTo>
                  <a:lnTo>
                    <a:pt x="1726434" y="86549"/>
                  </a:lnTo>
                  <a:lnTo>
                    <a:pt x="1732856" y="88059"/>
                  </a:lnTo>
                  <a:lnTo>
                    <a:pt x="1739093" y="89760"/>
                  </a:lnTo>
                  <a:lnTo>
                    <a:pt x="1745331" y="91273"/>
                  </a:lnTo>
                  <a:lnTo>
                    <a:pt x="1751565" y="92783"/>
                  </a:lnTo>
                  <a:lnTo>
                    <a:pt x="1757990" y="94108"/>
                  </a:lnTo>
                  <a:lnTo>
                    <a:pt x="1764228" y="95430"/>
                  </a:lnTo>
                  <a:lnTo>
                    <a:pt x="1770462" y="96374"/>
                  </a:lnTo>
                  <a:lnTo>
                    <a:pt x="1776699" y="97508"/>
                  </a:lnTo>
                  <a:lnTo>
                    <a:pt x="1782936" y="98264"/>
                  </a:lnTo>
                  <a:lnTo>
                    <a:pt x="1814493" y="101855"/>
                  </a:lnTo>
                  <a:lnTo>
                    <a:pt x="1820730" y="102420"/>
                  </a:lnTo>
                  <a:lnTo>
                    <a:pt x="1826965" y="102800"/>
                  </a:lnTo>
                  <a:lnTo>
                    <a:pt x="1833202" y="103368"/>
                  </a:lnTo>
                  <a:lnTo>
                    <a:pt x="1839439" y="103933"/>
                  </a:lnTo>
                  <a:lnTo>
                    <a:pt x="1845862" y="104313"/>
                  </a:lnTo>
                  <a:lnTo>
                    <a:pt x="1852099" y="104878"/>
                  </a:lnTo>
                  <a:lnTo>
                    <a:pt x="1858336" y="105446"/>
                  </a:lnTo>
                  <a:lnTo>
                    <a:pt x="1864570" y="106011"/>
                  </a:lnTo>
                  <a:lnTo>
                    <a:pt x="1870996" y="106579"/>
                  </a:lnTo>
                  <a:lnTo>
                    <a:pt x="1877230" y="107148"/>
                  </a:lnTo>
                  <a:lnTo>
                    <a:pt x="1883467" y="107524"/>
                  </a:lnTo>
                </a:path>
              </a:pathLst>
            </a:custGeom>
            <a:ln w="69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2497519" y="1836450"/>
              <a:ext cx="1884045" cy="592455"/>
            </a:xfrm>
            <a:custGeom>
              <a:avLst/>
              <a:gdLst/>
              <a:ahLst/>
              <a:cxnLst/>
              <a:rect l="l" t="t" r="r" b="b"/>
              <a:pathLst>
                <a:path w="1884045" h="592455">
                  <a:moveTo>
                    <a:pt x="0" y="215426"/>
                  </a:moveTo>
                  <a:lnTo>
                    <a:pt x="6236" y="215237"/>
                  </a:lnTo>
                  <a:lnTo>
                    <a:pt x="12661" y="215049"/>
                  </a:lnTo>
                  <a:lnTo>
                    <a:pt x="18897" y="214669"/>
                  </a:lnTo>
                  <a:lnTo>
                    <a:pt x="25132" y="214481"/>
                  </a:lnTo>
                  <a:lnTo>
                    <a:pt x="31370" y="214292"/>
                  </a:lnTo>
                  <a:lnTo>
                    <a:pt x="37795" y="214104"/>
                  </a:lnTo>
                  <a:lnTo>
                    <a:pt x="44029" y="213913"/>
                  </a:lnTo>
                  <a:lnTo>
                    <a:pt x="75398" y="213913"/>
                  </a:lnTo>
                  <a:lnTo>
                    <a:pt x="81635" y="214104"/>
                  </a:lnTo>
                  <a:lnTo>
                    <a:pt x="87872" y="214481"/>
                  </a:lnTo>
                  <a:lnTo>
                    <a:pt x="94298" y="214858"/>
                  </a:lnTo>
                  <a:lnTo>
                    <a:pt x="100532" y="215426"/>
                  </a:lnTo>
                  <a:lnTo>
                    <a:pt x="106769" y="215991"/>
                  </a:lnTo>
                  <a:lnTo>
                    <a:pt x="113003" y="216747"/>
                  </a:lnTo>
                  <a:lnTo>
                    <a:pt x="119241" y="217504"/>
                  </a:lnTo>
                  <a:lnTo>
                    <a:pt x="125666" y="218260"/>
                  </a:lnTo>
                  <a:lnTo>
                    <a:pt x="131900" y="219393"/>
                  </a:lnTo>
                  <a:lnTo>
                    <a:pt x="138138" y="220530"/>
                  </a:lnTo>
                  <a:lnTo>
                    <a:pt x="144375" y="222040"/>
                  </a:lnTo>
                  <a:lnTo>
                    <a:pt x="150798" y="223364"/>
                  </a:lnTo>
                  <a:lnTo>
                    <a:pt x="157035" y="224498"/>
                  </a:lnTo>
                  <a:lnTo>
                    <a:pt x="163269" y="224686"/>
                  </a:lnTo>
                  <a:lnTo>
                    <a:pt x="169506" y="223550"/>
                  </a:lnTo>
                  <a:lnTo>
                    <a:pt x="200875" y="194074"/>
                  </a:lnTo>
                  <a:lnTo>
                    <a:pt x="207300" y="186892"/>
                  </a:lnTo>
                  <a:lnTo>
                    <a:pt x="238669" y="172719"/>
                  </a:lnTo>
                  <a:lnTo>
                    <a:pt x="244906" y="173096"/>
                  </a:lnTo>
                  <a:lnTo>
                    <a:pt x="251140" y="173476"/>
                  </a:lnTo>
                  <a:lnTo>
                    <a:pt x="257377" y="174041"/>
                  </a:lnTo>
                  <a:lnTo>
                    <a:pt x="263803" y="174229"/>
                  </a:lnTo>
                  <a:lnTo>
                    <a:pt x="270037" y="174609"/>
                  </a:lnTo>
                  <a:lnTo>
                    <a:pt x="276274" y="174609"/>
                  </a:lnTo>
                  <a:lnTo>
                    <a:pt x="307643" y="172531"/>
                  </a:lnTo>
                  <a:lnTo>
                    <a:pt x="313880" y="171963"/>
                  </a:lnTo>
                  <a:lnTo>
                    <a:pt x="320306" y="171018"/>
                  </a:lnTo>
                  <a:lnTo>
                    <a:pt x="326540" y="170261"/>
                  </a:lnTo>
                  <a:lnTo>
                    <a:pt x="332777" y="169505"/>
                  </a:lnTo>
                  <a:lnTo>
                    <a:pt x="339014" y="168563"/>
                  </a:lnTo>
                  <a:lnTo>
                    <a:pt x="345249" y="167427"/>
                  </a:lnTo>
                  <a:lnTo>
                    <a:pt x="351674" y="166105"/>
                  </a:lnTo>
                  <a:lnTo>
                    <a:pt x="357908" y="164972"/>
                  </a:lnTo>
                  <a:lnTo>
                    <a:pt x="364146" y="163647"/>
                  </a:lnTo>
                  <a:lnTo>
                    <a:pt x="370380" y="162326"/>
                  </a:lnTo>
                  <a:lnTo>
                    <a:pt x="376805" y="161001"/>
                  </a:lnTo>
                  <a:lnTo>
                    <a:pt x="383043" y="159679"/>
                  </a:lnTo>
                  <a:lnTo>
                    <a:pt x="420648" y="147020"/>
                  </a:lnTo>
                  <a:lnTo>
                    <a:pt x="458254" y="122262"/>
                  </a:lnTo>
                  <a:lnTo>
                    <a:pt x="483385" y="92972"/>
                  </a:lnTo>
                  <a:lnTo>
                    <a:pt x="508520" y="45541"/>
                  </a:lnTo>
                  <a:lnTo>
                    <a:pt x="514757" y="30235"/>
                  </a:lnTo>
                  <a:lnTo>
                    <a:pt x="521179" y="16818"/>
                  </a:lnTo>
                  <a:lnTo>
                    <a:pt x="527417" y="8692"/>
                  </a:lnTo>
                  <a:lnTo>
                    <a:pt x="533651" y="10016"/>
                  </a:lnTo>
                  <a:lnTo>
                    <a:pt x="539888" y="24754"/>
                  </a:lnTo>
                  <a:lnTo>
                    <a:pt x="552548" y="102423"/>
                  </a:lnTo>
                  <a:lnTo>
                    <a:pt x="558785" y="164972"/>
                  </a:lnTo>
                  <a:lnTo>
                    <a:pt x="565022" y="238290"/>
                  </a:lnTo>
                  <a:lnTo>
                    <a:pt x="571257" y="313690"/>
                  </a:lnTo>
                  <a:lnTo>
                    <a:pt x="577682" y="380018"/>
                  </a:lnTo>
                  <a:lnTo>
                    <a:pt x="583919" y="429907"/>
                  </a:lnTo>
                  <a:lnTo>
                    <a:pt x="590154" y="461276"/>
                  </a:lnTo>
                  <a:lnTo>
                    <a:pt x="596391" y="475260"/>
                  </a:lnTo>
                  <a:lnTo>
                    <a:pt x="602816" y="474883"/>
                  </a:lnTo>
                  <a:lnTo>
                    <a:pt x="609051" y="464867"/>
                  </a:lnTo>
                  <a:lnTo>
                    <a:pt x="615288" y="449369"/>
                  </a:lnTo>
                  <a:lnTo>
                    <a:pt x="621522" y="432173"/>
                  </a:lnTo>
                  <a:lnTo>
                    <a:pt x="627759" y="415734"/>
                  </a:lnTo>
                  <a:lnTo>
                    <a:pt x="646656" y="376807"/>
                  </a:lnTo>
                  <a:lnTo>
                    <a:pt x="671791" y="334097"/>
                  </a:lnTo>
                  <a:lnTo>
                    <a:pt x="703159" y="305563"/>
                  </a:lnTo>
                  <a:lnTo>
                    <a:pt x="740762" y="286855"/>
                  </a:lnTo>
                  <a:lnTo>
                    <a:pt x="747187" y="286101"/>
                  </a:lnTo>
                  <a:lnTo>
                    <a:pt x="753425" y="285345"/>
                  </a:lnTo>
                  <a:lnTo>
                    <a:pt x="759662" y="284212"/>
                  </a:lnTo>
                  <a:lnTo>
                    <a:pt x="765896" y="282322"/>
                  </a:lnTo>
                  <a:lnTo>
                    <a:pt x="772322" y="280052"/>
                  </a:lnTo>
                  <a:lnTo>
                    <a:pt x="778559" y="277974"/>
                  </a:lnTo>
                  <a:lnTo>
                    <a:pt x="784793" y="276273"/>
                  </a:lnTo>
                  <a:lnTo>
                    <a:pt x="791030" y="275520"/>
                  </a:lnTo>
                  <a:lnTo>
                    <a:pt x="797264" y="275140"/>
                  </a:lnTo>
                  <a:lnTo>
                    <a:pt x="803690" y="274575"/>
                  </a:lnTo>
                  <a:lnTo>
                    <a:pt x="809927" y="273062"/>
                  </a:lnTo>
                  <a:lnTo>
                    <a:pt x="816165" y="270415"/>
                  </a:lnTo>
                  <a:lnTo>
                    <a:pt x="822399" y="266448"/>
                  </a:lnTo>
                  <a:lnTo>
                    <a:pt x="828824" y="261912"/>
                  </a:lnTo>
                  <a:lnTo>
                    <a:pt x="835062" y="257944"/>
                  </a:lnTo>
                  <a:lnTo>
                    <a:pt x="841296" y="255109"/>
                  </a:lnTo>
                  <a:lnTo>
                    <a:pt x="847533" y="253596"/>
                  </a:lnTo>
                  <a:lnTo>
                    <a:pt x="853767" y="252652"/>
                  </a:lnTo>
                  <a:lnTo>
                    <a:pt x="860193" y="250762"/>
                  </a:lnTo>
                  <a:lnTo>
                    <a:pt x="866427" y="246986"/>
                  </a:lnTo>
                  <a:lnTo>
                    <a:pt x="872664" y="240369"/>
                  </a:lnTo>
                  <a:lnTo>
                    <a:pt x="878902" y="232621"/>
                  </a:lnTo>
                  <a:lnTo>
                    <a:pt x="885327" y="226384"/>
                  </a:lnTo>
                  <a:lnTo>
                    <a:pt x="904033" y="261155"/>
                  </a:lnTo>
                  <a:lnTo>
                    <a:pt x="910270" y="300274"/>
                  </a:lnTo>
                  <a:lnTo>
                    <a:pt x="916696" y="351484"/>
                  </a:lnTo>
                  <a:lnTo>
                    <a:pt x="922930" y="409309"/>
                  </a:lnTo>
                  <a:lnTo>
                    <a:pt x="929167" y="466568"/>
                  </a:lnTo>
                  <a:lnTo>
                    <a:pt x="935404" y="515512"/>
                  </a:lnTo>
                  <a:lnTo>
                    <a:pt x="941827" y="549147"/>
                  </a:lnTo>
                  <a:lnTo>
                    <a:pt x="948064" y="562754"/>
                  </a:lnTo>
                  <a:lnTo>
                    <a:pt x="954301" y="556140"/>
                  </a:lnTo>
                  <a:lnTo>
                    <a:pt x="960536" y="533461"/>
                  </a:lnTo>
                  <a:lnTo>
                    <a:pt x="966961" y="502092"/>
                  </a:lnTo>
                  <a:lnTo>
                    <a:pt x="973198" y="469591"/>
                  </a:lnTo>
                  <a:lnTo>
                    <a:pt x="979433" y="441434"/>
                  </a:lnTo>
                  <a:lnTo>
                    <a:pt x="998330" y="399672"/>
                  </a:lnTo>
                  <a:lnTo>
                    <a:pt x="1010804" y="390412"/>
                  </a:lnTo>
                  <a:lnTo>
                    <a:pt x="1017038" y="384931"/>
                  </a:lnTo>
                  <a:lnTo>
                    <a:pt x="1023464" y="378129"/>
                  </a:lnTo>
                  <a:lnTo>
                    <a:pt x="1029698" y="370946"/>
                  </a:lnTo>
                  <a:lnTo>
                    <a:pt x="1035935" y="364901"/>
                  </a:lnTo>
                  <a:lnTo>
                    <a:pt x="1042173" y="360745"/>
                  </a:lnTo>
                  <a:lnTo>
                    <a:pt x="1048407" y="358666"/>
                  </a:lnTo>
                  <a:lnTo>
                    <a:pt x="1054832" y="358098"/>
                  </a:lnTo>
                  <a:lnTo>
                    <a:pt x="1061070" y="357910"/>
                  </a:lnTo>
                  <a:lnTo>
                    <a:pt x="1067304" y="357342"/>
                  </a:lnTo>
                  <a:lnTo>
                    <a:pt x="1073541" y="356020"/>
                  </a:lnTo>
                  <a:lnTo>
                    <a:pt x="1079967" y="353751"/>
                  </a:lnTo>
                  <a:lnTo>
                    <a:pt x="1086201" y="351673"/>
                  </a:lnTo>
                  <a:lnTo>
                    <a:pt x="1092438" y="350163"/>
                  </a:lnTo>
                  <a:lnTo>
                    <a:pt x="1098672" y="349783"/>
                  </a:lnTo>
                  <a:lnTo>
                    <a:pt x="1104909" y="350540"/>
                  </a:lnTo>
                  <a:lnTo>
                    <a:pt x="1111335" y="351864"/>
                  </a:lnTo>
                  <a:lnTo>
                    <a:pt x="1117569" y="352997"/>
                  </a:lnTo>
                  <a:lnTo>
                    <a:pt x="1123807" y="353751"/>
                  </a:lnTo>
                  <a:lnTo>
                    <a:pt x="1130044" y="353942"/>
                  </a:lnTo>
                  <a:lnTo>
                    <a:pt x="1136469" y="353942"/>
                  </a:lnTo>
                  <a:lnTo>
                    <a:pt x="1142704" y="354507"/>
                  </a:lnTo>
                  <a:lnTo>
                    <a:pt x="1180309" y="376239"/>
                  </a:lnTo>
                  <a:lnTo>
                    <a:pt x="1186547" y="380586"/>
                  </a:lnTo>
                  <a:lnTo>
                    <a:pt x="1211678" y="411578"/>
                  </a:lnTo>
                  <a:lnTo>
                    <a:pt x="1230575" y="451450"/>
                  </a:lnTo>
                  <a:lnTo>
                    <a:pt x="1249472" y="497180"/>
                  </a:lnTo>
                  <a:lnTo>
                    <a:pt x="1261943" y="538753"/>
                  </a:lnTo>
                  <a:lnTo>
                    <a:pt x="1268180" y="561621"/>
                  </a:lnTo>
                  <a:lnTo>
                    <a:pt x="1274415" y="581272"/>
                  </a:lnTo>
                  <a:lnTo>
                    <a:pt x="1280840" y="592045"/>
                  </a:lnTo>
                  <a:lnTo>
                    <a:pt x="1287078" y="587321"/>
                  </a:lnTo>
                  <a:lnTo>
                    <a:pt x="1293312" y="561241"/>
                  </a:lnTo>
                  <a:lnTo>
                    <a:pt x="1299549" y="510219"/>
                  </a:lnTo>
                  <a:lnTo>
                    <a:pt x="1305975" y="434631"/>
                  </a:lnTo>
                  <a:lnTo>
                    <a:pt x="1312212" y="342413"/>
                  </a:lnTo>
                  <a:lnTo>
                    <a:pt x="1318446" y="247171"/>
                  </a:lnTo>
                  <a:lnTo>
                    <a:pt x="1324683" y="160436"/>
                  </a:lnTo>
                  <a:lnTo>
                    <a:pt x="1330917" y="89760"/>
                  </a:lnTo>
                  <a:lnTo>
                    <a:pt x="1337343" y="39495"/>
                  </a:lnTo>
                  <a:lnTo>
                    <a:pt x="1343580" y="10205"/>
                  </a:lnTo>
                  <a:lnTo>
                    <a:pt x="1349814" y="0"/>
                  </a:lnTo>
                  <a:lnTo>
                    <a:pt x="1356052" y="4912"/>
                  </a:lnTo>
                  <a:lnTo>
                    <a:pt x="1362474" y="19273"/>
                  </a:lnTo>
                  <a:lnTo>
                    <a:pt x="1368711" y="37794"/>
                  </a:lnTo>
                  <a:lnTo>
                    <a:pt x="1374949" y="56122"/>
                  </a:lnTo>
                  <a:lnTo>
                    <a:pt x="1393846" y="95430"/>
                  </a:lnTo>
                  <a:lnTo>
                    <a:pt x="1418977" y="130577"/>
                  </a:lnTo>
                  <a:lnTo>
                    <a:pt x="1450349" y="157978"/>
                  </a:lnTo>
                  <a:lnTo>
                    <a:pt x="1456583" y="161001"/>
                  </a:lnTo>
                  <a:lnTo>
                    <a:pt x="1462820" y="164027"/>
                  </a:lnTo>
                  <a:lnTo>
                    <a:pt x="1500426" y="177632"/>
                  </a:lnTo>
                  <a:lnTo>
                    <a:pt x="1506851" y="178956"/>
                  </a:lnTo>
                  <a:lnTo>
                    <a:pt x="1513085" y="180655"/>
                  </a:lnTo>
                  <a:lnTo>
                    <a:pt x="1519323" y="182356"/>
                  </a:lnTo>
                  <a:lnTo>
                    <a:pt x="1525557" y="184622"/>
                  </a:lnTo>
                  <a:lnTo>
                    <a:pt x="1531982" y="186703"/>
                  </a:lnTo>
                  <a:lnTo>
                    <a:pt x="1538220" y="188782"/>
                  </a:lnTo>
                  <a:lnTo>
                    <a:pt x="1544454" y="190860"/>
                  </a:lnTo>
                  <a:lnTo>
                    <a:pt x="1550691" y="192749"/>
                  </a:lnTo>
                  <a:lnTo>
                    <a:pt x="1588485" y="209380"/>
                  </a:lnTo>
                  <a:lnTo>
                    <a:pt x="1594719" y="212403"/>
                  </a:lnTo>
                  <a:lnTo>
                    <a:pt x="1632325" y="233001"/>
                  </a:lnTo>
                  <a:lnTo>
                    <a:pt x="1638562" y="235836"/>
                  </a:lnTo>
                  <a:lnTo>
                    <a:pt x="1669931" y="211458"/>
                  </a:lnTo>
                  <a:lnTo>
                    <a:pt x="1682594" y="185947"/>
                  </a:lnTo>
                  <a:lnTo>
                    <a:pt x="1688828" y="174609"/>
                  </a:lnTo>
                  <a:lnTo>
                    <a:pt x="1695065" y="166293"/>
                  </a:lnTo>
                  <a:lnTo>
                    <a:pt x="1701488" y="161381"/>
                  </a:lnTo>
                  <a:lnTo>
                    <a:pt x="1707725" y="159303"/>
                  </a:lnTo>
                  <a:lnTo>
                    <a:pt x="1713962" y="159491"/>
                  </a:lnTo>
                  <a:lnTo>
                    <a:pt x="1720196" y="161192"/>
                  </a:lnTo>
                  <a:lnTo>
                    <a:pt x="1726434" y="163836"/>
                  </a:lnTo>
                  <a:lnTo>
                    <a:pt x="1732856" y="166862"/>
                  </a:lnTo>
                  <a:lnTo>
                    <a:pt x="1739093" y="169696"/>
                  </a:lnTo>
                  <a:lnTo>
                    <a:pt x="1776699" y="182168"/>
                  </a:lnTo>
                  <a:lnTo>
                    <a:pt x="1782936" y="183681"/>
                  </a:lnTo>
                  <a:lnTo>
                    <a:pt x="1789359" y="184814"/>
                  </a:lnTo>
                  <a:lnTo>
                    <a:pt x="1795596" y="185947"/>
                  </a:lnTo>
                  <a:lnTo>
                    <a:pt x="1801833" y="187080"/>
                  </a:lnTo>
                  <a:lnTo>
                    <a:pt x="1808068" y="188025"/>
                  </a:lnTo>
                  <a:lnTo>
                    <a:pt x="1814493" y="188970"/>
                  </a:lnTo>
                  <a:lnTo>
                    <a:pt x="1820730" y="189915"/>
                  </a:lnTo>
                  <a:lnTo>
                    <a:pt x="1826965" y="190860"/>
                  </a:lnTo>
                  <a:lnTo>
                    <a:pt x="1833202" y="191616"/>
                  </a:lnTo>
                  <a:lnTo>
                    <a:pt x="1839439" y="192369"/>
                  </a:lnTo>
                  <a:lnTo>
                    <a:pt x="1845862" y="193126"/>
                  </a:lnTo>
                  <a:lnTo>
                    <a:pt x="1852099" y="193882"/>
                  </a:lnTo>
                  <a:lnTo>
                    <a:pt x="1858336" y="194639"/>
                  </a:lnTo>
                  <a:lnTo>
                    <a:pt x="1864570" y="195395"/>
                  </a:lnTo>
                  <a:lnTo>
                    <a:pt x="1870996" y="195961"/>
                  </a:lnTo>
                  <a:lnTo>
                    <a:pt x="1877230" y="196717"/>
                  </a:lnTo>
                  <a:lnTo>
                    <a:pt x="1883467" y="197285"/>
                  </a:lnTo>
                </a:path>
              </a:pathLst>
            </a:custGeom>
            <a:ln w="699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2497519" y="1735539"/>
              <a:ext cx="1884045" cy="792480"/>
            </a:xfrm>
            <a:custGeom>
              <a:avLst/>
              <a:gdLst/>
              <a:ahLst/>
              <a:cxnLst/>
              <a:rect l="l" t="t" r="r" b="b"/>
              <a:pathLst>
                <a:path w="1884045" h="792480">
                  <a:moveTo>
                    <a:pt x="0" y="315203"/>
                  </a:moveTo>
                  <a:lnTo>
                    <a:pt x="6236" y="315015"/>
                  </a:lnTo>
                  <a:lnTo>
                    <a:pt x="12661" y="314635"/>
                  </a:lnTo>
                  <a:lnTo>
                    <a:pt x="18897" y="314258"/>
                  </a:lnTo>
                  <a:lnTo>
                    <a:pt x="25132" y="314067"/>
                  </a:lnTo>
                  <a:lnTo>
                    <a:pt x="31370" y="313882"/>
                  </a:lnTo>
                  <a:lnTo>
                    <a:pt x="37795" y="313690"/>
                  </a:lnTo>
                  <a:lnTo>
                    <a:pt x="44029" y="313502"/>
                  </a:lnTo>
                  <a:lnTo>
                    <a:pt x="50267" y="313314"/>
                  </a:lnTo>
                  <a:lnTo>
                    <a:pt x="69164" y="313314"/>
                  </a:lnTo>
                  <a:lnTo>
                    <a:pt x="75398" y="313502"/>
                  </a:lnTo>
                  <a:lnTo>
                    <a:pt x="81635" y="313690"/>
                  </a:lnTo>
                  <a:lnTo>
                    <a:pt x="87872" y="314067"/>
                  </a:lnTo>
                  <a:lnTo>
                    <a:pt x="94298" y="314447"/>
                  </a:lnTo>
                  <a:lnTo>
                    <a:pt x="100532" y="315015"/>
                  </a:lnTo>
                  <a:lnTo>
                    <a:pt x="106769" y="315768"/>
                  </a:lnTo>
                  <a:lnTo>
                    <a:pt x="113003" y="316525"/>
                  </a:lnTo>
                  <a:lnTo>
                    <a:pt x="119241" y="317658"/>
                  </a:lnTo>
                  <a:lnTo>
                    <a:pt x="125666" y="318794"/>
                  </a:lnTo>
                  <a:lnTo>
                    <a:pt x="131900" y="320116"/>
                  </a:lnTo>
                  <a:lnTo>
                    <a:pt x="138138" y="321629"/>
                  </a:lnTo>
                  <a:lnTo>
                    <a:pt x="144375" y="323139"/>
                  </a:lnTo>
                  <a:lnTo>
                    <a:pt x="150798" y="324840"/>
                  </a:lnTo>
                  <a:lnTo>
                    <a:pt x="157035" y="326353"/>
                  </a:lnTo>
                  <a:lnTo>
                    <a:pt x="163269" y="327295"/>
                  </a:lnTo>
                  <a:lnTo>
                    <a:pt x="169506" y="326730"/>
                  </a:lnTo>
                  <a:lnTo>
                    <a:pt x="194637" y="297439"/>
                  </a:lnTo>
                  <a:lnTo>
                    <a:pt x="200875" y="285345"/>
                  </a:lnTo>
                  <a:lnTo>
                    <a:pt x="207300" y="274575"/>
                  </a:lnTo>
                  <a:lnTo>
                    <a:pt x="213538" y="266259"/>
                  </a:lnTo>
                  <a:lnTo>
                    <a:pt x="219772" y="260779"/>
                  </a:lnTo>
                  <a:lnTo>
                    <a:pt x="226009" y="257944"/>
                  </a:lnTo>
                  <a:lnTo>
                    <a:pt x="232243" y="256999"/>
                  </a:lnTo>
                  <a:lnTo>
                    <a:pt x="238669" y="257188"/>
                  </a:lnTo>
                  <a:lnTo>
                    <a:pt x="244906" y="257756"/>
                  </a:lnTo>
                  <a:lnTo>
                    <a:pt x="251140" y="258512"/>
                  </a:lnTo>
                  <a:lnTo>
                    <a:pt x="257377" y="259077"/>
                  </a:lnTo>
                  <a:lnTo>
                    <a:pt x="263803" y="259645"/>
                  </a:lnTo>
                  <a:lnTo>
                    <a:pt x="270037" y="259834"/>
                  </a:lnTo>
                  <a:lnTo>
                    <a:pt x="276274" y="259834"/>
                  </a:lnTo>
                  <a:lnTo>
                    <a:pt x="282512" y="259645"/>
                  </a:lnTo>
                  <a:lnTo>
                    <a:pt x="288746" y="259266"/>
                  </a:lnTo>
                  <a:lnTo>
                    <a:pt x="295172" y="258889"/>
                  </a:lnTo>
                  <a:lnTo>
                    <a:pt x="301409" y="258132"/>
                  </a:lnTo>
                  <a:lnTo>
                    <a:pt x="307643" y="257379"/>
                  </a:lnTo>
                  <a:lnTo>
                    <a:pt x="313880" y="256431"/>
                  </a:lnTo>
                  <a:lnTo>
                    <a:pt x="320306" y="255298"/>
                  </a:lnTo>
                  <a:lnTo>
                    <a:pt x="326540" y="254165"/>
                  </a:lnTo>
                  <a:lnTo>
                    <a:pt x="332777" y="252843"/>
                  </a:lnTo>
                  <a:lnTo>
                    <a:pt x="339014" y="251518"/>
                  </a:lnTo>
                  <a:lnTo>
                    <a:pt x="345249" y="250197"/>
                  </a:lnTo>
                  <a:lnTo>
                    <a:pt x="351674" y="248496"/>
                  </a:lnTo>
                  <a:lnTo>
                    <a:pt x="357908" y="246794"/>
                  </a:lnTo>
                  <a:lnTo>
                    <a:pt x="364146" y="245096"/>
                  </a:lnTo>
                  <a:lnTo>
                    <a:pt x="401751" y="231488"/>
                  </a:lnTo>
                  <a:lnTo>
                    <a:pt x="439545" y="207679"/>
                  </a:lnTo>
                  <a:lnTo>
                    <a:pt x="470914" y="170641"/>
                  </a:lnTo>
                  <a:lnTo>
                    <a:pt x="489811" y="133980"/>
                  </a:lnTo>
                  <a:lnTo>
                    <a:pt x="508520" y="86926"/>
                  </a:lnTo>
                  <a:lnTo>
                    <a:pt x="521179" y="47430"/>
                  </a:lnTo>
                  <a:lnTo>
                    <a:pt x="527417" y="28913"/>
                  </a:lnTo>
                  <a:lnTo>
                    <a:pt x="533651" y="18331"/>
                  </a:lnTo>
                  <a:lnTo>
                    <a:pt x="539888" y="24377"/>
                  </a:lnTo>
                  <a:lnTo>
                    <a:pt x="546314" y="54801"/>
                  </a:lnTo>
                  <a:lnTo>
                    <a:pt x="552548" y="114703"/>
                  </a:lnTo>
                  <a:lnTo>
                    <a:pt x="558785" y="203334"/>
                  </a:lnTo>
                  <a:lnTo>
                    <a:pt x="565022" y="312557"/>
                  </a:lnTo>
                  <a:lnTo>
                    <a:pt x="571257" y="426319"/>
                  </a:lnTo>
                  <a:lnTo>
                    <a:pt x="577682" y="526094"/>
                  </a:lnTo>
                  <a:lnTo>
                    <a:pt x="583919" y="598847"/>
                  </a:lnTo>
                  <a:lnTo>
                    <a:pt x="590154" y="640797"/>
                  </a:lnTo>
                  <a:lnTo>
                    <a:pt x="596391" y="655915"/>
                  </a:lnTo>
                  <a:lnTo>
                    <a:pt x="602816" y="651571"/>
                  </a:lnTo>
                  <a:lnTo>
                    <a:pt x="609051" y="636265"/>
                  </a:lnTo>
                  <a:lnTo>
                    <a:pt x="615288" y="616988"/>
                  </a:lnTo>
                  <a:lnTo>
                    <a:pt x="621522" y="597146"/>
                  </a:lnTo>
                  <a:lnTo>
                    <a:pt x="627759" y="578060"/>
                  </a:lnTo>
                  <a:lnTo>
                    <a:pt x="640422" y="541588"/>
                  </a:lnTo>
                  <a:lnTo>
                    <a:pt x="659316" y="496235"/>
                  </a:lnTo>
                  <a:lnTo>
                    <a:pt x="684262" y="455795"/>
                  </a:lnTo>
                  <a:lnTo>
                    <a:pt x="715819" y="425371"/>
                  </a:lnTo>
                  <a:lnTo>
                    <a:pt x="722056" y="421027"/>
                  </a:lnTo>
                  <a:lnTo>
                    <a:pt x="728290" y="416679"/>
                  </a:lnTo>
                  <a:lnTo>
                    <a:pt x="734528" y="413091"/>
                  </a:lnTo>
                  <a:lnTo>
                    <a:pt x="740762" y="410254"/>
                  </a:lnTo>
                  <a:lnTo>
                    <a:pt x="747187" y="408175"/>
                  </a:lnTo>
                  <a:lnTo>
                    <a:pt x="753425" y="406097"/>
                  </a:lnTo>
                  <a:lnTo>
                    <a:pt x="759662" y="403831"/>
                  </a:lnTo>
                  <a:lnTo>
                    <a:pt x="765896" y="401185"/>
                  </a:lnTo>
                  <a:lnTo>
                    <a:pt x="772322" y="398539"/>
                  </a:lnTo>
                  <a:lnTo>
                    <a:pt x="778559" y="396272"/>
                  </a:lnTo>
                  <a:lnTo>
                    <a:pt x="784793" y="394382"/>
                  </a:lnTo>
                  <a:lnTo>
                    <a:pt x="791030" y="392681"/>
                  </a:lnTo>
                  <a:lnTo>
                    <a:pt x="797264" y="390603"/>
                  </a:lnTo>
                  <a:lnTo>
                    <a:pt x="803690" y="387389"/>
                  </a:lnTo>
                  <a:lnTo>
                    <a:pt x="809927" y="383609"/>
                  </a:lnTo>
                  <a:lnTo>
                    <a:pt x="816165" y="379830"/>
                  </a:lnTo>
                  <a:lnTo>
                    <a:pt x="822399" y="376430"/>
                  </a:lnTo>
                  <a:lnTo>
                    <a:pt x="828824" y="373404"/>
                  </a:lnTo>
                  <a:lnTo>
                    <a:pt x="835062" y="370005"/>
                  </a:lnTo>
                  <a:lnTo>
                    <a:pt x="841296" y="365280"/>
                  </a:lnTo>
                  <a:lnTo>
                    <a:pt x="847533" y="359043"/>
                  </a:lnTo>
                  <a:lnTo>
                    <a:pt x="853767" y="352241"/>
                  </a:lnTo>
                  <a:lnTo>
                    <a:pt x="860193" y="345815"/>
                  </a:lnTo>
                  <a:lnTo>
                    <a:pt x="866427" y="340903"/>
                  </a:lnTo>
                  <a:lnTo>
                    <a:pt x="872664" y="337123"/>
                  </a:lnTo>
                  <a:lnTo>
                    <a:pt x="878902" y="332399"/>
                  </a:lnTo>
                  <a:lnTo>
                    <a:pt x="885327" y="325785"/>
                  </a:lnTo>
                  <a:lnTo>
                    <a:pt x="891561" y="318038"/>
                  </a:lnTo>
                  <a:lnTo>
                    <a:pt x="897799" y="313882"/>
                  </a:lnTo>
                  <a:lnTo>
                    <a:pt x="916696" y="394571"/>
                  </a:lnTo>
                  <a:lnTo>
                    <a:pt x="922930" y="460899"/>
                  </a:lnTo>
                  <a:lnTo>
                    <a:pt x="929167" y="535542"/>
                  </a:lnTo>
                  <a:lnTo>
                    <a:pt x="935404" y="604705"/>
                  </a:lnTo>
                  <a:lnTo>
                    <a:pt x="941827" y="655727"/>
                  </a:lnTo>
                  <a:lnTo>
                    <a:pt x="948064" y="679916"/>
                  </a:lnTo>
                  <a:lnTo>
                    <a:pt x="954301" y="677458"/>
                  </a:lnTo>
                  <a:lnTo>
                    <a:pt x="960536" y="656860"/>
                  </a:lnTo>
                  <a:lnTo>
                    <a:pt x="966961" y="629459"/>
                  </a:lnTo>
                  <a:lnTo>
                    <a:pt x="973198" y="604516"/>
                  </a:lnTo>
                  <a:lnTo>
                    <a:pt x="979433" y="586187"/>
                  </a:lnTo>
                  <a:lnTo>
                    <a:pt x="985670" y="573716"/>
                  </a:lnTo>
                  <a:lnTo>
                    <a:pt x="991907" y="564076"/>
                  </a:lnTo>
                  <a:lnTo>
                    <a:pt x="998330" y="554439"/>
                  </a:lnTo>
                  <a:lnTo>
                    <a:pt x="1004567" y="543669"/>
                  </a:lnTo>
                  <a:lnTo>
                    <a:pt x="1035935" y="512109"/>
                  </a:lnTo>
                  <a:lnTo>
                    <a:pt x="1042173" y="508710"/>
                  </a:lnTo>
                  <a:lnTo>
                    <a:pt x="1079967" y="496992"/>
                  </a:lnTo>
                  <a:lnTo>
                    <a:pt x="1086201" y="496047"/>
                  </a:lnTo>
                  <a:lnTo>
                    <a:pt x="1092438" y="494913"/>
                  </a:lnTo>
                  <a:lnTo>
                    <a:pt x="1098672" y="494157"/>
                  </a:lnTo>
                  <a:lnTo>
                    <a:pt x="1104909" y="494157"/>
                  </a:lnTo>
                  <a:lnTo>
                    <a:pt x="1111335" y="495102"/>
                  </a:lnTo>
                  <a:lnTo>
                    <a:pt x="1117569" y="496426"/>
                  </a:lnTo>
                  <a:lnTo>
                    <a:pt x="1123807" y="497748"/>
                  </a:lnTo>
                  <a:lnTo>
                    <a:pt x="1161412" y="512866"/>
                  </a:lnTo>
                  <a:lnTo>
                    <a:pt x="1167838" y="517213"/>
                  </a:lnTo>
                  <a:lnTo>
                    <a:pt x="1199206" y="553114"/>
                  </a:lnTo>
                  <a:lnTo>
                    <a:pt x="1217915" y="587886"/>
                  </a:lnTo>
                  <a:lnTo>
                    <a:pt x="1236809" y="639853"/>
                  </a:lnTo>
                  <a:lnTo>
                    <a:pt x="1249472" y="684829"/>
                  </a:lnTo>
                  <a:lnTo>
                    <a:pt x="1261943" y="732639"/>
                  </a:lnTo>
                  <a:lnTo>
                    <a:pt x="1268180" y="757394"/>
                  </a:lnTo>
                  <a:lnTo>
                    <a:pt x="1274415" y="779502"/>
                  </a:lnTo>
                  <a:lnTo>
                    <a:pt x="1280840" y="792165"/>
                  </a:lnTo>
                  <a:lnTo>
                    <a:pt x="1287078" y="785171"/>
                  </a:lnTo>
                  <a:lnTo>
                    <a:pt x="1293312" y="747189"/>
                  </a:lnTo>
                  <a:lnTo>
                    <a:pt x="1299549" y="670279"/>
                  </a:lnTo>
                  <a:lnTo>
                    <a:pt x="1305975" y="555384"/>
                  </a:lnTo>
                  <a:lnTo>
                    <a:pt x="1312212" y="416302"/>
                  </a:lnTo>
                  <a:lnTo>
                    <a:pt x="1318446" y="275140"/>
                  </a:lnTo>
                  <a:lnTo>
                    <a:pt x="1324683" y="154010"/>
                  </a:lnTo>
                  <a:lnTo>
                    <a:pt x="1330917" y="66139"/>
                  </a:lnTo>
                  <a:lnTo>
                    <a:pt x="1337343" y="16250"/>
                  </a:lnTo>
                  <a:lnTo>
                    <a:pt x="1343580" y="0"/>
                  </a:lnTo>
                  <a:lnTo>
                    <a:pt x="1349814" y="7938"/>
                  </a:lnTo>
                  <a:lnTo>
                    <a:pt x="1356052" y="28725"/>
                  </a:lnTo>
                  <a:lnTo>
                    <a:pt x="1362474" y="52723"/>
                  </a:lnTo>
                  <a:lnTo>
                    <a:pt x="1368711" y="75399"/>
                  </a:lnTo>
                  <a:lnTo>
                    <a:pt x="1381183" y="113193"/>
                  </a:lnTo>
                  <a:lnTo>
                    <a:pt x="1400080" y="162702"/>
                  </a:lnTo>
                  <a:lnTo>
                    <a:pt x="1418977" y="197474"/>
                  </a:lnTo>
                  <a:lnTo>
                    <a:pt x="1443923" y="228654"/>
                  </a:lnTo>
                  <a:lnTo>
                    <a:pt x="1475480" y="250953"/>
                  </a:lnTo>
                  <a:lnTo>
                    <a:pt x="1506851" y="265691"/>
                  </a:lnTo>
                  <a:lnTo>
                    <a:pt x="1513085" y="268149"/>
                  </a:lnTo>
                  <a:lnTo>
                    <a:pt x="1519323" y="270984"/>
                  </a:lnTo>
                  <a:lnTo>
                    <a:pt x="1525557" y="273818"/>
                  </a:lnTo>
                  <a:lnTo>
                    <a:pt x="1531982" y="276464"/>
                  </a:lnTo>
                  <a:lnTo>
                    <a:pt x="1538220" y="279111"/>
                  </a:lnTo>
                  <a:lnTo>
                    <a:pt x="1544454" y="281565"/>
                  </a:lnTo>
                  <a:lnTo>
                    <a:pt x="1550691" y="284591"/>
                  </a:lnTo>
                  <a:lnTo>
                    <a:pt x="1556925" y="287803"/>
                  </a:lnTo>
                  <a:lnTo>
                    <a:pt x="1563351" y="291202"/>
                  </a:lnTo>
                  <a:lnTo>
                    <a:pt x="1569588" y="294605"/>
                  </a:lnTo>
                  <a:lnTo>
                    <a:pt x="1575822" y="298008"/>
                  </a:lnTo>
                  <a:lnTo>
                    <a:pt x="1582060" y="301407"/>
                  </a:lnTo>
                  <a:lnTo>
                    <a:pt x="1588485" y="305187"/>
                  </a:lnTo>
                  <a:lnTo>
                    <a:pt x="1594719" y="309346"/>
                  </a:lnTo>
                  <a:lnTo>
                    <a:pt x="1600957" y="313690"/>
                  </a:lnTo>
                  <a:lnTo>
                    <a:pt x="1607194" y="318226"/>
                  </a:lnTo>
                  <a:lnTo>
                    <a:pt x="1613428" y="322574"/>
                  </a:lnTo>
                  <a:lnTo>
                    <a:pt x="1619854" y="326918"/>
                  </a:lnTo>
                  <a:lnTo>
                    <a:pt x="1626091" y="331077"/>
                  </a:lnTo>
                  <a:lnTo>
                    <a:pt x="1632325" y="335422"/>
                  </a:lnTo>
                  <a:lnTo>
                    <a:pt x="1638562" y="339581"/>
                  </a:lnTo>
                  <a:lnTo>
                    <a:pt x="1644988" y="342224"/>
                  </a:lnTo>
                  <a:lnTo>
                    <a:pt x="1651222" y="342224"/>
                  </a:lnTo>
                  <a:lnTo>
                    <a:pt x="1676356" y="294417"/>
                  </a:lnTo>
                  <a:lnTo>
                    <a:pt x="1682594" y="274763"/>
                  </a:lnTo>
                  <a:lnTo>
                    <a:pt x="1688828" y="257567"/>
                  </a:lnTo>
                  <a:lnTo>
                    <a:pt x="1695065" y="245284"/>
                  </a:lnTo>
                  <a:lnTo>
                    <a:pt x="1701488" y="238482"/>
                  </a:lnTo>
                  <a:lnTo>
                    <a:pt x="1707725" y="236401"/>
                  </a:lnTo>
                  <a:lnTo>
                    <a:pt x="1713962" y="237725"/>
                  </a:lnTo>
                  <a:lnTo>
                    <a:pt x="1720196" y="241125"/>
                  </a:lnTo>
                  <a:lnTo>
                    <a:pt x="1726434" y="245284"/>
                  </a:lnTo>
                  <a:lnTo>
                    <a:pt x="1732856" y="249440"/>
                  </a:lnTo>
                  <a:lnTo>
                    <a:pt x="1770462" y="268149"/>
                  </a:lnTo>
                  <a:lnTo>
                    <a:pt x="1795596" y="275520"/>
                  </a:lnTo>
                  <a:lnTo>
                    <a:pt x="1801833" y="277033"/>
                  </a:lnTo>
                  <a:lnTo>
                    <a:pt x="1808068" y="278354"/>
                  </a:lnTo>
                  <a:lnTo>
                    <a:pt x="1814493" y="279676"/>
                  </a:lnTo>
                  <a:lnTo>
                    <a:pt x="1820730" y="280809"/>
                  </a:lnTo>
                  <a:lnTo>
                    <a:pt x="1826965" y="281945"/>
                  </a:lnTo>
                  <a:lnTo>
                    <a:pt x="1833202" y="283078"/>
                  </a:lnTo>
                  <a:lnTo>
                    <a:pt x="1839439" y="284212"/>
                  </a:lnTo>
                  <a:lnTo>
                    <a:pt x="1845862" y="285156"/>
                  </a:lnTo>
                  <a:lnTo>
                    <a:pt x="1852099" y="286101"/>
                  </a:lnTo>
                  <a:lnTo>
                    <a:pt x="1858336" y="287046"/>
                  </a:lnTo>
                  <a:lnTo>
                    <a:pt x="1864570" y="287991"/>
                  </a:lnTo>
                  <a:lnTo>
                    <a:pt x="1870996" y="288936"/>
                  </a:lnTo>
                  <a:lnTo>
                    <a:pt x="1877230" y="289692"/>
                  </a:lnTo>
                  <a:lnTo>
                    <a:pt x="1883467" y="290446"/>
                  </a:lnTo>
                </a:path>
              </a:pathLst>
            </a:custGeom>
            <a:ln w="6991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2497519" y="1635764"/>
              <a:ext cx="1884045" cy="995680"/>
            </a:xfrm>
            <a:custGeom>
              <a:avLst/>
              <a:gdLst/>
              <a:ahLst/>
              <a:cxnLst/>
              <a:rect l="l" t="t" r="r" b="b"/>
              <a:pathLst>
                <a:path w="1884045" h="995680">
                  <a:moveTo>
                    <a:pt x="0" y="414033"/>
                  </a:moveTo>
                  <a:lnTo>
                    <a:pt x="6236" y="413656"/>
                  </a:lnTo>
                  <a:lnTo>
                    <a:pt x="12661" y="413276"/>
                  </a:lnTo>
                  <a:lnTo>
                    <a:pt x="18897" y="412900"/>
                  </a:lnTo>
                  <a:lnTo>
                    <a:pt x="25132" y="412520"/>
                  </a:lnTo>
                  <a:lnTo>
                    <a:pt x="31370" y="412143"/>
                  </a:lnTo>
                  <a:lnTo>
                    <a:pt x="37795" y="411955"/>
                  </a:lnTo>
                  <a:lnTo>
                    <a:pt x="44029" y="411763"/>
                  </a:lnTo>
                  <a:lnTo>
                    <a:pt x="50267" y="411575"/>
                  </a:lnTo>
                  <a:lnTo>
                    <a:pt x="69164" y="411575"/>
                  </a:lnTo>
                  <a:lnTo>
                    <a:pt x="75398" y="411763"/>
                  </a:lnTo>
                  <a:lnTo>
                    <a:pt x="81635" y="412143"/>
                  </a:lnTo>
                  <a:lnTo>
                    <a:pt x="87872" y="412332"/>
                  </a:lnTo>
                  <a:lnTo>
                    <a:pt x="94298" y="412900"/>
                  </a:lnTo>
                  <a:lnTo>
                    <a:pt x="100532" y="413656"/>
                  </a:lnTo>
                  <a:lnTo>
                    <a:pt x="106769" y="414410"/>
                  </a:lnTo>
                  <a:lnTo>
                    <a:pt x="138138" y="421403"/>
                  </a:lnTo>
                  <a:lnTo>
                    <a:pt x="144375" y="423293"/>
                  </a:lnTo>
                  <a:lnTo>
                    <a:pt x="150798" y="425371"/>
                  </a:lnTo>
                  <a:lnTo>
                    <a:pt x="157035" y="427261"/>
                  </a:lnTo>
                  <a:lnTo>
                    <a:pt x="163269" y="428582"/>
                  </a:lnTo>
                  <a:lnTo>
                    <a:pt x="169506" y="428582"/>
                  </a:lnTo>
                  <a:lnTo>
                    <a:pt x="194637" y="391545"/>
                  </a:lnTo>
                  <a:lnTo>
                    <a:pt x="200875" y="375294"/>
                  </a:lnTo>
                  <a:lnTo>
                    <a:pt x="207300" y="360745"/>
                  </a:lnTo>
                  <a:lnTo>
                    <a:pt x="213538" y="350160"/>
                  </a:lnTo>
                  <a:lnTo>
                    <a:pt x="219772" y="343546"/>
                  </a:lnTo>
                  <a:lnTo>
                    <a:pt x="226009" y="340711"/>
                  </a:lnTo>
                  <a:lnTo>
                    <a:pt x="232243" y="340146"/>
                  </a:lnTo>
                  <a:lnTo>
                    <a:pt x="238669" y="340523"/>
                  </a:lnTo>
                  <a:lnTo>
                    <a:pt x="244906" y="341468"/>
                  </a:lnTo>
                  <a:lnTo>
                    <a:pt x="251140" y="342413"/>
                  </a:lnTo>
                  <a:lnTo>
                    <a:pt x="257377" y="343169"/>
                  </a:lnTo>
                  <a:lnTo>
                    <a:pt x="263803" y="343546"/>
                  </a:lnTo>
                  <a:lnTo>
                    <a:pt x="270037" y="343926"/>
                  </a:lnTo>
                  <a:lnTo>
                    <a:pt x="276274" y="343926"/>
                  </a:lnTo>
                  <a:lnTo>
                    <a:pt x="282512" y="343734"/>
                  </a:lnTo>
                  <a:lnTo>
                    <a:pt x="288746" y="343357"/>
                  </a:lnTo>
                  <a:lnTo>
                    <a:pt x="295172" y="342792"/>
                  </a:lnTo>
                  <a:lnTo>
                    <a:pt x="301409" y="341844"/>
                  </a:lnTo>
                  <a:lnTo>
                    <a:pt x="307643" y="340900"/>
                  </a:lnTo>
                  <a:lnTo>
                    <a:pt x="313880" y="339766"/>
                  </a:lnTo>
                  <a:lnTo>
                    <a:pt x="320306" y="338445"/>
                  </a:lnTo>
                  <a:lnTo>
                    <a:pt x="326540" y="336932"/>
                  </a:lnTo>
                  <a:lnTo>
                    <a:pt x="332777" y="335419"/>
                  </a:lnTo>
                  <a:lnTo>
                    <a:pt x="339014" y="333532"/>
                  </a:lnTo>
                  <a:lnTo>
                    <a:pt x="345249" y="331831"/>
                  </a:lnTo>
                  <a:lnTo>
                    <a:pt x="351674" y="329750"/>
                  </a:lnTo>
                  <a:lnTo>
                    <a:pt x="389280" y="314444"/>
                  </a:lnTo>
                  <a:lnTo>
                    <a:pt x="401751" y="307453"/>
                  </a:lnTo>
                  <a:lnTo>
                    <a:pt x="408177" y="303674"/>
                  </a:lnTo>
                  <a:lnTo>
                    <a:pt x="439545" y="276841"/>
                  </a:lnTo>
                  <a:lnTo>
                    <a:pt x="464680" y="241502"/>
                  </a:lnTo>
                  <a:lnTo>
                    <a:pt x="483385" y="202386"/>
                  </a:lnTo>
                  <a:lnTo>
                    <a:pt x="502282" y="146072"/>
                  </a:lnTo>
                  <a:lnTo>
                    <a:pt x="514757" y="99962"/>
                  </a:lnTo>
                  <a:lnTo>
                    <a:pt x="527417" y="50830"/>
                  </a:lnTo>
                  <a:lnTo>
                    <a:pt x="533651" y="31556"/>
                  </a:lnTo>
                  <a:lnTo>
                    <a:pt x="552548" y="121885"/>
                  </a:lnTo>
                  <a:lnTo>
                    <a:pt x="558785" y="234699"/>
                  </a:lnTo>
                  <a:lnTo>
                    <a:pt x="565022" y="381340"/>
                  </a:lnTo>
                  <a:lnTo>
                    <a:pt x="571257" y="537240"/>
                  </a:lnTo>
                  <a:lnTo>
                    <a:pt x="577682" y="672922"/>
                  </a:lnTo>
                  <a:lnTo>
                    <a:pt x="583919" y="768729"/>
                  </a:lnTo>
                  <a:lnTo>
                    <a:pt x="590154" y="820131"/>
                  </a:lnTo>
                  <a:lnTo>
                    <a:pt x="596391" y="835625"/>
                  </a:lnTo>
                  <a:lnTo>
                    <a:pt x="602816" y="827878"/>
                  </a:lnTo>
                  <a:lnTo>
                    <a:pt x="609051" y="808793"/>
                  </a:lnTo>
                  <a:lnTo>
                    <a:pt x="615288" y="785548"/>
                  </a:lnTo>
                  <a:lnTo>
                    <a:pt x="621522" y="760982"/>
                  </a:lnTo>
                  <a:lnTo>
                    <a:pt x="627759" y="736416"/>
                  </a:lnTo>
                  <a:lnTo>
                    <a:pt x="640422" y="691631"/>
                  </a:lnTo>
                  <a:lnTo>
                    <a:pt x="652894" y="655347"/>
                  </a:lnTo>
                  <a:lnTo>
                    <a:pt x="671791" y="611507"/>
                  </a:lnTo>
                  <a:lnTo>
                    <a:pt x="696922" y="572012"/>
                  </a:lnTo>
                  <a:lnTo>
                    <a:pt x="728290" y="541588"/>
                  </a:lnTo>
                  <a:lnTo>
                    <a:pt x="753425" y="526282"/>
                  </a:lnTo>
                  <a:lnTo>
                    <a:pt x="759662" y="522879"/>
                  </a:lnTo>
                  <a:lnTo>
                    <a:pt x="765896" y="519477"/>
                  </a:lnTo>
                  <a:lnTo>
                    <a:pt x="772322" y="516265"/>
                  </a:lnTo>
                  <a:lnTo>
                    <a:pt x="778559" y="513431"/>
                  </a:lnTo>
                  <a:lnTo>
                    <a:pt x="784793" y="510596"/>
                  </a:lnTo>
                  <a:lnTo>
                    <a:pt x="791030" y="507385"/>
                  </a:lnTo>
                  <a:lnTo>
                    <a:pt x="797264" y="503605"/>
                  </a:lnTo>
                  <a:lnTo>
                    <a:pt x="803690" y="499446"/>
                  </a:lnTo>
                  <a:lnTo>
                    <a:pt x="809927" y="495479"/>
                  </a:lnTo>
                  <a:lnTo>
                    <a:pt x="816165" y="491511"/>
                  </a:lnTo>
                  <a:lnTo>
                    <a:pt x="822399" y="487163"/>
                  </a:lnTo>
                  <a:lnTo>
                    <a:pt x="828824" y="481686"/>
                  </a:lnTo>
                  <a:lnTo>
                    <a:pt x="835062" y="475260"/>
                  </a:lnTo>
                  <a:lnTo>
                    <a:pt x="841296" y="469023"/>
                  </a:lnTo>
                  <a:lnTo>
                    <a:pt x="866427" y="438599"/>
                  </a:lnTo>
                  <a:lnTo>
                    <a:pt x="872664" y="428771"/>
                  </a:lnTo>
                  <a:lnTo>
                    <a:pt x="878902" y="420267"/>
                  </a:lnTo>
                  <a:lnTo>
                    <a:pt x="885327" y="413088"/>
                  </a:lnTo>
                  <a:lnTo>
                    <a:pt x="891561" y="405529"/>
                  </a:lnTo>
                  <a:lnTo>
                    <a:pt x="897799" y="397782"/>
                  </a:lnTo>
                  <a:lnTo>
                    <a:pt x="904033" y="394759"/>
                  </a:lnTo>
                  <a:lnTo>
                    <a:pt x="916696" y="442567"/>
                  </a:lnTo>
                  <a:lnTo>
                    <a:pt x="922930" y="507573"/>
                  </a:lnTo>
                  <a:lnTo>
                    <a:pt x="929167" y="592798"/>
                  </a:lnTo>
                  <a:lnTo>
                    <a:pt x="935404" y="680481"/>
                  </a:lnTo>
                  <a:lnTo>
                    <a:pt x="941827" y="750020"/>
                  </a:lnTo>
                  <a:lnTo>
                    <a:pt x="948064" y="788762"/>
                  </a:lnTo>
                  <a:lnTo>
                    <a:pt x="954301" y="796510"/>
                  </a:lnTo>
                  <a:lnTo>
                    <a:pt x="960536" y="784792"/>
                  </a:lnTo>
                  <a:lnTo>
                    <a:pt x="966961" y="767028"/>
                  </a:lnTo>
                  <a:lnTo>
                    <a:pt x="973198" y="750965"/>
                  </a:lnTo>
                  <a:lnTo>
                    <a:pt x="979433" y="737549"/>
                  </a:lnTo>
                  <a:lnTo>
                    <a:pt x="985670" y="724509"/>
                  </a:lnTo>
                  <a:lnTo>
                    <a:pt x="991907" y="710905"/>
                  </a:lnTo>
                  <a:lnTo>
                    <a:pt x="1017038" y="671221"/>
                  </a:lnTo>
                  <a:lnTo>
                    <a:pt x="1048407" y="646843"/>
                  </a:lnTo>
                  <a:lnTo>
                    <a:pt x="1054832" y="644577"/>
                  </a:lnTo>
                  <a:lnTo>
                    <a:pt x="1061070" y="642119"/>
                  </a:lnTo>
                  <a:lnTo>
                    <a:pt x="1092438" y="637395"/>
                  </a:lnTo>
                  <a:lnTo>
                    <a:pt x="1098672" y="637018"/>
                  </a:lnTo>
                  <a:lnTo>
                    <a:pt x="1136469" y="644953"/>
                  </a:lnTo>
                  <a:lnTo>
                    <a:pt x="1155175" y="656103"/>
                  </a:lnTo>
                  <a:lnTo>
                    <a:pt x="1161412" y="660639"/>
                  </a:lnTo>
                  <a:lnTo>
                    <a:pt x="1192969" y="698810"/>
                  </a:lnTo>
                  <a:lnTo>
                    <a:pt x="1211678" y="736039"/>
                  </a:lnTo>
                  <a:lnTo>
                    <a:pt x="1230575" y="790649"/>
                  </a:lnTo>
                  <a:lnTo>
                    <a:pt x="1243046" y="837515"/>
                  </a:lnTo>
                  <a:lnTo>
                    <a:pt x="1255709" y="896096"/>
                  </a:lnTo>
                  <a:lnTo>
                    <a:pt x="1261943" y="926899"/>
                  </a:lnTo>
                  <a:lnTo>
                    <a:pt x="1268180" y="956189"/>
                  </a:lnTo>
                  <a:lnTo>
                    <a:pt x="1274415" y="981321"/>
                  </a:lnTo>
                  <a:lnTo>
                    <a:pt x="1280840" y="995117"/>
                  </a:lnTo>
                  <a:lnTo>
                    <a:pt x="1287078" y="984912"/>
                  </a:lnTo>
                  <a:lnTo>
                    <a:pt x="1293312" y="934078"/>
                  </a:lnTo>
                  <a:lnTo>
                    <a:pt x="1299549" y="829388"/>
                  </a:lnTo>
                  <a:lnTo>
                    <a:pt x="1305975" y="671221"/>
                  </a:lnTo>
                  <a:lnTo>
                    <a:pt x="1312212" y="480361"/>
                  </a:lnTo>
                  <a:lnTo>
                    <a:pt x="1318446" y="292335"/>
                  </a:lnTo>
                  <a:lnTo>
                    <a:pt x="1324683" y="140779"/>
                  </a:lnTo>
                  <a:lnTo>
                    <a:pt x="1330917" y="44028"/>
                  </a:lnTo>
                  <a:lnTo>
                    <a:pt x="1337343" y="1701"/>
                  </a:lnTo>
                  <a:lnTo>
                    <a:pt x="1343580" y="0"/>
                  </a:lnTo>
                  <a:lnTo>
                    <a:pt x="1349814" y="20595"/>
                  </a:lnTo>
                  <a:lnTo>
                    <a:pt x="1356052" y="48752"/>
                  </a:lnTo>
                  <a:lnTo>
                    <a:pt x="1362474" y="77289"/>
                  </a:lnTo>
                  <a:lnTo>
                    <a:pt x="1374949" y="131522"/>
                  </a:lnTo>
                  <a:lnTo>
                    <a:pt x="1387420" y="180463"/>
                  </a:lnTo>
                  <a:lnTo>
                    <a:pt x="1400080" y="218449"/>
                  </a:lnTo>
                  <a:lnTo>
                    <a:pt x="1418977" y="262477"/>
                  </a:lnTo>
                  <a:lnTo>
                    <a:pt x="1443923" y="301216"/>
                  </a:lnTo>
                  <a:lnTo>
                    <a:pt x="1475480" y="331263"/>
                  </a:lnTo>
                  <a:lnTo>
                    <a:pt x="1513085" y="354507"/>
                  </a:lnTo>
                  <a:lnTo>
                    <a:pt x="1519323" y="358098"/>
                  </a:lnTo>
                  <a:lnTo>
                    <a:pt x="1525557" y="361498"/>
                  </a:lnTo>
                  <a:lnTo>
                    <a:pt x="1531982" y="364901"/>
                  </a:lnTo>
                  <a:lnTo>
                    <a:pt x="1538220" y="368300"/>
                  </a:lnTo>
                  <a:lnTo>
                    <a:pt x="1544454" y="371891"/>
                  </a:lnTo>
                  <a:lnTo>
                    <a:pt x="1550691" y="375671"/>
                  </a:lnTo>
                  <a:lnTo>
                    <a:pt x="1556925" y="379642"/>
                  </a:lnTo>
                  <a:lnTo>
                    <a:pt x="1563351" y="383418"/>
                  </a:lnTo>
                  <a:lnTo>
                    <a:pt x="1594719" y="405718"/>
                  </a:lnTo>
                  <a:lnTo>
                    <a:pt x="1619854" y="426884"/>
                  </a:lnTo>
                  <a:lnTo>
                    <a:pt x="1626091" y="432362"/>
                  </a:lnTo>
                  <a:lnTo>
                    <a:pt x="1632325" y="437654"/>
                  </a:lnTo>
                  <a:lnTo>
                    <a:pt x="1638562" y="442567"/>
                  </a:lnTo>
                  <a:lnTo>
                    <a:pt x="1644988" y="446346"/>
                  </a:lnTo>
                  <a:lnTo>
                    <a:pt x="1651222" y="447671"/>
                  </a:lnTo>
                  <a:lnTo>
                    <a:pt x="1657459" y="443888"/>
                  </a:lnTo>
                  <a:lnTo>
                    <a:pt x="1663697" y="433118"/>
                  </a:lnTo>
                  <a:lnTo>
                    <a:pt x="1669931" y="414221"/>
                  </a:lnTo>
                  <a:lnTo>
                    <a:pt x="1676356" y="389278"/>
                  </a:lnTo>
                  <a:lnTo>
                    <a:pt x="1682594" y="362443"/>
                  </a:lnTo>
                  <a:lnTo>
                    <a:pt x="1688828" y="338821"/>
                  </a:lnTo>
                  <a:lnTo>
                    <a:pt x="1695065" y="322571"/>
                  </a:lnTo>
                  <a:lnTo>
                    <a:pt x="1701488" y="314255"/>
                  </a:lnTo>
                  <a:lnTo>
                    <a:pt x="1707725" y="312554"/>
                  </a:lnTo>
                  <a:lnTo>
                    <a:pt x="1713962" y="315200"/>
                  </a:lnTo>
                  <a:lnTo>
                    <a:pt x="1720196" y="319924"/>
                  </a:lnTo>
                  <a:lnTo>
                    <a:pt x="1726434" y="325405"/>
                  </a:lnTo>
                  <a:lnTo>
                    <a:pt x="1732856" y="330886"/>
                  </a:lnTo>
                  <a:lnTo>
                    <a:pt x="1770462" y="354507"/>
                  </a:lnTo>
                  <a:lnTo>
                    <a:pt x="1808068" y="367547"/>
                  </a:lnTo>
                  <a:lnTo>
                    <a:pt x="1814493" y="369057"/>
                  </a:lnTo>
                  <a:lnTo>
                    <a:pt x="1820730" y="370570"/>
                  </a:lnTo>
                  <a:lnTo>
                    <a:pt x="1858336" y="378317"/>
                  </a:lnTo>
                  <a:lnTo>
                    <a:pt x="1864570" y="379450"/>
                  </a:lnTo>
                  <a:lnTo>
                    <a:pt x="1870996" y="380583"/>
                  </a:lnTo>
                  <a:lnTo>
                    <a:pt x="1877230" y="381528"/>
                  </a:lnTo>
                  <a:lnTo>
                    <a:pt x="1883467" y="382473"/>
                  </a:lnTo>
                </a:path>
              </a:pathLst>
            </a:custGeom>
            <a:ln w="6991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2491283" y="2054145"/>
              <a:ext cx="1889760" cy="0"/>
            </a:xfrm>
            <a:custGeom>
              <a:avLst/>
              <a:gdLst/>
              <a:ahLst/>
              <a:cxnLst/>
              <a:rect l="l" t="t" r="r" b="b"/>
              <a:pathLst>
                <a:path w="1889760" h="0">
                  <a:moveTo>
                    <a:pt x="0" y="0"/>
                  </a:moveTo>
                  <a:lnTo>
                    <a:pt x="1889703" y="0"/>
                  </a:lnTo>
                </a:path>
              </a:pathLst>
            </a:custGeom>
            <a:ln w="6991">
              <a:solidFill>
                <a:srgbClr val="7120BB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2491283" y="1494413"/>
              <a:ext cx="1889760" cy="1323340"/>
            </a:xfrm>
            <a:custGeom>
              <a:avLst/>
              <a:gdLst/>
              <a:ahLst/>
              <a:cxnLst/>
              <a:rect l="l" t="t" r="r" b="b"/>
              <a:pathLst>
                <a:path w="1889760" h="1323339">
                  <a:moveTo>
                    <a:pt x="0" y="1322792"/>
                  </a:moveTo>
                  <a:lnTo>
                    <a:pt x="1889703" y="1322792"/>
                  </a:lnTo>
                </a:path>
                <a:path w="1889760" h="1323339">
                  <a:moveTo>
                    <a:pt x="0" y="0"/>
                  </a:moveTo>
                  <a:lnTo>
                    <a:pt x="1889703" y="0"/>
                  </a:lnTo>
                </a:path>
                <a:path w="1889760" h="1323339">
                  <a:moveTo>
                    <a:pt x="236212" y="1322792"/>
                  </a:moveTo>
                  <a:lnTo>
                    <a:pt x="236212" y="1313343"/>
                  </a:lnTo>
                </a:path>
                <a:path w="1889760" h="1323339">
                  <a:moveTo>
                    <a:pt x="236212" y="0"/>
                  </a:moveTo>
                  <a:lnTo>
                    <a:pt x="236212" y="9449"/>
                  </a:lnTo>
                </a:path>
                <a:path w="1889760" h="1323339">
                  <a:moveTo>
                    <a:pt x="708638" y="1322792"/>
                  </a:moveTo>
                  <a:lnTo>
                    <a:pt x="708638" y="1313343"/>
                  </a:lnTo>
                </a:path>
                <a:path w="1889760" h="1323339">
                  <a:moveTo>
                    <a:pt x="708638" y="0"/>
                  </a:moveTo>
                  <a:lnTo>
                    <a:pt x="708638" y="9449"/>
                  </a:lnTo>
                </a:path>
                <a:path w="1889760" h="1323339">
                  <a:moveTo>
                    <a:pt x="1181064" y="1322792"/>
                  </a:moveTo>
                  <a:lnTo>
                    <a:pt x="1181064" y="1313343"/>
                  </a:lnTo>
                </a:path>
                <a:path w="1889760" h="1323339">
                  <a:moveTo>
                    <a:pt x="1181064" y="0"/>
                  </a:moveTo>
                  <a:lnTo>
                    <a:pt x="1181064" y="9449"/>
                  </a:lnTo>
                </a:path>
                <a:path w="1889760" h="1323339">
                  <a:moveTo>
                    <a:pt x="1653490" y="1322792"/>
                  </a:moveTo>
                  <a:lnTo>
                    <a:pt x="1653490" y="1313343"/>
                  </a:lnTo>
                </a:path>
                <a:path w="1889760" h="1323339">
                  <a:moveTo>
                    <a:pt x="1653490" y="0"/>
                  </a:moveTo>
                  <a:lnTo>
                    <a:pt x="1653490" y="9449"/>
                  </a:lnTo>
                </a:path>
                <a:path w="1889760" h="1323339">
                  <a:moveTo>
                    <a:pt x="0" y="1322792"/>
                  </a:moveTo>
                  <a:lnTo>
                    <a:pt x="0" y="1303895"/>
                  </a:lnTo>
                </a:path>
                <a:path w="1889760" h="1323339">
                  <a:moveTo>
                    <a:pt x="0" y="0"/>
                  </a:moveTo>
                  <a:lnTo>
                    <a:pt x="0" y="18896"/>
                  </a:lnTo>
                </a:path>
                <a:path w="1889760" h="1323339">
                  <a:moveTo>
                    <a:pt x="472425" y="1322792"/>
                  </a:moveTo>
                  <a:lnTo>
                    <a:pt x="472425" y="1303895"/>
                  </a:lnTo>
                </a:path>
                <a:path w="1889760" h="1323339">
                  <a:moveTo>
                    <a:pt x="472425" y="0"/>
                  </a:moveTo>
                  <a:lnTo>
                    <a:pt x="472425" y="18896"/>
                  </a:lnTo>
                </a:path>
                <a:path w="1889760" h="1323339">
                  <a:moveTo>
                    <a:pt x="944851" y="1322792"/>
                  </a:moveTo>
                  <a:lnTo>
                    <a:pt x="944851" y="1303895"/>
                  </a:lnTo>
                </a:path>
                <a:path w="1889760" h="1323339">
                  <a:moveTo>
                    <a:pt x="944851" y="0"/>
                  </a:moveTo>
                  <a:lnTo>
                    <a:pt x="944851" y="18896"/>
                  </a:lnTo>
                </a:path>
                <a:path w="1889760" h="1323339">
                  <a:moveTo>
                    <a:pt x="1417277" y="1322792"/>
                  </a:moveTo>
                  <a:lnTo>
                    <a:pt x="1417277" y="1303895"/>
                  </a:lnTo>
                </a:path>
                <a:path w="1889760" h="1323339">
                  <a:moveTo>
                    <a:pt x="1417277" y="0"/>
                  </a:moveTo>
                  <a:lnTo>
                    <a:pt x="1417277" y="18896"/>
                  </a:lnTo>
                </a:path>
                <a:path w="1889760" h="1323339">
                  <a:moveTo>
                    <a:pt x="1889703" y="1322792"/>
                  </a:moveTo>
                  <a:lnTo>
                    <a:pt x="1889703" y="1303895"/>
                  </a:lnTo>
                </a:path>
                <a:path w="1889760" h="1323339">
                  <a:moveTo>
                    <a:pt x="1889703" y="0"/>
                  </a:moveTo>
                  <a:lnTo>
                    <a:pt x="1889703" y="188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/>
          <p:nvPr/>
        </p:nvSpPr>
        <p:spPr>
          <a:xfrm>
            <a:off x="2426616" y="2798080"/>
            <a:ext cx="603885" cy="1206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484505" algn="l"/>
              </a:tabLst>
            </a:pPr>
            <a:r>
              <a:rPr dirty="0" sz="600">
                <a:latin typeface="Times New Roman"/>
                <a:cs typeface="Times New Roman"/>
              </a:rPr>
              <a:t>-</a:t>
            </a:r>
            <a:r>
              <a:rPr dirty="0" sz="600" spc="-25">
                <a:latin typeface="Times New Roman"/>
                <a:cs typeface="Times New Roman"/>
              </a:rPr>
              <a:t>40</a:t>
            </a:r>
            <a:r>
              <a:rPr dirty="0" sz="600">
                <a:latin typeface="Times New Roman"/>
                <a:cs typeface="Times New Roman"/>
              </a:rPr>
              <a:t>	-</a:t>
            </a:r>
            <a:r>
              <a:rPr dirty="0" sz="600" spc="-25">
                <a:latin typeface="Times New Roman"/>
                <a:cs typeface="Times New Roman"/>
              </a:rPr>
              <a:t>20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3404539" y="2798080"/>
            <a:ext cx="557530" cy="1206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464820" algn="l"/>
              </a:tabLst>
            </a:pPr>
            <a:r>
              <a:rPr dirty="0" sz="600" spc="-50">
                <a:latin typeface="Times New Roman"/>
                <a:cs typeface="Times New Roman"/>
              </a:rPr>
              <a:t>0</a:t>
            </a:r>
            <a:r>
              <a:rPr dirty="0" sz="600">
                <a:latin typeface="Times New Roman"/>
                <a:cs typeface="Times New Roman"/>
              </a:rPr>
              <a:t>	</a:t>
            </a:r>
            <a:r>
              <a:rPr dirty="0" sz="600" spc="-25">
                <a:latin typeface="Times New Roman"/>
                <a:cs typeface="Times New Roman"/>
              </a:rPr>
              <a:t>20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4329360" y="2798080"/>
            <a:ext cx="104775" cy="1206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00" spc="-25">
                <a:latin typeface="Times New Roman"/>
                <a:cs typeface="Times New Roman"/>
              </a:rPr>
              <a:t>40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3387530" y="2845323"/>
            <a:ext cx="98425" cy="1524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00" spc="-50">
                <a:latin typeface="Symbol"/>
                <a:cs typeface="Symbol"/>
              </a:rPr>
              <a:t></a:t>
            </a:r>
            <a:endParaRPr sz="800">
              <a:latin typeface="Symbol"/>
              <a:cs typeface="Symbol"/>
            </a:endParaRPr>
          </a:p>
        </p:txBody>
      </p:sp>
      <p:sp>
        <p:nvSpPr>
          <p:cNvPr id="34" name="object 34" descr=""/>
          <p:cNvSpPr/>
          <p:nvPr/>
        </p:nvSpPr>
        <p:spPr>
          <a:xfrm>
            <a:off x="2491283" y="1494413"/>
            <a:ext cx="1889760" cy="1323340"/>
          </a:xfrm>
          <a:custGeom>
            <a:avLst/>
            <a:gdLst/>
            <a:ahLst/>
            <a:cxnLst/>
            <a:rect l="l" t="t" r="r" b="b"/>
            <a:pathLst>
              <a:path w="1889760" h="1323339">
                <a:moveTo>
                  <a:pt x="0" y="1322792"/>
                </a:moveTo>
                <a:lnTo>
                  <a:pt x="0" y="0"/>
                </a:lnTo>
              </a:path>
              <a:path w="1889760" h="1323339">
                <a:moveTo>
                  <a:pt x="1889703" y="1322792"/>
                </a:moveTo>
                <a:lnTo>
                  <a:pt x="1889703" y="0"/>
                </a:lnTo>
              </a:path>
              <a:path w="1889760" h="1323339">
                <a:moveTo>
                  <a:pt x="0" y="1195617"/>
                </a:moveTo>
                <a:lnTo>
                  <a:pt x="9449" y="1195617"/>
                </a:lnTo>
              </a:path>
              <a:path w="1889760" h="1323339">
                <a:moveTo>
                  <a:pt x="1889703" y="1195617"/>
                </a:moveTo>
                <a:lnTo>
                  <a:pt x="1880255" y="1195617"/>
                </a:lnTo>
              </a:path>
              <a:path w="1889760" h="1323339">
                <a:moveTo>
                  <a:pt x="0" y="941260"/>
                </a:moveTo>
                <a:lnTo>
                  <a:pt x="9449" y="941260"/>
                </a:lnTo>
              </a:path>
              <a:path w="1889760" h="1323339">
                <a:moveTo>
                  <a:pt x="1889703" y="941260"/>
                </a:moveTo>
                <a:lnTo>
                  <a:pt x="1880255" y="941260"/>
                </a:lnTo>
              </a:path>
              <a:path w="1889760" h="1323339">
                <a:moveTo>
                  <a:pt x="0" y="686907"/>
                </a:moveTo>
                <a:lnTo>
                  <a:pt x="9449" y="686907"/>
                </a:lnTo>
              </a:path>
              <a:path w="1889760" h="1323339">
                <a:moveTo>
                  <a:pt x="1889703" y="686907"/>
                </a:moveTo>
                <a:lnTo>
                  <a:pt x="1880255" y="686907"/>
                </a:lnTo>
              </a:path>
              <a:path w="1889760" h="1323339">
                <a:moveTo>
                  <a:pt x="0" y="432365"/>
                </a:moveTo>
                <a:lnTo>
                  <a:pt x="9449" y="432365"/>
                </a:lnTo>
              </a:path>
              <a:path w="1889760" h="1323339">
                <a:moveTo>
                  <a:pt x="1889703" y="432365"/>
                </a:moveTo>
                <a:lnTo>
                  <a:pt x="1880255" y="432365"/>
                </a:lnTo>
              </a:path>
              <a:path w="1889760" h="1323339">
                <a:moveTo>
                  <a:pt x="0" y="178008"/>
                </a:moveTo>
                <a:lnTo>
                  <a:pt x="9449" y="178008"/>
                </a:lnTo>
              </a:path>
              <a:path w="1889760" h="1323339">
                <a:moveTo>
                  <a:pt x="1889703" y="178008"/>
                </a:moveTo>
                <a:lnTo>
                  <a:pt x="1880255" y="178008"/>
                </a:lnTo>
              </a:path>
              <a:path w="1889760" h="1323339">
                <a:moveTo>
                  <a:pt x="0" y="1068439"/>
                </a:moveTo>
                <a:lnTo>
                  <a:pt x="18896" y="1068439"/>
                </a:lnTo>
              </a:path>
              <a:path w="1889760" h="1323339">
                <a:moveTo>
                  <a:pt x="1889703" y="1068439"/>
                </a:moveTo>
                <a:lnTo>
                  <a:pt x="1870806" y="1068439"/>
                </a:lnTo>
              </a:path>
              <a:path w="1889760" h="1323339">
                <a:moveTo>
                  <a:pt x="0" y="814085"/>
                </a:moveTo>
                <a:lnTo>
                  <a:pt x="18896" y="814085"/>
                </a:lnTo>
              </a:path>
              <a:path w="1889760" h="1323339">
                <a:moveTo>
                  <a:pt x="1889703" y="814085"/>
                </a:moveTo>
                <a:lnTo>
                  <a:pt x="1870806" y="814085"/>
                </a:lnTo>
              </a:path>
              <a:path w="1889760" h="1323339">
                <a:moveTo>
                  <a:pt x="0" y="559732"/>
                </a:moveTo>
                <a:lnTo>
                  <a:pt x="18896" y="559732"/>
                </a:lnTo>
              </a:path>
              <a:path w="1889760" h="1323339">
                <a:moveTo>
                  <a:pt x="1889703" y="559732"/>
                </a:moveTo>
                <a:lnTo>
                  <a:pt x="1870806" y="559732"/>
                </a:lnTo>
              </a:path>
              <a:path w="1889760" h="1323339">
                <a:moveTo>
                  <a:pt x="0" y="305187"/>
                </a:moveTo>
                <a:lnTo>
                  <a:pt x="18896" y="305187"/>
                </a:lnTo>
              </a:path>
              <a:path w="1889760" h="1323339">
                <a:moveTo>
                  <a:pt x="1889703" y="305187"/>
                </a:moveTo>
                <a:lnTo>
                  <a:pt x="1870806" y="305187"/>
                </a:lnTo>
              </a:path>
              <a:path w="1889760" h="1323339">
                <a:moveTo>
                  <a:pt x="0" y="50833"/>
                </a:moveTo>
                <a:lnTo>
                  <a:pt x="18896" y="50833"/>
                </a:lnTo>
              </a:path>
              <a:path w="1889760" h="1323339">
                <a:moveTo>
                  <a:pt x="1889703" y="50833"/>
                </a:moveTo>
                <a:lnTo>
                  <a:pt x="1870806" y="508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 txBox="1"/>
          <p:nvPr/>
        </p:nvSpPr>
        <p:spPr>
          <a:xfrm>
            <a:off x="2339690" y="2495730"/>
            <a:ext cx="154940" cy="12318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50" spc="-10">
                <a:latin typeface="Times New Roman"/>
                <a:cs typeface="Times New Roman"/>
              </a:rPr>
              <a:t>-</a:t>
            </a:r>
            <a:r>
              <a:rPr dirty="0" sz="650" spc="-25">
                <a:latin typeface="Times New Roman"/>
                <a:cs typeface="Times New Roman"/>
              </a:rPr>
              <a:t>0.1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2295092" y="2241753"/>
            <a:ext cx="195580" cy="12318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50" spc="-10">
                <a:latin typeface="Times New Roman"/>
                <a:cs typeface="Times New Roman"/>
              </a:rPr>
              <a:t>-</a:t>
            </a:r>
            <a:r>
              <a:rPr dirty="0" sz="650" spc="-20">
                <a:latin typeface="Times New Roman"/>
                <a:cs typeface="Times New Roman"/>
              </a:rPr>
              <a:t>0.05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2421137" y="1987022"/>
            <a:ext cx="66675" cy="12318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50" spc="-50">
                <a:latin typeface="Times New Roman"/>
                <a:cs typeface="Times New Roman"/>
              </a:rPr>
              <a:t>0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2322683" y="1732856"/>
            <a:ext cx="168275" cy="12318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50" spc="-20">
                <a:latin typeface="Times New Roman"/>
                <a:cs typeface="Times New Roman"/>
              </a:rPr>
              <a:t>0.05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2182274" y="1847371"/>
            <a:ext cx="142875" cy="501650"/>
          </a:xfrm>
          <a:prstGeom prst="rect">
            <a:avLst/>
          </a:prstGeom>
        </p:spPr>
        <p:txBody>
          <a:bodyPr wrap="square" lIns="0" tIns="508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800" spc="-10">
                <a:latin typeface="Times New Roman"/>
                <a:cs typeface="Times New Roman"/>
              </a:rPr>
              <a:t>Absorption</a:t>
            </a:r>
            <a:endParaRPr sz="800">
              <a:latin typeface="Times New Roman"/>
              <a:cs typeface="Times New Roman"/>
            </a:endParaRPr>
          </a:p>
        </p:txBody>
      </p:sp>
      <p:grpSp>
        <p:nvGrpSpPr>
          <p:cNvPr id="40" name="object 40" descr=""/>
          <p:cNvGrpSpPr/>
          <p:nvPr/>
        </p:nvGrpSpPr>
        <p:grpSpPr>
          <a:xfrm>
            <a:off x="2489866" y="1492996"/>
            <a:ext cx="1892935" cy="1327785"/>
            <a:chOff x="2489866" y="1492996"/>
            <a:chExt cx="1892935" cy="1327785"/>
          </a:xfrm>
        </p:grpSpPr>
        <p:sp>
          <p:nvSpPr>
            <p:cNvPr id="41" name="object 41" descr=""/>
            <p:cNvSpPr/>
            <p:nvPr/>
          </p:nvSpPr>
          <p:spPr>
            <a:xfrm>
              <a:off x="2491283" y="1494413"/>
              <a:ext cx="1889760" cy="1323340"/>
            </a:xfrm>
            <a:custGeom>
              <a:avLst/>
              <a:gdLst/>
              <a:ahLst/>
              <a:cxnLst/>
              <a:rect l="l" t="t" r="r" b="b"/>
              <a:pathLst>
                <a:path w="1889760" h="1323339">
                  <a:moveTo>
                    <a:pt x="0" y="0"/>
                  </a:moveTo>
                  <a:lnTo>
                    <a:pt x="0" y="1322792"/>
                  </a:lnTo>
                  <a:lnTo>
                    <a:pt x="1889703" y="1322792"/>
                  </a:lnTo>
                  <a:lnTo>
                    <a:pt x="1889703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3861130" y="1681117"/>
              <a:ext cx="93345" cy="919480"/>
            </a:xfrm>
            <a:custGeom>
              <a:avLst/>
              <a:gdLst/>
              <a:ahLst/>
              <a:cxnLst/>
              <a:rect l="l" t="t" r="r" b="b"/>
              <a:pathLst>
                <a:path w="93345" h="919480">
                  <a:moveTo>
                    <a:pt x="83523" y="0"/>
                  </a:moveTo>
                  <a:lnTo>
                    <a:pt x="83523" y="222228"/>
                  </a:lnTo>
                </a:path>
                <a:path w="93345" h="919480">
                  <a:moveTo>
                    <a:pt x="92972" y="18897"/>
                  </a:moveTo>
                  <a:lnTo>
                    <a:pt x="83523" y="0"/>
                  </a:lnTo>
                  <a:lnTo>
                    <a:pt x="74075" y="18897"/>
                  </a:lnTo>
                </a:path>
                <a:path w="93345" h="919480">
                  <a:moveTo>
                    <a:pt x="9448" y="592798"/>
                  </a:moveTo>
                  <a:lnTo>
                    <a:pt x="9448" y="919340"/>
                  </a:lnTo>
                </a:path>
                <a:path w="93345" h="919480">
                  <a:moveTo>
                    <a:pt x="0" y="900443"/>
                  </a:moveTo>
                  <a:lnTo>
                    <a:pt x="9448" y="919340"/>
                  </a:lnTo>
                  <a:lnTo>
                    <a:pt x="18897" y="900443"/>
                  </a:lnTo>
                </a:path>
              </a:pathLst>
            </a:custGeom>
            <a:ln w="113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3090131" y="2473091"/>
              <a:ext cx="690245" cy="347345"/>
            </a:xfrm>
            <a:custGeom>
              <a:avLst/>
              <a:gdLst/>
              <a:ahLst/>
              <a:cxnLst/>
              <a:rect l="l" t="t" r="r" b="b"/>
              <a:pathLst>
                <a:path w="690245" h="347344">
                  <a:moveTo>
                    <a:pt x="690118" y="159868"/>
                  </a:moveTo>
                  <a:lnTo>
                    <a:pt x="690118" y="347325"/>
                  </a:lnTo>
                </a:path>
                <a:path w="690245" h="347344">
                  <a:moveTo>
                    <a:pt x="0" y="0"/>
                  </a:moveTo>
                  <a:lnTo>
                    <a:pt x="0" y="347325"/>
                  </a:lnTo>
                </a:path>
              </a:pathLst>
            </a:custGeom>
            <a:ln w="6991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4" name="object 44" descr=""/>
          <p:cNvSpPr txBox="1"/>
          <p:nvPr/>
        </p:nvSpPr>
        <p:spPr>
          <a:xfrm>
            <a:off x="2341691" y="1479258"/>
            <a:ext cx="878205" cy="1524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baseline="17094" sz="975">
                <a:latin typeface="Times New Roman"/>
                <a:cs typeface="Times New Roman"/>
              </a:rPr>
              <a:t>0.1</a:t>
            </a:r>
            <a:r>
              <a:rPr dirty="0" baseline="17094" sz="975" spc="330">
                <a:latin typeface="Times New Roman"/>
                <a:cs typeface="Times New Roman"/>
              </a:rPr>
              <a:t> </a:t>
            </a:r>
            <a:r>
              <a:rPr dirty="0" sz="800">
                <a:solidFill>
                  <a:srgbClr val="FF00FF"/>
                </a:solidFill>
                <a:latin typeface="Symbol"/>
                <a:cs typeface="Symbol"/>
              </a:rPr>
              <a:t></a:t>
            </a:r>
            <a:r>
              <a:rPr dirty="0" sz="800" spc="2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800">
                <a:solidFill>
                  <a:srgbClr val="FF00FF"/>
                </a:solidFill>
                <a:latin typeface="Times New Roman"/>
                <a:cs typeface="Times New Roman"/>
              </a:rPr>
              <a:t>=</a:t>
            </a:r>
            <a:r>
              <a:rPr dirty="0" sz="800" spc="2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800">
                <a:solidFill>
                  <a:srgbClr val="FF00FF"/>
                </a:solidFill>
                <a:latin typeface="Times New Roman"/>
                <a:cs typeface="Times New Roman"/>
              </a:rPr>
              <a:t>3.0,</a:t>
            </a:r>
            <a:r>
              <a:rPr dirty="0" sz="800" spc="2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800">
                <a:solidFill>
                  <a:srgbClr val="FF00FF"/>
                </a:solidFill>
                <a:latin typeface="Symbol"/>
                <a:cs typeface="Symbol"/>
              </a:rPr>
              <a:t></a:t>
            </a:r>
            <a:r>
              <a:rPr dirty="0" sz="800" spc="2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800">
                <a:solidFill>
                  <a:srgbClr val="FF00FF"/>
                </a:solidFill>
                <a:latin typeface="Times New Roman"/>
                <a:cs typeface="Times New Roman"/>
              </a:rPr>
              <a:t>=</a:t>
            </a:r>
            <a:r>
              <a:rPr dirty="0" sz="800" spc="2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dirty="0" sz="800" spc="-25">
                <a:solidFill>
                  <a:srgbClr val="FF00FF"/>
                </a:solidFill>
                <a:latin typeface="Times New Roman"/>
                <a:cs typeface="Times New Roman"/>
              </a:rPr>
              <a:t>0.2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3957465" y="1703753"/>
            <a:ext cx="248920" cy="1524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00" spc="-20">
                <a:latin typeface="Times New Roman"/>
                <a:cs typeface="Times New Roman"/>
              </a:rPr>
              <a:t>Time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2927011" y="2561679"/>
            <a:ext cx="153035" cy="1206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00">
                <a:latin typeface="Times New Roman"/>
                <a:cs typeface="Times New Roman"/>
              </a:rPr>
              <a:t>-</a:t>
            </a:r>
            <a:r>
              <a:rPr dirty="0" sz="600" spc="-25">
                <a:latin typeface="Symbol"/>
                <a:cs typeface="Symbol"/>
              </a:rPr>
              <a:t></a:t>
            </a:r>
            <a:r>
              <a:rPr dirty="0" sz="600" spc="-25">
                <a:latin typeface="Times New Roman"/>
                <a:cs typeface="Times New Roman"/>
              </a:rPr>
              <a:t>/</a:t>
            </a:r>
            <a:r>
              <a:rPr dirty="0" sz="600" spc="-25">
                <a:latin typeface="Symbol"/>
                <a:cs typeface="Symbol"/>
              </a:rPr>
              <a:t></a:t>
            </a:r>
            <a:endParaRPr sz="600">
              <a:latin typeface="Symbol"/>
              <a:cs typeface="Symbol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3878665" y="2349843"/>
            <a:ext cx="248920" cy="1524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00" spc="-20">
                <a:latin typeface="Times New Roman"/>
                <a:cs typeface="Times New Roman"/>
              </a:rPr>
              <a:t>Time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3607681" y="2654274"/>
            <a:ext cx="170815" cy="1206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00" spc="-20">
                <a:latin typeface="Times New Roman"/>
                <a:cs typeface="Times New Roman"/>
              </a:rPr>
              <a:t>+</a:t>
            </a:r>
            <a:r>
              <a:rPr dirty="0" sz="600" spc="-20">
                <a:latin typeface="Symbol"/>
                <a:cs typeface="Symbol"/>
              </a:rPr>
              <a:t></a:t>
            </a:r>
            <a:r>
              <a:rPr dirty="0" sz="600" spc="-20">
                <a:latin typeface="Times New Roman"/>
                <a:cs typeface="Times New Roman"/>
              </a:rPr>
              <a:t>/</a:t>
            </a:r>
            <a:r>
              <a:rPr dirty="0" sz="600" spc="-20">
                <a:latin typeface="Symbol"/>
                <a:cs typeface="Symbol"/>
              </a:rPr>
              <a:t></a:t>
            </a:r>
            <a:endParaRPr sz="600">
              <a:latin typeface="Symbol"/>
              <a:cs typeface="Symbol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2245334" y="2977963"/>
            <a:ext cx="2097405" cy="3695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17525" marR="5080" indent="-505459">
              <a:lnSpc>
                <a:spcPct val="125499"/>
              </a:lnSpc>
              <a:spcBef>
                <a:spcPts val="100"/>
              </a:spcBef>
            </a:pPr>
            <a:r>
              <a:rPr dirty="0" sz="900">
                <a:latin typeface="Arial"/>
                <a:cs typeface="Arial"/>
              </a:rPr>
              <a:t>H.</a:t>
            </a:r>
            <a:r>
              <a:rPr dirty="0" sz="900" spc="3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F.</a:t>
            </a:r>
            <a:r>
              <a:rPr dirty="0" sz="900" spc="3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F</a:t>
            </a:r>
            <a:r>
              <a:rPr dirty="0" sz="900" spc="30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and</a:t>
            </a:r>
            <a:r>
              <a:rPr dirty="0" sz="900" spc="3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V.</a:t>
            </a:r>
            <a:r>
              <a:rPr dirty="0" sz="900" spc="3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V.</a:t>
            </a:r>
            <a:r>
              <a:rPr dirty="0" sz="900" spc="30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Dobrovitski,</a:t>
            </a:r>
            <a:r>
              <a:rPr dirty="0" sz="900" spc="30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Phys.</a:t>
            </a:r>
            <a:r>
              <a:rPr dirty="0" sz="900" spc="13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Rev. </a:t>
            </a:r>
            <a:r>
              <a:rPr dirty="0" sz="900">
                <a:latin typeface="Arial"/>
                <a:cs typeface="Arial"/>
              </a:rPr>
              <a:t>B</a:t>
            </a:r>
            <a:r>
              <a:rPr dirty="0" sz="900" spc="30">
                <a:latin typeface="Arial"/>
                <a:cs typeface="Arial"/>
              </a:rPr>
              <a:t> </a:t>
            </a:r>
            <a:r>
              <a:rPr dirty="0" sz="900" b="1">
                <a:latin typeface="Gill Sans MT"/>
                <a:cs typeface="Gill Sans MT"/>
              </a:rPr>
              <a:t>95</a:t>
            </a:r>
            <a:r>
              <a:rPr dirty="0" sz="900">
                <a:latin typeface="Arial"/>
                <a:cs typeface="Arial"/>
              </a:rPr>
              <a:t>,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214301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(2017).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dirty="0" spc="-35"/>
              <a:t>External</a:t>
            </a:r>
            <a:r>
              <a:rPr dirty="0" spc="-45"/>
              <a:t> </a:t>
            </a:r>
            <a:r>
              <a:rPr dirty="0" spc="-25"/>
              <a:t>Protocols</a:t>
            </a:r>
            <a:r>
              <a:rPr dirty="0" spc="-45"/>
              <a:t> </a:t>
            </a:r>
            <a:r>
              <a:rPr dirty="0"/>
              <a:t>to</a:t>
            </a:r>
            <a:r>
              <a:rPr dirty="0" spc="-45"/>
              <a:t> </a:t>
            </a:r>
            <a:r>
              <a:rPr dirty="0" spc="-10"/>
              <a:t>Mitigate</a:t>
            </a:r>
            <a:r>
              <a:rPr dirty="0" spc="-45"/>
              <a:t> </a:t>
            </a:r>
            <a:r>
              <a:rPr dirty="0" spc="-40"/>
              <a:t>the</a:t>
            </a:r>
            <a:r>
              <a:rPr dirty="0" spc="-45"/>
              <a:t> </a:t>
            </a:r>
            <a:r>
              <a:rPr dirty="0" spc="-35"/>
              <a:t>Effects</a:t>
            </a:r>
            <a:r>
              <a:rPr dirty="0" spc="-45"/>
              <a:t> </a:t>
            </a:r>
            <a:r>
              <a:rPr dirty="0"/>
              <a:t>of</a:t>
            </a:r>
            <a:r>
              <a:rPr dirty="0" spc="-45"/>
              <a:t> </a:t>
            </a:r>
            <a:r>
              <a:rPr dirty="0" spc="-30"/>
              <a:t>Spectral</a:t>
            </a:r>
            <a:r>
              <a:rPr dirty="0" spc="-45"/>
              <a:t> </a:t>
            </a:r>
            <a:r>
              <a:rPr dirty="0" spc="-25"/>
              <a:t>Diffusion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347294" y="443165"/>
            <a:ext cx="3754754" cy="7518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b="1">
                <a:latin typeface="Gill Sans MT"/>
                <a:cs typeface="Gill Sans MT"/>
              </a:rPr>
              <a:t>HOM</a:t>
            </a:r>
            <a:r>
              <a:rPr dirty="0" sz="1100" spc="10" b="1">
                <a:latin typeface="Gill Sans MT"/>
                <a:cs typeface="Gill Sans MT"/>
              </a:rPr>
              <a:t> </a:t>
            </a:r>
            <a:r>
              <a:rPr dirty="0" sz="1100" b="1">
                <a:latin typeface="Gill Sans MT"/>
                <a:cs typeface="Gill Sans MT"/>
              </a:rPr>
              <a:t>with</a:t>
            </a:r>
            <a:r>
              <a:rPr dirty="0" sz="1100" spc="5" b="1">
                <a:latin typeface="Gill Sans MT"/>
                <a:cs typeface="Gill Sans MT"/>
              </a:rPr>
              <a:t> </a:t>
            </a:r>
            <a:r>
              <a:rPr dirty="0" sz="1100" spc="-40" b="1">
                <a:latin typeface="Gill Sans MT"/>
                <a:cs typeface="Gill Sans MT"/>
              </a:rPr>
              <a:t>pulse-</a:t>
            </a:r>
            <a:r>
              <a:rPr dirty="0" sz="1100" spc="-10" b="1">
                <a:latin typeface="Gill Sans MT"/>
                <a:cs typeface="Gill Sans MT"/>
              </a:rPr>
              <a:t>driven</a:t>
            </a:r>
            <a:r>
              <a:rPr dirty="0" sz="1100" spc="5" b="1">
                <a:latin typeface="Gill Sans MT"/>
                <a:cs typeface="Gill Sans MT"/>
              </a:rPr>
              <a:t> </a:t>
            </a:r>
            <a:r>
              <a:rPr dirty="0" sz="1100" spc="-20" b="1">
                <a:latin typeface="Gill Sans MT"/>
                <a:cs typeface="Gill Sans MT"/>
              </a:rPr>
              <a:t>quantum</a:t>
            </a:r>
            <a:r>
              <a:rPr dirty="0" sz="1100" spc="10" b="1">
                <a:latin typeface="Gill Sans MT"/>
                <a:cs typeface="Gill Sans MT"/>
              </a:rPr>
              <a:t> </a:t>
            </a:r>
            <a:r>
              <a:rPr dirty="0" sz="1100" spc="-10" b="1">
                <a:latin typeface="Gill Sans MT"/>
                <a:cs typeface="Gill Sans MT"/>
              </a:rPr>
              <a:t>emitters:</a:t>
            </a:r>
            <a:endParaRPr sz="1100">
              <a:latin typeface="Gill Sans MT"/>
              <a:cs typeface="Gill Sans MT"/>
            </a:endParaRPr>
          </a:p>
          <a:p>
            <a:pPr marL="12700" marR="5080">
              <a:lnSpc>
                <a:spcPct val="167100"/>
              </a:lnSpc>
            </a:pPr>
            <a:r>
              <a:rPr dirty="0" sz="1100" spc="-30">
                <a:latin typeface="Tahoma"/>
                <a:cs typeface="Tahoma"/>
              </a:rPr>
              <a:t>Two-</a:t>
            </a:r>
            <a:r>
              <a:rPr dirty="0" sz="1100" spc="-25">
                <a:latin typeface="Tahoma"/>
                <a:cs typeface="Tahoma"/>
              </a:rPr>
              <a:t>Level</a:t>
            </a:r>
            <a:r>
              <a:rPr dirty="0" sz="1100" spc="-30">
                <a:latin typeface="Tahoma"/>
                <a:cs typeface="Tahoma"/>
              </a:rPr>
              <a:t> System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coupled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to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a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bosonic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bath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+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control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protocol </a:t>
            </a:r>
            <a:r>
              <a:rPr dirty="0" sz="1100" spc="-10">
                <a:latin typeface="Tahoma"/>
                <a:cs typeface="Tahoma"/>
              </a:rPr>
              <a:t>Rotating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Frame,</a:t>
            </a:r>
            <a:r>
              <a:rPr dirty="0" sz="1100" spc="-20">
                <a:latin typeface="Tahoma"/>
                <a:cs typeface="Tahoma"/>
              </a:rPr>
              <a:t> Rotating-</a:t>
            </a:r>
            <a:r>
              <a:rPr dirty="0" sz="1100" spc="-60">
                <a:latin typeface="Tahoma"/>
                <a:cs typeface="Tahoma"/>
              </a:rPr>
              <a:t>Wave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Approximation: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84479" y="1504485"/>
            <a:ext cx="6540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 i="1">
                <a:latin typeface="Arial"/>
                <a:cs typeface="Arial"/>
              </a:rPr>
              <a:t>k</a:t>
            </a:r>
            <a:endParaRPr sz="6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093558" y="1315458"/>
            <a:ext cx="6921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Lucida Sans Unicode"/>
                <a:cs typeface="Lucida Sans Unicode"/>
              </a:rPr>
              <a:t>†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958773" y="1383657"/>
            <a:ext cx="33210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600" i="1">
                <a:latin typeface="Arial"/>
                <a:cs typeface="Arial"/>
              </a:rPr>
              <a:t>k</a:t>
            </a:r>
            <a:r>
              <a:rPr dirty="0" sz="600" spc="370" i="1">
                <a:latin typeface="Arial"/>
                <a:cs typeface="Arial"/>
              </a:rPr>
              <a:t> </a:t>
            </a:r>
            <a:r>
              <a:rPr dirty="0" baseline="-13888" sz="900" i="1">
                <a:latin typeface="Arial"/>
                <a:cs typeface="Arial"/>
              </a:rPr>
              <a:t>k</a:t>
            </a:r>
            <a:r>
              <a:rPr dirty="0" baseline="-13888" sz="900" spc="562" i="1">
                <a:latin typeface="Arial"/>
                <a:cs typeface="Arial"/>
              </a:rPr>
              <a:t> </a:t>
            </a:r>
            <a:r>
              <a:rPr dirty="0" sz="600" spc="-60" i="1">
                <a:latin typeface="Arial"/>
                <a:cs typeface="Arial"/>
              </a:rPr>
              <a:t>k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74814" y="1332199"/>
            <a:ext cx="102108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48945" algn="l"/>
                <a:tab pos="916940" algn="l"/>
              </a:tabLst>
            </a:pPr>
            <a:r>
              <a:rPr dirty="0" sz="900" spc="80" i="1">
                <a:latin typeface="Calibri"/>
                <a:cs typeface="Calibri"/>
              </a:rPr>
              <a:t>H</a:t>
            </a:r>
            <a:r>
              <a:rPr dirty="0" sz="900" spc="120" i="1">
                <a:latin typeface="Calibri"/>
                <a:cs typeface="Calibri"/>
              </a:rPr>
              <a:t> </a:t>
            </a:r>
            <a:r>
              <a:rPr dirty="0" sz="900" spc="135">
                <a:latin typeface="Arial"/>
                <a:cs typeface="Arial"/>
              </a:rPr>
              <a:t>=</a:t>
            </a:r>
            <a:r>
              <a:rPr dirty="0" sz="900">
                <a:latin typeface="Arial"/>
                <a:cs typeface="Arial"/>
              </a:rPr>
              <a:t>	</a:t>
            </a:r>
            <a:r>
              <a:rPr dirty="0" sz="900" i="1">
                <a:latin typeface="Comic Sans MS"/>
                <a:cs typeface="Comic Sans MS"/>
              </a:rPr>
              <a:t>ω</a:t>
            </a:r>
            <a:r>
              <a:rPr dirty="0" sz="900" spc="60" i="1">
                <a:latin typeface="Comic Sans MS"/>
                <a:cs typeface="Comic Sans MS"/>
              </a:rPr>
              <a:t> </a:t>
            </a:r>
            <a:r>
              <a:rPr dirty="0" sz="900" i="1">
                <a:latin typeface="Calibri"/>
                <a:cs typeface="Calibri"/>
              </a:rPr>
              <a:t>a</a:t>
            </a:r>
            <a:r>
              <a:rPr dirty="0" sz="900" spc="135" i="1">
                <a:latin typeface="Calibri"/>
                <a:cs typeface="Calibri"/>
              </a:rPr>
              <a:t> </a:t>
            </a:r>
            <a:r>
              <a:rPr dirty="0" sz="900" spc="-50" i="1">
                <a:latin typeface="Calibri"/>
                <a:cs typeface="Calibri"/>
              </a:rPr>
              <a:t>a</a:t>
            </a:r>
            <a:r>
              <a:rPr dirty="0" sz="900" i="1">
                <a:latin typeface="Calibri"/>
                <a:cs typeface="Calibri"/>
              </a:rPr>
              <a:t>	</a:t>
            </a:r>
            <a:r>
              <a:rPr dirty="0" sz="900" spc="135">
                <a:latin typeface="Arial"/>
                <a:cs typeface="Arial"/>
              </a:rPr>
              <a:t>+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611922" y="1244311"/>
            <a:ext cx="123189" cy="327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750" marR="5080" indent="-19685">
              <a:lnSpc>
                <a:spcPct val="110000"/>
              </a:lnSpc>
              <a:spcBef>
                <a:spcPts val="100"/>
              </a:spcBef>
            </a:pPr>
            <a:r>
              <a:rPr dirty="0" u="sng" sz="900" spc="16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∆</a:t>
            </a:r>
            <a:r>
              <a:rPr dirty="0" u="none" sz="900" spc="160">
                <a:latin typeface="Arial"/>
                <a:cs typeface="Arial"/>
              </a:rPr>
              <a:t> </a:t>
            </a:r>
            <a:r>
              <a:rPr dirty="0" u="none" sz="900" spc="-50"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22795" y="1224021"/>
            <a:ext cx="1513205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30960" algn="l"/>
              </a:tabLst>
            </a:pPr>
            <a:r>
              <a:rPr dirty="0" sz="900" spc="725">
                <a:latin typeface="Century Gothic"/>
                <a:cs typeface="Century Gothic"/>
              </a:rPr>
              <a:t>X</a:t>
            </a:r>
            <a:r>
              <a:rPr dirty="0" sz="900">
                <a:latin typeface="Century Gothic"/>
                <a:cs typeface="Century Gothic"/>
              </a:rPr>
              <a:t>	</a:t>
            </a:r>
            <a:r>
              <a:rPr dirty="0" sz="900" spc="725">
                <a:latin typeface="Century Gothic"/>
                <a:cs typeface="Century Gothic"/>
              </a:rPr>
              <a:t>X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102992" y="1504485"/>
            <a:ext cx="6540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 i="1">
                <a:latin typeface="Arial"/>
                <a:cs typeface="Arial"/>
              </a:rPr>
              <a:t>k</a:t>
            </a:r>
            <a:endParaRPr sz="6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87167" y="1315458"/>
            <a:ext cx="6921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>
                <a:latin typeface="Lucida Sans Unicode"/>
                <a:cs typeface="Lucida Sans Unicode"/>
              </a:rPr>
              <a:t>†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753463" y="1383657"/>
            <a:ext cx="136271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547370" algn="l"/>
                <a:tab pos="744855" algn="l"/>
                <a:tab pos="1142365" algn="l"/>
              </a:tabLst>
            </a:pPr>
            <a:r>
              <a:rPr dirty="0" sz="600" spc="-50" i="1">
                <a:latin typeface="Arial"/>
                <a:cs typeface="Arial"/>
              </a:rPr>
              <a:t>z</a:t>
            </a:r>
            <a:r>
              <a:rPr dirty="0" sz="600" i="1">
                <a:latin typeface="Arial"/>
                <a:cs typeface="Arial"/>
              </a:rPr>
              <a:t>	</a:t>
            </a:r>
            <a:r>
              <a:rPr dirty="0" sz="600" spc="-50" i="1">
                <a:latin typeface="Arial"/>
                <a:cs typeface="Arial"/>
              </a:rPr>
              <a:t>k</a:t>
            </a:r>
            <a:r>
              <a:rPr dirty="0" sz="600" i="1">
                <a:latin typeface="Arial"/>
                <a:cs typeface="Arial"/>
              </a:rPr>
              <a:t>	</a:t>
            </a:r>
            <a:r>
              <a:rPr dirty="0" baseline="-13888" sz="900" i="1">
                <a:latin typeface="Arial"/>
                <a:cs typeface="Arial"/>
              </a:rPr>
              <a:t>k</a:t>
            </a:r>
            <a:r>
              <a:rPr dirty="0" baseline="-13888" sz="900" spc="667" i="1">
                <a:latin typeface="Arial"/>
                <a:cs typeface="Arial"/>
              </a:rPr>
              <a:t> </a:t>
            </a:r>
            <a:r>
              <a:rPr dirty="0" sz="600" spc="45">
                <a:latin typeface="Lucida Sans Unicode"/>
                <a:cs typeface="Lucida Sans Unicode"/>
              </a:rPr>
              <a:t>−</a:t>
            </a:r>
            <a:r>
              <a:rPr dirty="0" sz="600">
                <a:latin typeface="Lucida Sans Unicode"/>
                <a:cs typeface="Lucida Sans Unicode"/>
              </a:rPr>
              <a:t>	</a:t>
            </a:r>
            <a:r>
              <a:rPr dirty="0" sz="600" i="1">
                <a:latin typeface="Arial"/>
                <a:cs typeface="Arial"/>
              </a:rPr>
              <a:t>k</a:t>
            </a:r>
            <a:r>
              <a:rPr dirty="0" sz="600" spc="445" i="1">
                <a:latin typeface="Arial"/>
                <a:cs typeface="Arial"/>
              </a:rPr>
              <a:t> </a:t>
            </a:r>
            <a:r>
              <a:rPr dirty="0" sz="600" spc="90">
                <a:latin typeface="Arial"/>
                <a:cs typeface="Arial"/>
              </a:rPr>
              <a:t>+</a:t>
            </a:r>
            <a:endParaRPr sz="6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359901" y="1206063"/>
            <a:ext cx="807085" cy="162560"/>
          </a:xfrm>
          <a:prstGeom prst="rect">
            <a:avLst/>
          </a:prstGeom>
        </p:spPr>
        <p:txBody>
          <a:bodyPr wrap="square" lIns="0" tIns="12636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723900" algn="l"/>
              </a:tabLst>
            </a:pPr>
            <a:r>
              <a:rPr dirty="0" sz="900">
                <a:latin typeface="Century Gothic"/>
                <a:cs typeface="Century Gothic"/>
              </a:rPr>
              <a:t>	 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724634" y="1332199"/>
            <a:ext cx="155956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7525" algn="l"/>
                <a:tab pos="717550" algn="l"/>
                <a:tab pos="1455420" algn="l"/>
              </a:tabLst>
            </a:pPr>
            <a:r>
              <a:rPr dirty="0" sz="900" i="1">
                <a:latin typeface="Comic Sans MS"/>
                <a:cs typeface="Comic Sans MS"/>
              </a:rPr>
              <a:t>σ</a:t>
            </a:r>
            <a:r>
              <a:rPr dirty="0" sz="900" spc="355" i="1">
                <a:latin typeface="Comic Sans MS"/>
                <a:cs typeface="Comic Sans MS"/>
              </a:rPr>
              <a:t> </a:t>
            </a:r>
            <a:r>
              <a:rPr dirty="0" sz="900" spc="215">
                <a:latin typeface="Cambria"/>
                <a:cs typeface="Cambria"/>
              </a:rPr>
              <a:t>−</a:t>
            </a:r>
            <a:r>
              <a:rPr dirty="0" sz="900" spc="15">
                <a:latin typeface="Cambria"/>
                <a:cs typeface="Cambria"/>
              </a:rPr>
              <a:t> </a:t>
            </a:r>
            <a:r>
              <a:rPr dirty="0" sz="900" spc="-50" i="1">
                <a:latin typeface="Calibri"/>
                <a:cs typeface="Calibri"/>
              </a:rPr>
              <a:t>i</a:t>
            </a:r>
            <a:r>
              <a:rPr dirty="0" sz="900" i="1">
                <a:latin typeface="Calibri"/>
                <a:cs typeface="Calibri"/>
              </a:rPr>
              <a:t>	</a:t>
            </a:r>
            <a:r>
              <a:rPr dirty="0" sz="900" spc="-50" i="1">
                <a:latin typeface="Calibri"/>
                <a:cs typeface="Calibri"/>
              </a:rPr>
              <a:t>g</a:t>
            </a:r>
            <a:r>
              <a:rPr dirty="0" sz="900" i="1">
                <a:latin typeface="Calibri"/>
                <a:cs typeface="Calibri"/>
              </a:rPr>
              <a:t>	a</a:t>
            </a:r>
            <a:r>
              <a:rPr dirty="0" sz="900" spc="200" i="1">
                <a:latin typeface="Calibri"/>
                <a:cs typeface="Calibri"/>
              </a:rPr>
              <a:t> </a:t>
            </a:r>
            <a:r>
              <a:rPr dirty="0" sz="900" i="1">
                <a:latin typeface="Comic Sans MS"/>
                <a:cs typeface="Comic Sans MS"/>
              </a:rPr>
              <a:t>σ</a:t>
            </a:r>
            <a:r>
              <a:rPr dirty="0" sz="900" spc="145" i="1">
                <a:latin typeface="Comic Sans MS"/>
                <a:cs typeface="Comic Sans MS"/>
              </a:rPr>
              <a:t>  </a:t>
            </a:r>
            <a:r>
              <a:rPr dirty="0" sz="900" spc="215">
                <a:latin typeface="Cambria"/>
                <a:cs typeface="Cambria"/>
              </a:rPr>
              <a:t>−</a:t>
            </a:r>
            <a:r>
              <a:rPr dirty="0" sz="900" spc="10">
                <a:latin typeface="Cambria"/>
                <a:cs typeface="Cambria"/>
              </a:rPr>
              <a:t> </a:t>
            </a:r>
            <a:r>
              <a:rPr dirty="0" sz="900" i="1">
                <a:latin typeface="Calibri"/>
                <a:cs typeface="Calibri"/>
              </a:rPr>
              <a:t>a</a:t>
            </a:r>
            <a:r>
              <a:rPr dirty="0" sz="900" spc="200" i="1">
                <a:latin typeface="Calibri"/>
                <a:cs typeface="Calibri"/>
              </a:rPr>
              <a:t> </a:t>
            </a:r>
            <a:r>
              <a:rPr dirty="0" sz="900" spc="-50" i="1">
                <a:latin typeface="Comic Sans MS"/>
                <a:cs typeface="Comic Sans MS"/>
              </a:rPr>
              <a:t>σ</a:t>
            </a:r>
            <a:r>
              <a:rPr dirty="0" sz="900" i="1">
                <a:latin typeface="Comic Sans MS"/>
                <a:cs typeface="Comic Sans MS"/>
              </a:rPr>
              <a:t>	</a:t>
            </a:r>
            <a:r>
              <a:rPr dirty="0" sz="900" spc="135">
                <a:latin typeface="Arial"/>
                <a:cs typeface="Arial"/>
              </a:rPr>
              <a:t>+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3384308" y="1309044"/>
            <a:ext cx="7620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sng" sz="600" spc="-5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x</a:t>
            </a:r>
            <a:r>
              <a:rPr dirty="0" u="sng" sz="600" spc="50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endParaRPr sz="6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3299777" y="1258437"/>
            <a:ext cx="30226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sng" sz="9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Ω</a:t>
            </a:r>
            <a:r>
              <a:rPr dirty="0" u="none" sz="900" spc="114">
                <a:latin typeface="Arial"/>
                <a:cs typeface="Arial"/>
              </a:rPr>
              <a:t> </a:t>
            </a:r>
            <a:r>
              <a:rPr dirty="0" u="sng" sz="900" spc="4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</a:t>
            </a:r>
            <a:r>
              <a:rPr dirty="0" u="sng" sz="900" spc="40" i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</a:t>
            </a:r>
            <a:r>
              <a:rPr dirty="0" u="sng" sz="900" spc="4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)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3408730" y="1409441"/>
            <a:ext cx="8382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50"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3703815" y="1382819"/>
            <a:ext cx="37782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91465" algn="l"/>
              </a:tabLst>
            </a:pPr>
            <a:r>
              <a:rPr dirty="0" sz="600" spc="90">
                <a:latin typeface="Arial"/>
                <a:cs typeface="Arial"/>
              </a:rPr>
              <a:t>+</a:t>
            </a:r>
            <a:r>
              <a:rPr dirty="0" sz="600">
                <a:latin typeface="Arial"/>
                <a:cs typeface="Arial"/>
              </a:rPr>
              <a:t>	</a:t>
            </a:r>
            <a:r>
              <a:rPr dirty="0" sz="600" spc="45">
                <a:latin typeface="Lucida Sans Unicode"/>
                <a:cs typeface="Lucida Sans Unicode"/>
              </a:rPr>
              <a:t>−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3591369" y="1332199"/>
            <a:ext cx="54229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50">
                <a:latin typeface="Arial"/>
                <a:cs typeface="Arial"/>
              </a:rPr>
              <a:t>(</a:t>
            </a:r>
            <a:r>
              <a:rPr dirty="0" sz="900" spc="50" i="1">
                <a:latin typeface="Comic Sans MS"/>
                <a:cs typeface="Comic Sans MS"/>
              </a:rPr>
              <a:t>σ</a:t>
            </a:r>
            <a:r>
              <a:rPr dirty="0" sz="900" spc="120" i="1">
                <a:latin typeface="Comic Sans MS"/>
                <a:cs typeface="Comic Sans MS"/>
              </a:rPr>
              <a:t>  </a:t>
            </a:r>
            <a:r>
              <a:rPr dirty="0" sz="900" spc="185">
                <a:latin typeface="Arial"/>
                <a:cs typeface="Arial"/>
              </a:rPr>
              <a:t>+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i="1">
                <a:latin typeface="Comic Sans MS"/>
                <a:cs typeface="Comic Sans MS"/>
              </a:rPr>
              <a:t>σ</a:t>
            </a:r>
            <a:r>
              <a:rPr dirty="0" sz="900" spc="385" i="1">
                <a:latin typeface="Comic Sans MS"/>
                <a:cs typeface="Comic Sans MS"/>
              </a:rPr>
              <a:t> </a:t>
            </a:r>
            <a:r>
              <a:rPr dirty="0" sz="900" spc="5">
                <a:latin typeface="Arial"/>
                <a:cs typeface="Arial"/>
              </a:rPr>
              <a:t>)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558595" y="2041976"/>
            <a:ext cx="646430" cy="533400"/>
            <a:chOff x="558595" y="2041976"/>
            <a:chExt cx="646430" cy="533400"/>
          </a:xfrm>
        </p:grpSpPr>
        <p:sp>
          <p:nvSpPr>
            <p:cNvPr id="21" name="object 21" descr=""/>
            <p:cNvSpPr/>
            <p:nvPr/>
          </p:nvSpPr>
          <p:spPr>
            <a:xfrm>
              <a:off x="655061" y="2042928"/>
              <a:ext cx="45085" cy="59690"/>
            </a:xfrm>
            <a:custGeom>
              <a:avLst/>
              <a:gdLst/>
              <a:ahLst/>
              <a:cxnLst/>
              <a:rect l="l" t="t" r="r" b="b"/>
              <a:pathLst>
                <a:path w="45084" h="59689">
                  <a:moveTo>
                    <a:pt x="0" y="0"/>
                  </a:moveTo>
                  <a:lnTo>
                    <a:pt x="0" y="59292"/>
                  </a:lnTo>
                  <a:lnTo>
                    <a:pt x="11115" y="54350"/>
                  </a:lnTo>
                  <a:lnTo>
                    <a:pt x="21015" y="49795"/>
                  </a:lnTo>
                  <a:lnTo>
                    <a:pt x="31958" y="43851"/>
                  </a:lnTo>
                  <a:lnTo>
                    <a:pt x="40816" y="36980"/>
                  </a:lnTo>
                  <a:lnTo>
                    <a:pt x="44464" y="29647"/>
                  </a:lnTo>
                  <a:lnTo>
                    <a:pt x="40816" y="22313"/>
                  </a:lnTo>
                  <a:lnTo>
                    <a:pt x="31958" y="15441"/>
                  </a:lnTo>
                  <a:lnTo>
                    <a:pt x="21015" y="9496"/>
                  </a:lnTo>
                  <a:lnTo>
                    <a:pt x="11115" y="4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55061" y="2042928"/>
              <a:ext cx="45085" cy="59690"/>
            </a:xfrm>
            <a:custGeom>
              <a:avLst/>
              <a:gdLst/>
              <a:ahLst/>
              <a:cxnLst/>
              <a:rect l="l" t="t" r="r" b="b"/>
              <a:pathLst>
                <a:path w="45084" h="59689">
                  <a:moveTo>
                    <a:pt x="0" y="49409"/>
                  </a:moveTo>
                  <a:lnTo>
                    <a:pt x="0" y="40454"/>
                  </a:lnTo>
                  <a:lnTo>
                    <a:pt x="0" y="29646"/>
                  </a:lnTo>
                  <a:lnTo>
                    <a:pt x="0" y="18838"/>
                  </a:lnTo>
                  <a:lnTo>
                    <a:pt x="0" y="9882"/>
                  </a:lnTo>
                  <a:lnTo>
                    <a:pt x="0" y="0"/>
                  </a:lnTo>
                  <a:lnTo>
                    <a:pt x="11115" y="4941"/>
                  </a:lnTo>
                  <a:lnTo>
                    <a:pt x="21015" y="9496"/>
                  </a:lnTo>
                  <a:lnTo>
                    <a:pt x="31958" y="15441"/>
                  </a:lnTo>
                  <a:lnTo>
                    <a:pt x="40816" y="22313"/>
                  </a:lnTo>
                  <a:lnTo>
                    <a:pt x="44464" y="29647"/>
                  </a:lnTo>
                  <a:lnTo>
                    <a:pt x="40816" y="36980"/>
                  </a:lnTo>
                  <a:lnTo>
                    <a:pt x="31958" y="43851"/>
                  </a:lnTo>
                  <a:lnTo>
                    <a:pt x="21015" y="49795"/>
                  </a:lnTo>
                  <a:lnTo>
                    <a:pt x="11115" y="54350"/>
                  </a:lnTo>
                  <a:lnTo>
                    <a:pt x="0" y="59292"/>
                  </a:lnTo>
                  <a:lnTo>
                    <a:pt x="0" y="49409"/>
                  </a:lnTo>
                  <a:close/>
                </a:path>
                <a:path w="45084" h="59689">
                  <a:moveTo>
                    <a:pt x="24744" y="48791"/>
                  </a:move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562405" y="2073399"/>
              <a:ext cx="93345" cy="635"/>
            </a:xfrm>
            <a:custGeom>
              <a:avLst/>
              <a:gdLst/>
              <a:ahLst/>
              <a:cxnLst/>
              <a:rect l="l" t="t" r="r" b="b"/>
              <a:pathLst>
                <a:path w="93345" h="635">
                  <a:moveTo>
                    <a:pt x="0" y="0"/>
                  </a:moveTo>
                  <a:lnTo>
                    <a:pt x="93045" y="555"/>
                  </a:lnTo>
                </a:path>
              </a:pathLst>
            </a:custGeom>
            <a:ln w="7315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660342" y="2508360"/>
              <a:ext cx="46355" cy="66040"/>
            </a:xfrm>
            <a:custGeom>
              <a:avLst/>
              <a:gdLst/>
              <a:ahLst/>
              <a:cxnLst/>
              <a:rect l="l" t="t" r="r" b="b"/>
              <a:pathLst>
                <a:path w="46354" h="66039">
                  <a:moveTo>
                    <a:pt x="0" y="0"/>
                  </a:moveTo>
                  <a:lnTo>
                    <a:pt x="0" y="65788"/>
                  </a:lnTo>
                  <a:lnTo>
                    <a:pt x="11447" y="60305"/>
                  </a:lnTo>
                  <a:lnTo>
                    <a:pt x="21642" y="55253"/>
                  </a:lnTo>
                  <a:lnTo>
                    <a:pt x="32910" y="48658"/>
                  </a:lnTo>
                  <a:lnTo>
                    <a:pt x="42032" y="41034"/>
                  </a:lnTo>
                  <a:lnTo>
                    <a:pt x="45788" y="32895"/>
                  </a:lnTo>
                  <a:lnTo>
                    <a:pt x="42032" y="24757"/>
                  </a:lnTo>
                  <a:lnTo>
                    <a:pt x="32910" y="17133"/>
                  </a:lnTo>
                  <a:lnTo>
                    <a:pt x="21642" y="10536"/>
                  </a:lnTo>
                  <a:lnTo>
                    <a:pt x="11447" y="54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660342" y="2508360"/>
              <a:ext cx="46355" cy="66040"/>
            </a:xfrm>
            <a:custGeom>
              <a:avLst/>
              <a:gdLst/>
              <a:ahLst/>
              <a:cxnLst/>
              <a:rect l="l" t="t" r="r" b="b"/>
              <a:pathLst>
                <a:path w="46354" h="66039">
                  <a:moveTo>
                    <a:pt x="0" y="54826"/>
                  </a:moveTo>
                  <a:lnTo>
                    <a:pt x="0" y="44889"/>
                  </a:lnTo>
                  <a:lnTo>
                    <a:pt x="0" y="32895"/>
                  </a:lnTo>
                  <a:lnTo>
                    <a:pt x="0" y="20902"/>
                  </a:lnTo>
                  <a:lnTo>
                    <a:pt x="0" y="10965"/>
                  </a:lnTo>
                  <a:lnTo>
                    <a:pt x="0" y="0"/>
                  </a:lnTo>
                  <a:lnTo>
                    <a:pt x="11447" y="5482"/>
                  </a:lnTo>
                  <a:lnTo>
                    <a:pt x="21642" y="10536"/>
                  </a:lnTo>
                  <a:lnTo>
                    <a:pt x="32910" y="17133"/>
                  </a:lnTo>
                  <a:lnTo>
                    <a:pt x="42032" y="24757"/>
                  </a:lnTo>
                  <a:lnTo>
                    <a:pt x="45788" y="32895"/>
                  </a:lnTo>
                  <a:lnTo>
                    <a:pt x="42032" y="41034"/>
                  </a:lnTo>
                  <a:lnTo>
                    <a:pt x="32910" y="48658"/>
                  </a:lnTo>
                  <a:lnTo>
                    <a:pt x="21642" y="55253"/>
                  </a:lnTo>
                  <a:lnTo>
                    <a:pt x="11447" y="60305"/>
                  </a:lnTo>
                  <a:lnTo>
                    <a:pt x="0" y="65788"/>
                  </a:lnTo>
                  <a:lnTo>
                    <a:pt x="0" y="5482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566215" y="2541168"/>
              <a:ext cx="95885" cy="635"/>
            </a:xfrm>
            <a:custGeom>
              <a:avLst/>
              <a:gdLst/>
              <a:ahLst/>
              <a:cxnLst/>
              <a:rect l="l" t="t" r="r" b="b"/>
              <a:pathLst>
                <a:path w="95884" h="635">
                  <a:moveTo>
                    <a:pt x="0" y="618"/>
                  </a:moveTo>
                  <a:lnTo>
                    <a:pt x="95816" y="0"/>
                  </a:lnTo>
                </a:path>
              </a:pathLst>
            </a:custGeom>
            <a:ln w="7314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5506" y="2360075"/>
              <a:ext cx="81132" cy="137351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648" y="2139672"/>
              <a:ext cx="81135" cy="137351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4042" y="2386561"/>
              <a:ext cx="75920" cy="121013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5927" y="2143701"/>
              <a:ext cx="75920" cy="121013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690735" y="2074518"/>
              <a:ext cx="113664" cy="0"/>
            </a:xfrm>
            <a:custGeom>
              <a:avLst/>
              <a:gdLst/>
              <a:ahLst/>
              <a:cxnLst/>
              <a:rect l="l" t="t" r="r" b="b"/>
              <a:pathLst>
                <a:path w="113665" h="0">
                  <a:moveTo>
                    <a:pt x="0" y="0"/>
                  </a:moveTo>
                  <a:lnTo>
                    <a:pt x="113670" y="0"/>
                  </a:lnTo>
                </a:path>
              </a:pathLst>
            </a:custGeom>
            <a:ln w="43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785050" y="2065993"/>
              <a:ext cx="19685" cy="17145"/>
            </a:xfrm>
            <a:custGeom>
              <a:avLst/>
              <a:gdLst/>
              <a:ahLst/>
              <a:cxnLst/>
              <a:rect l="l" t="t" r="r" b="b"/>
              <a:pathLst>
                <a:path w="19684" h="17144">
                  <a:moveTo>
                    <a:pt x="0" y="0"/>
                  </a:moveTo>
                  <a:lnTo>
                    <a:pt x="0" y="17051"/>
                  </a:lnTo>
                  <a:lnTo>
                    <a:pt x="19355" y="8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690735" y="2065993"/>
              <a:ext cx="113664" cy="478155"/>
            </a:xfrm>
            <a:custGeom>
              <a:avLst/>
              <a:gdLst/>
              <a:ahLst/>
              <a:cxnLst/>
              <a:rect l="l" t="t" r="r" b="b"/>
              <a:pathLst>
                <a:path w="113665" h="478155">
                  <a:moveTo>
                    <a:pt x="113670" y="8525"/>
                  </a:moveTo>
                  <a:lnTo>
                    <a:pt x="94315" y="0"/>
                  </a:lnTo>
                  <a:lnTo>
                    <a:pt x="94315" y="17051"/>
                  </a:lnTo>
                  <a:lnTo>
                    <a:pt x="113670" y="8525"/>
                  </a:lnTo>
                  <a:close/>
                </a:path>
                <a:path w="113665" h="478155">
                  <a:moveTo>
                    <a:pt x="0" y="477922"/>
                  </a:moveTo>
                  <a:lnTo>
                    <a:pt x="113670" y="477922"/>
                  </a:lnTo>
                </a:path>
              </a:pathLst>
            </a:custGeom>
            <a:ln w="38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785050" y="2535390"/>
              <a:ext cx="19685" cy="17145"/>
            </a:xfrm>
            <a:custGeom>
              <a:avLst/>
              <a:gdLst/>
              <a:ahLst/>
              <a:cxnLst/>
              <a:rect l="l" t="t" r="r" b="b"/>
              <a:pathLst>
                <a:path w="19684" h="17144">
                  <a:moveTo>
                    <a:pt x="0" y="0"/>
                  </a:moveTo>
                  <a:lnTo>
                    <a:pt x="0" y="17051"/>
                  </a:lnTo>
                  <a:lnTo>
                    <a:pt x="19355" y="8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785050" y="2535390"/>
              <a:ext cx="19685" cy="17145"/>
            </a:xfrm>
            <a:custGeom>
              <a:avLst/>
              <a:gdLst/>
              <a:ahLst/>
              <a:cxnLst/>
              <a:rect l="l" t="t" r="r" b="b"/>
              <a:pathLst>
                <a:path w="19684" h="17144">
                  <a:moveTo>
                    <a:pt x="19355" y="8525"/>
                  </a:moveTo>
                  <a:lnTo>
                    <a:pt x="0" y="0"/>
                  </a:lnTo>
                  <a:lnTo>
                    <a:pt x="0" y="17051"/>
                  </a:lnTo>
                  <a:lnTo>
                    <a:pt x="19355" y="8525"/>
                  </a:lnTo>
                  <a:close/>
                </a:path>
              </a:pathLst>
            </a:custGeom>
            <a:ln w="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917393" y="2310755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 h="0">
                  <a:moveTo>
                    <a:pt x="0" y="0"/>
                  </a:moveTo>
                  <a:lnTo>
                    <a:pt x="56835" y="0"/>
                  </a:lnTo>
                </a:path>
              </a:pathLst>
            </a:custGeom>
            <a:ln w="73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804405" y="2074518"/>
              <a:ext cx="398145" cy="469900"/>
            </a:xfrm>
            <a:custGeom>
              <a:avLst/>
              <a:gdLst/>
              <a:ahLst/>
              <a:cxnLst/>
              <a:rect l="l" t="t" r="r" b="b"/>
              <a:pathLst>
                <a:path w="398144" h="469900">
                  <a:moveTo>
                    <a:pt x="0" y="0"/>
                  </a:moveTo>
                  <a:lnTo>
                    <a:pt x="284178" y="469397"/>
                  </a:lnTo>
                  <a:lnTo>
                    <a:pt x="284178" y="469397"/>
                  </a:lnTo>
                </a:path>
                <a:path w="398144" h="469900">
                  <a:moveTo>
                    <a:pt x="0" y="469397"/>
                  </a:moveTo>
                  <a:lnTo>
                    <a:pt x="284178" y="0"/>
                  </a:lnTo>
                </a:path>
                <a:path w="398144" h="469900">
                  <a:moveTo>
                    <a:pt x="284178" y="469397"/>
                  </a:moveTo>
                  <a:lnTo>
                    <a:pt x="397851" y="469397"/>
                  </a:lnTo>
                </a:path>
              </a:pathLst>
            </a:custGeom>
            <a:ln w="38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182902" y="2535390"/>
              <a:ext cx="19685" cy="17145"/>
            </a:xfrm>
            <a:custGeom>
              <a:avLst/>
              <a:gdLst/>
              <a:ahLst/>
              <a:cxnLst/>
              <a:rect l="l" t="t" r="r" b="b"/>
              <a:pathLst>
                <a:path w="19684" h="17144">
                  <a:moveTo>
                    <a:pt x="0" y="0"/>
                  </a:moveTo>
                  <a:lnTo>
                    <a:pt x="0" y="17051"/>
                  </a:lnTo>
                  <a:lnTo>
                    <a:pt x="19355" y="8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088587" y="2074090"/>
              <a:ext cx="113664" cy="478790"/>
            </a:xfrm>
            <a:custGeom>
              <a:avLst/>
              <a:gdLst/>
              <a:ahLst/>
              <a:cxnLst/>
              <a:rect l="l" t="t" r="r" b="b"/>
              <a:pathLst>
                <a:path w="113665" h="478789">
                  <a:moveTo>
                    <a:pt x="113670" y="469824"/>
                  </a:moveTo>
                  <a:lnTo>
                    <a:pt x="94315" y="461299"/>
                  </a:lnTo>
                  <a:lnTo>
                    <a:pt x="94315" y="478350"/>
                  </a:lnTo>
                  <a:lnTo>
                    <a:pt x="113670" y="469824"/>
                  </a:lnTo>
                  <a:close/>
                </a:path>
                <a:path w="113665" h="478789">
                  <a:moveTo>
                    <a:pt x="0" y="837"/>
                  </a:moveTo>
                  <a:lnTo>
                    <a:pt x="113670" y="0"/>
                  </a:lnTo>
                </a:path>
              </a:pathLst>
            </a:custGeom>
            <a:ln w="38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182866" y="2065707"/>
              <a:ext cx="19685" cy="17145"/>
            </a:xfrm>
            <a:custGeom>
              <a:avLst/>
              <a:gdLst/>
              <a:ahLst/>
              <a:cxnLst/>
              <a:rect l="l" t="t" r="r" b="b"/>
              <a:pathLst>
                <a:path w="19684" h="17144">
                  <a:moveTo>
                    <a:pt x="0" y="0"/>
                  </a:moveTo>
                  <a:lnTo>
                    <a:pt x="71" y="17051"/>
                  </a:lnTo>
                  <a:lnTo>
                    <a:pt x="19391" y="8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1182866" y="2065707"/>
              <a:ext cx="19685" cy="17145"/>
            </a:xfrm>
            <a:custGeom>
              <a:avLst/>
              <a:gdLst/>
              <a:ahLst/>
              <a:cxnLst/>
              <a:rect l="l" t="t" r="r" b="b"/>
              <a:pathLst>
                <a:path w="19684" h="17144">
                  <a:moveTo>
                    <a:pt x="19391" y="8383"/>
                  </a:moveTo>
                  <a:lnTo>
                    <a:pt x="0" y="0"/>
                  </a:lnTo>
                  <a:lnTo>
                    <a:pt x="71" y="17051"/>
                  </a:lnTo>
                  <a:lnTo>
                    <a:pt x="19391" y="8383"/>
                  </a:lnTo>
                  <a:close/>
                </a:path>
              </a:pathLst>
            </a:custGeom>
            <a:ln w="39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 descr=""/>
          <p:cNvSpPr txBox="1"/>
          <p:nvPr/>
        </p:nvSpPr>
        <p:spPr>
          <a:xfrm>
            <a:off x="1421142" y="2614621"/>
            <a:ext cx="48260" cy="8890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" spc="-50" b="1">
                <a:latin typeface="Cambria"/>
                <a:cs typeface="Cambria"/>
              </a:rPr>
              <a:t>2</a:t>
            </a:r>
            <a:endParaRPr sz="400">
              <a:latin typeface="Cambria"/>
              <a:cs typeface="Cambria"/>
            </a:endParaRPr>
          </a:p>
        </p:txBody>
      </p:sp>
      <p:grpSp>
        <p:nvGrpSpPr>
          <p:cNvPr id="43" name="object 43" descr=""/>
          <p:cNvGrpSpPr/>
          <p:nvPr/>
        </p:nvGrpSpPr>
        <p:grpSpPr>
          <a:xfrm>
            <a:off x="911551" y="2296415"/>
            <a:ext cx="69215" cy="36830"/>
            <a:chOff x="911551" y="2296415"/>
            <a:chExt cx="69215" cy="36830"/>
          </a:xfrm>
        </p:grpSpPr>
        <p:sp>
          <p:nvSpPr>
            <p:cNvPr id="44" name="object 44" descr=""/>
            <p:cNvSpPr/>
            <p:nvPr/>
          </p:nvSpPr>
          <p:spPr>
            <a:xfrm>
              <a:off x="913773" y="2298637"/>
              <a:ext cx="64769" cy="32384"/>
            </a:xfrm>
            <a:custGeom>
              <a:avLst/>
              <a:gdLst/>
              <a:ahLst/>
              <a:cxnLst/>
              <a:rect l="l" t="t" r="r" b="b"/>
              <a:pathLst>
                <a:path w="64769" h="32385">
                  <a:moveTo>
                    <a:pt x="64673" y="0"/>
                  </a:moveTo>
                  <a:lnTo>
                    <a:pt x="0" y="0"/>
                  </a:lnTo>
                  <a:lnTo>
                    <a:pt x="0" y="32047"/>
                  </a:lnTo>
                  <a:lnTo>
                    <a:pt x="64673" y="32047"/>
                  </a:lnTo>
                  <a:lnTo>
                    <a:pt x="64673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913773" y="2298637"/>
              <a:ext cx="64769" cy="32384"/>
            </a:xfrm>
            <a:custGeom>
              <a:avLst/>
              <a:gdLst/>
              <a:ahLst/>
              <a:cxnLst/>
              <a:rect l="l" t="t" r="r" b="b"/>
              <a:pathLst>
                <a:path w="64769" h="32385">
                  <a:moveTo>
                    <a:pt x="0" y="0"/>
                  </a:moveTo>
                  <a:lnTo>
                    <a:pt x="0" y="32047"/>
                  </a:lnTo>
                  <a:lnTo>
                    <a:pt x="64673" y="32047"/>
                  </a:lnTo>
                  <a:lnTo>
                    <a:pt x="64673" y="0"/>
                  </a:lnTo>
                  <a:lnTo>
                    <a:pt x="0" y="0"/>
                  </a:lnTo>
                  <a:close/>
                </a:path>
              </a:pathLst>
            </a:custGeom>
            <a:ln w="41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6" name="object 46" descr=""/>
          <p:cNvSpPr txBox="1"/>
          <p:nvPr/>
        </p:nvSpPr>
        <p:spPr>
          <a:xfrm>
            <a:off x="1196787" y="2263636"/>
            <a:ext cx="295910" cy="1162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5" b="1">
                <a:solidFill>
                  <a:srgbClr val="8A008A"/>
                </a:solidFill>
                <a:latin typeface="Cambria"/>
                <a:cs typeface="Cambria"/>
              </a:rPr>
              <a:t>Detectors</a:t>
            </a:r>
            <a:endParaRPr sz="600">
              <a:latin typeface="Cambria"/>
              <a:cs typeface="Cambria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873016" y="2135019"/>
            <a:ext cx="147955" cy="100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00" spc="-70" b="1">
                <a:latin typeface="Cambria"/>
                <a:cs typeface="Cambria"/>
              </a:rPr>
              <a:t>50:50</a:t>
            </a:r>
            <a:endParaRPr sz="500">
              <a:latin typeface="Cambria"/>
              <a:cs typeface="Cambria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485288" y="2274250"/>
            <a:ext cx="270510" cy="1162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60" b="1">
                <a:solidFill>
                  <a:srgbClr val="8A008A"/>
                </a:solidFill>
                <a:latin typeface="Cambria"/>
                <a:cs typeface="Cambria"/>
              </a:rPr>
              <a:t>Emitters</a:t>
            </a:r>
            <a:endParaRPr sz="600">
              <a:latin typeface="Cambria"/>
              <a:cs typeface="Cambria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893074" y="2360532"/>
            <a:ext cx="123189" cy="100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00" spc="-20" b="1">
                <a:latin typeface="Cambria"/>
                <a:cs typeface="Cambria"/>
              </a:rPr>
              <a:t>B.S.</a:t>
            </a:r>
            <a:endParaRPr sz="500">
              <a:latin typeface="Cambria"/>
              <a:cs typeface="Cambria"/>
            </a:endParaRPr>
          </a:p>
        </p:txBody>
      </p:sp>
      <p:grpSp>
        <p:nvGrpSpPr>
          <p:cNvPr id="50" name="object 50" descr=""/>
          <p:cNvGrpSpPr/>
          <p:nvPr/>
        </p:nvGrpSpPr>
        <p:grpSpPr>
          <a:xfrm>
            <a:off x="253327" y="1869110"/>
            <a:ext cx="1092835" cy="943610"/>
            <a:chOff x="253327" y="1869110"/>
            <a:chExt cx="1092835" cy="943610"/>
          </a:xfrm>
        </p:grpSpPr>
        <p:sp>
          <p:nvSpPr>
            <p:cNvPr id="51" name="object 51" descr=""/>
            <p:cNvSpPr/>
            <p:nvPr/>
          </p:nvSpPr>
          <p:spPr>
            <a:xfrm>
              <a:off x="1242084" y="2547430"/>
              <a:ext cx="96520" cy="0"/>
            </a:xfrm>
            <a:custGeom>
              <a:avLst/>
              <a:gdLst/>
              <a:ahLst/>
              <a:cxnLst/>
              <a:rect l="l" t="t" r="r" b="b"/>
              <a:pathLst>
                <a:path w="96519" h="0">
                  <a:moveTo>
                    <a:pt x="0" y="0"/>
                  </a:moveTo>
                  <a:lnTo>
                    <a:pt x="96195" y="0"/>
                  </a:lnTo>
                </a:path>
              </a:pathLst>
            </a:custGeom>
            <a:ln w="7315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208119" y="2517077"/>
              <a:ext cx="37465" cy="56515"/>
            </a:xfrm>
            <a:custGeom>
              <a:avLst/>
              <a:gdLst/>
              <a:ahLst/>
              <a:cxnLst/>
              <a:rect l="l" t="t" r="r" b="b"/>
              <a:pathLst>
                <a:path w="37465" h="56514">
                  <a:moveTo>
                    <a:pt x="0" y="0"/>
                  </a:moveTo>
                  <a:lnTo>
                    <a:pt x="41" y="4542"/>
                  </a:lnTo>
                  <a:lnTo>
                    <a:pt x="130" y="14230"/>
                  </a:lnTo>
                  <a:lnTo>
                    <a:pt x="251" y="27544"/>
                  </a:lnTo>
                  <a:lnTo>
                    <a:pt x="315" y="34553"/>
                  </a:lnTo>
                  <a:lnTo>
                    <a:pt x="429" y="46980"/>
                  </a:lnTo>
                  <a:lnTo>
                    <a:pt x="514" y="56271"/>
                  </a:lnTo>
                  <a:lnTo>
                    <a:pt x="9746" y="51435"/>
                  </a:lnTo>
                  <a:lnTo>
                    <a:pt x="17970" y="46980"/>
                  </a:lnTo>
                  <a:lnTo>
                    <a:pt x="27050" y="41192"/>
                  </a:lnTo>
                  <a:lnTo>
                    <a:pt x="34383" y="34553"/>
                  </a:lnTo>
                  <a:lnTo>
                    <a:pt x="37363" y="27544"/>
                  </a:lnTo>
                  <a:lnTo>
                    <a:pt x="34256" y="20633"/>
                  </a:lnTo>
                  <a:lnTo>
                    <a:pt x="26804" y="14230"/>
                  </a:lnTo>
                  <a:lnTo>
                    <a:pt x="17621" y="8734"/>
                  </a:lnTo>
                  <a:lnTo>
                    <a:pt x="9320" y="45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208119" y="2517076"/>
              <a:ext cx="37465" cy="56515"/>
            </a:xfrm>
            <a:custGeom>
              <a:avLst/>
              <a:gdLst/>
              <a:ahLst/>
              <a:cxnLst/>
              <a:rect l="l" t="t" r="r" b="b"/>
              <a:pathLst>
                <a:path w="37465" h="56514">
                  <a:moveTo>
                    <a:pt x="428" y="46893"/>
                  </a:moveTo>
                  <a:lnTo>
                    <a:pt x="350" y="38394"/>
                  </a:lnTo>
                  <a:lnTo>
                    <a:pt x="257" y="28137"/>
                  </a:lnTo>
                  <a:lnTo>
                    <a:pt x="163" y="17880"/>
                  </a:lnTo>
                  <a:lnTo>
                    <a:pt x="85" y="9381"/>
                  </a:lnTo>
                  <a:lnTo>
                    <a:pt x="0" y="0"/>
                  </a:lnTo>
                  <a:lnTo>
                    <a:pt x="9320" y="4542"/>
                  </a:lnTo>
                  <a:lnTo>
                    <a:pt x="17621" y="8734"/>
                  </a:lnTo>
                  <a:lnTo>
                    <a:pt x="26804" y="14230"/>
                  </a:lnTo>
                  <a:lnTo>
                    <a:pt x="34256" y="20633"/>
                  </a:lnTo>
                  <a:lnTo>
                    <a:pt x="37363" y="27544"/>
                  </a:lnTo>
                  <a:lnTo>
                    <a:pt x="34383" y="34553"/>
                  </a:lnTo>
                  <a:lnTo>
                    <a:pt x="27050" y="41192"/>
                  </a:lnTo>
                  <a:lnTo>
                    <a:pt x="17970" y="46980"/>
                  </a:lnTo>
                  <a:lnTo>
                    <a:pt x="9746" y="51435"/>
                  </a:lnTo>
                  <a:lnTo>
                    <a:pt x="514" y="56271"/>
                  </a:lnTo>
                  <a:lnTo>
                    <a:pt x="428" y="4689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246096" y="2080484"/>
              <a:ext cx="96520" cy="0"/>
            </a:xfrm>
            <a:custGeom>
              <a:avLst/>
              <a:gdLst/>
              <a:ahLst/>
              <a:cxnLst/>
              <a:rect l="l" t="t" r="r" b="b"/>
              <a:pathLst>
                <a:path w="96519" h="0">
                  <a:moveTo>
                    <a:pt x="0" y="0"/>
                  </a:moveTo>
                  <a:lnTo>
                    <a:pt x="96195" y="0"/>
                  </a:lnTo>
                </a:path>
              </a:pathLst>
            </a:custGeom>
            <a:ln w="7315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205860" y="2051396"/>
              <a:ext cx="37465" cy="56515"/>
            </a:xfrm>
            <a:custGeom>
              <a:avLst/>
              <a:gdLst/>
              <a:ahLst/>
              <a:cxnLst/>
              <a:rect l="l" t="t" r="r" b="b"/>
              <a:pathLst>
                <a:path w="37465" h="56514">
                  <a:moveTo>
                    <a:pt x="0" y="0"/>
                  </a:moveTo>
                  <a:lnTo>
                    <a:pt x="429" y="46980"/>
                  </a:lnTo>
                  <a:lnTo>
                    <a:pt x="514" y="56271"/>
                  </a:lnTo>
                  <a:lnTo>
                    <a:pt x="34383" y="34553"/>
                  </a:lnTo>
                  <a:lnTo>
                    <a:pt x="37363" y="27544"/>
                  </a:lnTo>
                  <a:lnTo>
                    <a:pt x="34256" y="20633"/>
                  </a:lnTo>
                  <a:lnTo>
                    <a:pt x="26804" y="14230"/>
                  </a:lnTo>
                  <a:lnTo>
                    <a:pt x="17621" y="8734"/>
                  </a:lnTo>
                  <a:lnTo>
                    <a:pt x="9320" y="45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205860" y="2051395"/>
              <a:ext cx="37465" cy="56515"/>
            </a:xfrm>
            <a:custGeom>
              <a:avLst/>
              <a:gdLst/>
              <a:ahLst/>
              <a:cxnLst/>
              <a:rect l="l" t="t" r="r" b="b"/>
              <a:pathLst>
                <a:path w="37465" h="56514">
                  <a:moveTo>
                    <a:pt x="428" y="46893"/>
                  </a:moveTo>
                  <a:lnTo>
                    <a:pt x="350" y="38394"/>
                  </a:lnTo>
                  <a:lnTo>
                    <a:pt x="257" y="28137"/>
                  </a:lnTo>
                  <a:lnTo>
                    <a:pt x="163" y="17880"/>
                  </a:lnTo>
                  <a:lnTo>
                    <a:pt x="85" y="9381"/>
                  </a:lnTo>
                  <a:lnTo>
                    <a:pt x="0" y="0"/>
                  </a:lnTo>
                  <a:lnTo>
                    <a:pt x="9320" y="4542"/>
                  </a:lnTo>
                  <a:lnTo>
                    <a:pt x="17621" y="8734"/>
                  </a:lnTo>
                  <a:lnTo>
                    <a:pt x="26804" y="14230"/>
                  </a:lnTo>
                  <a:lnTo>
                    <a:pt x="34256" y="20633"/>
                  </a:lnTo>
                  <a:lnTo>
                    <a:pt x="37363" y="27544"/>
                  </a:lnTo>
                  <a:lnTo>
                    <a:pt x="34383" y="34553"/>
                  </a:lnTo>
                  <a:lnTo>
                    <a:pt x="27050" y="41192"/>
                  </a:lnTo>
                  <a:lnTo>
                    <a:pt x="17970" y="46980"/>
                  </a:lnTo>
                  <a:lnTo>
                    <a:pt x="9746" y="51435"/>
                  </a:lnTo>
                  <a:lnTo>
                    <a:pt x="514" y="56271"/>
                  </a:lnTo>
                  <a:lnTo>
                    <a:pt x="428" y="4689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0841" y="1869110"/>
              <a:ext cx="168079" cy="328794"/>
            </a:xfrm>
            <a:prstGeom prst="rect">
              <a:avLst/>
            </a:prstGeom>
          </p:spPr>
        </p:pic>
        <p:sp>
          <p:nvSpPr>
            <p:cNvPr id="58" name="object 58" descr=""/>
            <p:cNvSpPr/>
            <p:nvPr/>
          </p:nvSpPr>
          <p:spPr>
            <a:xfrm>
              <a:off x="342117" y="1913861"/>
              <a:ext cx="1270" cy="263525"/>
            </a:xfrm>
            <a:custGeom>
              <a:avLst/>
              <a:gdLst/>
              <a:ahLst/>
              <a:cxnLst/>
              <a:rect l="l" t="t" r="r" b="b"/>
              <a:pathLst>
                <a:path w="1270" h="263525">
                  <a:moveTo>
                    <a:pt x="0" y="0"/>
                  </a:moveTo>
                  <a:lnTo>
                    <a:pt x="1261" y="26305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333996" y="2140263"/>
              <a:ext cx="18415" cy="36830"/>
            </a:xfrm>
            <a:custGeom>
              <a:avLst/>
              <a:gdLst/>
              <a:ahLst/>
              <a:cxnLst/>
              <a:rect l="l" t="t" r="r" b="b"/>
              <a:pathLst>
                <a:path w="18414" h="36830">
                  <a:moveTo>
                    <a:pt x="18414" y="0"/>
                  </a:moveTo>
                  <a:lnTo>
                    <a:pt x="0" y="157"/>
                  </a:lnTo>
                  <a:lnTo>
                    <a:pt x="9382" y="36652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333996" y="2140263"/>
              <a:ext cx="18415" cy="36830"/>
            </a:xfrm>
            <a:custGeom>
              <a:avLst/>
              <a:gdLst/>
              <a:ahLst/>
              <a:cxnLst/>
              <a:rect l="l" t="t" r="r" b="b"/>
              <a:pathLst>
                <a:path w="18414" h="36830">
                  <a:moveTo>
                    <a:pt x="9382" y="36652"/>
                  </a:moveTo>
                  <a:lnTo>
                    <a:pt x="18414" y="0"/>
                  </a:lnTo>
                  <a:lnTo>
                    <a:pt x="0" y="157"/>
                  </a:lnTo>
                  <a:lnTo>
                    <a:pt x="9382" y="3665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333085" y="1913861"/>
              <a:ext cx="18415" cy="36830"/>
            </a:xfrm>
            <a:custGeom>
              <a:avLst/>
              <a:gdLst/>
              <a:ahLst/>
              <a:cxnLst/>
              <a:rect l="l" t="t" r="r" b="b"/>
              <a:pathLst>
                <a:path w="18414" h="36830">
                  <a:moveTo>
                    <a:pt x="9031" y="0"/>
                  </a:moveTo>
                  <a:lnTo>
                    <a:pt x="0" y="36652"/>
                  </a:lnTo>
                  <a:lnTo>
                    <a:pt x="18414" y="36498"/>
                  </a:lnTo>
                  <a:lnTo>
                    <a:pt x="90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333085" y="1913861"/>
              <a:ext cx="18415" cy="36830"/>
            </a:xfrm>
            <a:custGeom>
              <a:avLst/>
              <a:gdLst/>
              <a:ahLst/>
              <a:cxnLst/>
              <a:rect l="l" t="t" r="r" b="b"/>
              <a:pathLst>
                <a:path w="18414" h="36830">
                  <a:moveTo>
                    <a:pt x="9031" y="0"/>
                  </a:moveTo>
                  <a:lnTo>
                    <a:pt x="0" y="36652"/>
                  </a:lnTo>
                  <a:lnTo>
                    <a:pt x="18414" y="36498"/>
                  </a:lnTo>
                  <a:lnTo>
                    <a:pt x="9031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255549" y="2409165"/>
              <a:ext cx="299720" cy="401320"/>
            </a:xfrm>
            <a:custGeom>
              <a:avLst/>
              <a:gdLst/>
              <a:ahLst/>
              <a:cxnLst/>
              <a:rect l="l" t="t" r="r" b="b"/>
              <a:pathLst>
                <a:path w="299720" h="401319">
                  <a:moveTo>
                    <a:pt x="0" y="0"/>
                  </a:moveTo>
                  <a:lnTo>
                    <a:pt x="0" y="401004"/>
                  </a:lnTo>
                  <a:lnTo>
                    <a:pt x="299420" y="401004"/>
                  </a:lnTo>
                  <a:lnTo>
                    <a:pt x="299420" y="0"/>
                  </a:lnTo>
                  <a:lnTo>
                    <a:pt x="0" y="0"/>
                  </a:lnTo>
                  <a:close/>
                </a:path>
              </a:pathLst>
            </a:custGeom>
            <a:ln w="37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4" name="object 6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7820" y="2549034"/>
              <a:ext cx="126475" cy="71127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7298" y="2430574"/>
              <a:ext cx="168316" cy="325507"/>
            </a:xfrm>
            <a:prstGeom prst="rect">
              <a:avLst/>
            </a:prstGeom>
          </p:spPr>
        </p:pic>
        <p:sp>
          <p:nvSpPr>
            <p:cNvPr id="66" name="object 66" descr=""/>
            <p:cNvSpPr/>
            <p:nvPr/>
          </p:nvSpPr>
          <p:spPr>
            <a:xfrm>
              <a:off x="348628" y="2467085"/>
              <a:ext cx="1270" cy="260985"/>
            </a:xfrm>
            <a:custGeom>
              <a:avLst/>
              <a:gdLst/>
              <a:ahLst/>
              <a:cxnLst/>
              <a:rect l="l" t="t" r="r" b="b"/>
              <a:pathLst>
                <a:path w="1270" h="260985">
                  <a:moveTo>
                    <a:pt x="0" y="0"/>
                  </a:moveTo>
                  <a:lnTo>
                    <a:pt x="1263" y="2604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340507" y="2690846"/>
              <a:ext cx="18415" cy="36830"/>
            </a:xfrm>
            <a:custGeom>
              <a:avLst/>
              <a:gdLst/>
              <a:ahLst/>
              <a:cxnLst/>
              <a:rect l="l" t="t" r="r" b="b"/>
              <a:pathLst>
                <a:path w="18414" h="36830">
                  <a:moveTo>
                    <a:pt x="18414" y="0"/>
                  </a:moveTo>
                  <a:lnTo>
                    <a:pt x="0" y="157"/>
                  </a:lnTo>
                  <a:lnTo>
                    <a:pt x="9384" y="36655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340507" y="2690846"/>
              <a:ext cx="18415" cy="36830"/>
            </a:xfrm>
            <a:custGeom>
              <a:avLst/>
              <a:gdLst/>
              <a:ahLst/>
              <a:cxnLst/>
              <a:rect l="l" t="t" r="r" b="b"/>
              <a:pathLst>
                <a:path w="18414" h="36830">
                  <a:moveTo>
                    <a:pt x="9384" y="36655"/>
                  </a:moveTo>
                  <a:lnTo>
                    <a:pt x="18414" y="0"/>
                  </a:lnTo>
                  <a:lnTo>
                    <a:pt x="0" y="157"/>
                  </a:lnTo>
                  <a:lnTo>
                    <a:pt x="9384" y="3665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339599" y="2467085"/>
              <a:ext cx="18415" cy="36830"/>
            </a:xfrm>
            <a:custGeom>
              <a:avLst/>
              <a:gdLst/>
              <a:ahLst/>
              <a:cxnLst/>
              <a:rect l="l" t="t" r="r" b="b"/>
              <a:pathLst>
                <a:path w="18414" h="36830">
                  <a:moveTo>
                    <a:pt x="9029" y="0"/>
                  </a:moveTo>
                  <a:lnTo>
                    <a:pt x="0" y="36655"/>
                  </a:lnTo>
                  <a:lnTo>
                    <a:pt x="18414" y="36498"/>
                  </a:lnTo>
                  <a:lnTo>
                    <a:pt x="90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339599" y="2467085"/>
              <a:ext cx="18415" cy="36830"/>
            </a:xfrm>
            <a:custGeom>
              <a:avLst/>
              <a:gdLst/>
              <a:ahLst/>
              <a:cxnLst/>
              <a:rect l="l" t="t" r="r" b="b"/>
              <a:pathLst>
                <a:path w="18414" h="36830">
                  <a:moveTo>
                    <a:pt x="9029" y="0"/>
                  </a:moveTo>
                  <a:lnTo>
                    <a:pt x="0" y="36655"/>
                  </a:lnTo>
                  <a:lnTo>
                    <a:pt x="18414" y="36498"/>
                  </a:lnTo>
                  <a:lnTo>
                    <a:pt x="9029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1" name="object 71" descr=""/>
          <p:cNvSpPr/>
          <p:nvPr/>
        </p:nvSpPr>
        <p:spPr>
          <a:xfrm>
            <a:off x="1572806" y="1990915"/>
            <a:ext cx="45720" cy="1905"/>
          </a:xfrm>
          <a:custGeom>
            <a:avLst/>
            <a:gdLst/>
            <a:ahLst/>
            <a:cxnLst/>
            <a:rect l="l" t="t" r="r" b="b"/>
            <a:pathLst>
              <a:path w="45719" h="1905">
                <a:moveTo>
                  <a:pt x="1104" y="736"/>
                </a:moveTo>
                <a:lnTo>
                  <a:pt x="939" y="215"/>
                </a:lnTo>
                <a:lnTo>
                  <a:pt x="546" y="0"/>
                </a:lnTo>
                <a:lnTo>
                  <a:pt x="165" y="215"/>
                </a:lnTo>
                <a:lnTo>
                  <a:pt x="0" y="736"/>
                </a:lnTo>
                <a:lnTo>
                  <a:pt x="165" y="1257"/>
                </a:lnTo>
                <a:lnTo>
                  <a:pt x="546" y="1473"/>
                </a:lnTo>
                <a:lnTo>
                  <a:pt x="939" y="1257"/>
                </a:lnTo>
                <a:lnTo>
                  <a:pt x="1104" y="736"/>
                </a:lnTo>
                <a:close/>
              </a:path>
              <a:path w="45719" h="1905">
                <a:moveTo>
                  <a:pt x="45339" y="736"/>
                </a:moveTo>
                <a:lnTo>
                  <a:pt x="45186" y="215"/>
                </a:lnTo>
                <a:lnTo>
                  <a:pt x="44792" y="0"/>
                </a:lnTo>
                <a:lnTo>
                  <a:pt x="44399" y="215"/>
                </a:lnTo>
                <a:lnTo>
                  <a:pt x="44234" y="736"/>
                </a:lnTo>
                <a:lnTo>
                  <a:pt x="44399" y="1257"/>
                </a:lnTo>
                <a:lnTo>
                  <a:pt x="44792" y="1473"/>
                </a:lnTo>
                <a:lnTo>
                  <a:pt x="45186" y="1257"/>
                </a:lnTo>
                <a:lnTo>
                  <a:pt x="45339" y="7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 txBox="1"/>
          <p:nvPr/>
        </p:nvSpPr>
        <p:spPr>
          <a:xfrm>
            <a:off x="245374" y="2547055"/>
            <a:ext cx="127000" cy="100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dirty="0" baseline="5555" sz="750" spc="-37" b="1">
                <a:latin typeface="Cambria"/>
                <a:cs typeface="Cambria"/>
              </a:rPr>
              <a:t>∆</a:t>
            </a:r>
            <a:r>
              <a:rPr dirty="0" sz="350" spc="-25" b="1">
                <a:latin typeface="Cambria"/>
                <a:cs typeface="Cambria"/>
              </a:rPr>
              <a:t>2</a:t>
            </a:r>
            <a:endParaRPr sz="350">
              <a:latin typeface="Cambria"/>
              <a:cs typeface="Cambria"/>
            </a:endParaRPr>
          </a:p>
        </p:txBody>
      </p:sp>
      <p:pic>
        <p:nvPicPr>
          <p:cNvPr id="73" name="object 73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7361" y="2001148"/>
            <a:ext cx="120142" cy="71800"/>
          </a:xfrm>
          <a:prstGeom prst="rect">
            <a:avLst/>
          </a:prstGeom>
        </p:spPr>
      </p:pic>
      <p:sp>
        <p:nvSpPr>
          <p:cNvPr id="74" name="object 74" descr=""/>
          <p:cNvSpPr txBox="1"/>
          <p:nvPr/>
        </p:nvSpPr>
        <p:spPr>
          <a:xfrm>
            <a:off x="1265982" y="2580184"/>
            <a:ext cx="180975" cy="11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35"/>
              </a:lnSpc>
            </a:pPr>
            <a:r>
              <a:rPr dirty="0" baseline="3968" sz="1050">
                <a:latin typeface="Cambria"/>
                <a:cs typeface="Cambria"/>
              </a:rPr>
              <a:t>4</a:t>
            </a:r>
            <a:r>
              <a:rPr dirty="0" baseline="3968" sz="1050" spc="412">
                <a:latin typeface="Cambria"/>
                <a:cs typeface="Cambria"/>
              </a:rPr>
              <a:t> </a:t>
            </a:r>
            <a:r>
              <a:rPr dirty="0" sz="600" spc="-60" b="1">
                <a:latin typeface="Cambria"/>
                <a:cs typeface="Cambria"/>
              </a:rPr>
              <a:t>D</a:t>
            </a:r>
            <a:endParaRPr sz="600">
              <a:latin typeface="Cambria"/>
              <a:cs typeface="Cambria"/>
            </a:endParaRPr>
          </a:p>
        </p:txBody>
      </p:sp>
      <p:sp>
        <p:nvSpPr>
          <p:cNvPr id="75" name="object 75" descr=""/>
          <p:cNvSpPr txBox="1"/>
          <p:nvPr/>
        </p:nvSpPr>
        <p:spPr>
          <a:xfrm>
            <a:off x="1250066" y="1908161"/>
            <a:ext cx="245110" cy="1346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dirty="0" baseline="-19841" sz="1050">
                <a:latin typeface="Cambria"/>
                <a:cs typeface="Cambria"/>
              </a:rPr>
              <a:t>3</a:t>
            </a:r>
            <a:r>
              <a:rPr dirty="0" baseline="-19841" sz="1050" spc="315">
                <a:latin typeface="Cambria"/>
                <a:cs typeface="Cambria"/>
              </a:rPr>
              <a:t> </a:t>
            </a:r>
            <a:r>
              <a:rPr dirty="0" baseline="9259" sz="900" spc="-37" b="1">
                <a:latin typeface="Cambria"/>
                <a:cs typeface="Cambria"/>
              </a:rPr>
              <a:t>D</a:t>
            </a:r>
            <a:r>
              <a:rPr dirty="0" sz="400" spc="-25" b="1">
                <a:latin typeface="Cambria"/>
                <a:cs typeface="Cambria"/>
              </a:rPr>
              <a:t>1</a:t>
            </a:r>
            <a:endParaRPr sz="400">
              <a:latin typeface="Cambria"/>
              <a:cs typeface="Cambria"/>
            </a:endParaRPr>
          </a:p>
        </p:txBody>
      </p:sp>
      <p:sp>
        <p:nvSpPr>
          <p:cNvPr id="76" name="object 76" descr=""/>
          <p:cNvSpPr txBox="1"/>
          <p:nvPr/>
        </p:nvSpPr>
        <p:spPr>
          <a:xfrm>
            <a:off x="561710" y="1935805"/>
            <a:ext cx="57150" cy="1346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700" spc="-95">
                <a:latin typeface="Cambria"/>
                <a:cs typeface="Cambria"/>
              </a:rPr>
              <a:t>1</a:t>
            </a:r>
            <a:endParaRPr sz="700">
              <a:latin typeface="Cambria"/>
              <a:cs typeface="Cambria"/>
            </a:endParaRPr>
          </a:p>
        </p:txBody>
      </p:sp>
      <p:sp>
        <p:nvSpPr>
          <p:cNvPr id="77" name="object 77" descr=""/>
          <p:cNvSpPr txBox="1"/>
          <p:nvPr/>
        </p:nvSpPr>
        <p:spPr>
          <a:xfrm>
            <a:off x="573567" y="2550600"/>
            <a:ext cx="57150" cy="1346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700" spc="-95">
                <a:latin typeface="Cambria"/>
                <a:cs typeface="Cambria"/>
              </a:rPr>
              <a:t>2</a:t>
            </a:r>
            <a:endParaRPr sz="700">
              <a:latin typeface="Cambria"/>
              <a:cs typeface="Cambria"/>
            </a:endParaRPr>
          </a:p>
        </p:txBody>
      </p:sp>
      <p:sp>
        <p:nvSpPr>
          <p:cNvPr id="78" name="object 78" descr=""/>
          <p:cNvSpPr txBox="1"/>
          <p:nvPr/>
        </p:nvSpPr>
        <p:spPr>
          <a:xfrm>
            <a:off x="254975" y="1842953"/>
            <a:ext cx="300355" cy="419100"/>
          </a:xfrm>
          <a:prstGeom prst="rect">
            <a:avLst/>
          </a:prstGeom>
          <a:ln w="3824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50">
              <a:latin typeface="Times New Roman"/>
              <a:cs typeface="Times New Roman"/>
            </a:endParaRPr>
          </a:p>
          <a:p>
            <a:pPr marL="12065">
              <a:lnSpc>
                <a:spcPct val="100000"/>
              </a:lnSpc>
            </a:pPr>
            <a:r>
              <a:rPr dirty="0" baseline="5555" sz="750" spc="-37" b="1">
                <a:latin typeface="Cambria"/>
                <a:cs typeface="Cambria"/>
              </a:rPr>
              <a:t>∆</a:t>
            </a:r>
            <a:r>
              <a:rPr dirty="0" sz="350" spc="-25" b="1">
                <a:latin typeface="Cambria"/>
                <a:cs typeface="Cambria"/>
              </a:rPr>
              <a:t>1</a:t>
            </a:r>
            <a:endParaRPr sz="350">
              <a:latin typeface="Cambria"/>
              <a:cs typeface="Cambria"/>
            </a:endParaRPr>
          </a:p>
          <a:p>
            <a:pPr algn="r" marR="12700">
              <a:lnSpc>
                <a:spcPct val="100000"/>
              </a:lnSpc>
              <a:spcBef>
                <a:spcPts val="265"/>
              </a:spcBef>
            </a:pPr>
            <a:r>
              <a:rPr dirty="0" baseline="9259" sz="900" spc="-37" b="1">
                <a:latin typeface="Cambria"/>
                <a:cs typeface="Cambria"/>
              </a:rPr>
              <a:t>E</a:t>
            </a:r>
            <a:r>
              <a:rPr dirty="0" sz="400" spc="-25" b="1">
                <a:latin typeface="Cambria"/>
                <a:cs typeface="Cambria"/>
              </a:rPr>
              <a:t>1</a:t>
            </a:r>
            <a:endParaRPr sz="400">
              <a:latin typeface="Cambria"/>
              <a:cs typeface="Cambria"/>
            </a:endParaRPr>
          </a:p>
        </p:txBody>
      </p:sp>
      <p:sp>
        <p:nvSpPr>
          <p:cNvPr id="79" name="object 79" descr=""/>
          <p:cNvSpPr txBox="1"/>
          <p:nvPr/>
        </p:nvSpPr>
        <p:spPr>
          <a:xfrm>
            <a:off x="449030" y="2645625"/>
            <a:ext cx="128270" cy="1162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dirty="0" baseline="9259" sz="900" spc="-37" b="1">
                <a:latin typeface="Cambria"/>
                <a:cs typeface="Cambria"/>
              </a:rPr>
              <a:t>E</a:t>
            </a:r>
            <a:r>
              <a:rPr dirty="0" sz="400" spc="-25" b="1">
                <a:latin typeface="Cambria"/>
                <a:cs typeface="Cambria"/>
              </a:rPr>
              <a:t>2</a:t>
            </a:r>
            <a:endParaRPr sz="400">
              <a:latin typeface="Cambria"/>
              <a:cs typeface="Cambria"/>
            </a:endParaRPr>
          </a:p>
        </p:txBody>
      </p:sp>
      <p:grpSp>
        <p:nvGrpSpPr>
          <p:cNvPr id="80" name="object 80" descr=""/>
          <p:cNvGrpSpPr/>
          <p:nvPr/>
        </p:nvGrpSpPr>
        <p:grpSpPr>
          <a:xfrm>
            <a:off x="1351146" y="2026778"/>
            <a:ext cx="132715" cy="565150"/>
            <a:chOff x="1351146" y="2026778"/>
            <a:chExt cx="132715" cy="565150"/>
          </a:xfrm>
        </p:grpSpPr>
        <p:pic>
          <p:nvPicPr>
            <p:cNvPr id="81" name="object 8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53368" y="2029000"/>
              <a:ext cx="127957" cy="84628"/>
            </a:xfrm>
            <a:prstGeom prst="rect">
              <a:avLst/>
            </a:prstGeom>
          </p:spPr>
        </p:pic>
        <p:sp>
          <p:nvSpPr>
            <p:cNvPr id="82" name="object 82" descr=""/>
            <p:cNvSpPr/>
            <p:nvPr/>
          </p:nvSpPr>
          <p:spPr>
            <a:xfrm>
              <a:off x="1353368" y="2029000"/>
              <a:ext cx="128270" cy="85090"/>
            </a:xfrm>
            <a:custGeom>
              <a:avLst/>
              <a:gdLst/>
              <a:ahLst/>
              <a:cxnLst/>
              <a:rect l="l" t="t" r="r" b="b"/>
              <a:pathLst>
                <a:path w="128269" h="85089">
                  <a:moveTo>
                    <a:pt x="0" y="0"/>
                  </a:moveTo>
                  <a:lnTo>
                    <a:pt x="0" y="84628"/>
                  </a:lnTo>
                  <a:lnTo>
                    <a:pt x="127957" y="84628"/>
                  </a:lnTo>
                  <a:lnTo>
                    <a:pt x="127957" y="0"/>
                  </a:lnTo>
                  <a:lnTo>
                    <a:pt x="0" y="0"/>
                  </a:lnTo>
                  <a:close/>
                </a:path>
              </a:pathLst>
            </a:custGeom>
            <a:ln w="406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3" name="object 8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53368" y="2505043"/>
              <a:ext cx="127957" cy="84628"/>
            </a:xfrm>
            <a:prstGeom prst="rect">
              <a:avLst/>
            </a:prstGeom>
          </p:spPr>
        </p:pic>
        <p:sp>
          <p:nvSpPr>
            <p:cNvPr id="84" name="object 84" descr=""/>
            <p:cNvSpPr/>
            <p:nvPr/>
          </p:nvSpPr>
          <p:spPr>
            <a:xfrm>
              <a:off x="1353368" y="2505043"/>
              <a:ext cx="128270" cy="85090"/>
            </a:xfrm>
            <a:custGeom>
              <a:avLst/>
              <a:gdLst/>
              <a:ahLst/>
              <a:cxnLst/>
              <a:rect l="l" t="t" r="r" b="b"/>
              <a:pathLst>
                <a:path w="128269" h="85089">
                  <a:moveTo>
                    <a:pt x="0" y="0"/>
                  </a:moveTo>
                  <a:lnTo>
                    <a:pt x="0" y="84628"/>
                  </a:lnTo>
                  <a:lnTo>
                    <a:pt x="127957" y="84628"/>
                  </a:lnTo>
                  <a:lnTo>
                    <a:pt x="127957" y="0"/>
                  </a:lnTo>
                  <a:lnTo>
                    <a:pt x="0" y="0"/>
                  </a:lnTo>
                  <a:close/>
                </a:path>
              </a:pathLst>
            </a:custGeom>
            <a:ln w="406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5" name="object 85" descr=""/>
          <p:cNvSpPr txBox="1"/>
          <p:nvPr/>
        </p:nvSpPr>
        <p:spPr>
          <a:xfrm>
            <a:off x="1095059" y="3032614"/>
            <a:ext cx="140970" cy="1162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9259" sz="900" spc="-37" b="1">
                <a:latin typeface="Cambria"/>
                <a:cs typeface="Cambria"/>
              </a:rPr>
              <a:t>E</a:t>
            </a:r>
            <a:r>
              <a:rPr dirty="0" sz="400" spc="-25" b="1">
                <a:latin typeface="Cambria"/>
                <a:cs typeface="Cambria"/>
              </a:rPr>
              <a:t>1</a:t>
            </a:r>
            <a:endParaRPr sz="400">
              <a:latin typeface="Cambria"/>
              <a:cs typeface="Cambria"/>
            </a:endParaRPr>
          </a:p>
        </p:txBody>
      </p:sp>
      <p:grpSp>
        <p:nvGrpSpPr>
          <p:cNvPr id="86" name="object 86" descr=""/>
          <p:cNvGrpSpPr/>
          <p:nvPr/>
        </p:nvGrpSpPr>
        <p:grpSpPr>
          <a:xfrm>
            <a:off x="1091898" y="2832640"/>
            <a:ext cx="352425" cy="365760"/>
            <a:chOff x="1091898" y="2832640"/>
            <a:chExt cx="352425" cy="365760"/>
          </a:xfrm>
        </p:grpSpPr>
        <p:sp>
          <p:nvSpPr>
            <p:cNvPr id="87" name="object 87" descr=""/>
            <p:cNvSpPr/>
            <p:nvPr/>
          </p:nvSpPr>
          <p:spPr>
            <a:xfrm>
              <a:off x="1092850" y="2833592"/>
              <a:ext cx="334645" cy="363220"/>
            </a:xfrm>
            <a:custGeom>
              <a:avLst/>
              <a:gdLst/>
              <a:ahLst/>
              <a:cxnLst/>
              <a:rect l="l" t="t" r="r" b="b"/>
              <a:pathLst>
                <a:path w="334644" h="363219">
                  <a:moveTo>
                    <a:pt x="179650" y="0"/>
                  </a:moveTo>
                  <a:lnTo>
                    <a:pt x="173305" y="10700"/>
                  </a:lnTo>
                  <a:lnTo>
                    <a:pt x="165968" y="38912"/>
                  </a:lnTo>
                  <a:lnTo>
                    <a:pt x="157416" y="84150"/>
                  </a:lnTo>
                  <a:lnTo>
                    <a:pt x="147870" y="139310"/>
                  </a:lnTo>
                  <a:lnTo>
                    <a:pt x="137662" y="195638"/>
                  </a:lnTo>
                  <a:lnTo>
                    <a:pt x="127124" y="244378"/>
                  </a:lnTo>
                  <a:lnTo>
                    <a:pt x="105054" y="301193"/>
                  </a:lnTo>
                  <a:lnTo>
                    <a:pt x="60804" y="334562"/>
                  </a:lnTo>
                  <a:lnTo>
                    <a:pt x="0" y="362677"/>
                  </a:lnTo>
                  <a:lnTo>
                    <a:pt x="329158" y="362677"/>
                  </a:lnTo>
                  <a:lnTo>
                    <a:pt x="334140" y="361899"/>
                  </a:lnTo>
                  <a:lnTo>
                    <a:pt x="331216" y="360051"/>
                  </a:lnTo>
                  <a:lnTo>
                    <a:pt x="305285" y="350516"/>
                  </a:lnTo>
                  <a:lnTo>
                    <a:pt x="285587" y="341664"/>
                  </a:lnTo>
                  <a:lnTo>
                    <a:pt x="247185" y="312869"/>
                  </a:lnTo>
                  <a:lnTo>
                    <a:pt x="224231" y="265391"/>
                  </a:lnTo>
                  <a:lnTo>
                    <a:pt x="211872" y="194569"/>
                  </a:lnTo>
                  <a:lnTo>
                    <a:pt x="206576" y="149915"/>
                  </a:lnTo>
                  <a:lnTo>
                    <a:pt x="201280" y="103510"/>
                  </a:lnTo>
                  <a:lnTo>
                    <a:pt x="195983" y="60607"/>
                  </a:lnTo>
                  <a:lnTo>
                    <a:pt x="190687" y="26462"/>
                  </a:lnTo>
                  <a:lnTo>
                    <a:pt x="185334" y="5642"/>
                  </a:lnTo>
                  <a:lnTo>
                    <a:pt x="179650" y="0"/>
                  </a:lnTo>
                  <a:close/>
                </a:path>
              </a:pathLst>
            </a:custGeom>
            <a:solidFill>
              <a:srgbClr val="FF0000">
                <a:alpha val="7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1092850" y="2833592"/>
              <a:ext cx="334645" cy="363220"/>
            </a:xfrm>
            <a:custGeom>
              <a:avLst/>
              <a:gdLst/>
              <a:ahLst/>
              <a:cxnLst/>
              <a:rect l="l" t="t" r="r" b="b"/>
              <a:pathLst>
                <a:path w="334644" h="363219">
                  <a:moveTo>
                    <a:pt x="0" y="362677"/>
                  </a:moveTo>
                  <a:lnTo>
                    <a:pt x="14126" y="356452"/>
                  </a:lnTo>
                  <a:lnTo>
                    <a:pt x="27037" y="350711"/>
                  </a:lnTo>
                  <a:lnTo>
                    <a:pt x="77688" y="325319"/>
                  </a:lnTo>
                  <a:lnTo>
                    <a:pt x="116420" y="278915"/>
                  </a:lnTo>
                  <a:lnTo>
                    <a:pt x="137662" y="195638"/>
                  </a:lnTo>
                  <a:lnTo>
                    <a:pt x="147870" y="139310"/>
                  </a:lnTo>
                  <a:lnTo>
                    <a:pt x="157416" y="84150"/>
                  </a:lnTo>
                  <a:lnTo>
                    <a:pt x="165968" y="38912"/>
                  </a:lnTo>
                  <a:lnTo>
                    <a:pt x="173305" y="10700"/>
                  </a:lnTo>
                  <a:lnTo>
                    <a:pt x="179650" y="0"/>
                  </a:lnTo>
                  <a:lnTo>
                    <a:pt x="185334" y="5642"/>
                  </a:lnTo>
                  <a:lnTo>
                    <a:pt x="190687" y="26462"/>
                  </a:lnTo>
                  <a:lnTo>
                    <a:pt x="195983" y="60607"/>
                  </a:lnTo>
                  <a:lnTo>
                    <a:pt x="201280" y="103510"/>
                  </a:lnTo>
                  <a:lnTo>
                    <a:pt x="206576" y="149915"/>
                  </a:lnTo>
                  <a:lnTo>
                    <a:pt x="211873" y="194569"/>
                  </a:lnTo>
                  <a:lnTo>
                    <a:pt x="217390" y="233190"/>
                  </a:lnTo>
                  <a:lnTo>
                    <a:pt x="233721" y="291756"/>
                  </a:lnTo>
                  <a:lnTo>
                    <a:pt x="265228" y="329309"/>
                  </a:lnTo>
                  <a:lnTo>
                    <a:pt x="305285" y="350516"/>
                  </a:lnTo>
                  <a:lnTo>
                    <a:pt x="331216" y="360051"/>
                  </a:lnTo>
                  <a:lnTo>
                    <a:pt x="334140" y="361899"/>
                  </a:lnTo>
                  <a:lnTo>
                    <a:pt x="329781" y="362580"/>
                  </a:lnTo>
                  <a:lnTo>
                    <a:pt x="317809" y="362677"/>
                  </a:lnTo>
                  <a:lnTo>
                    <a:pt x="298056" y="362677"/>
                  </a:lnTo>
                  <a:lnTo>
                    <a:pt x="271020" y="362677"/>
                  </a:lnTo>
                  <a:lnTo>
                    <a:pt x="0" y="362677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1109205" y="2834536"/>
              <a:ext cx="334645" cy="363220"/>
            </a:xfrm>
            <a:custGeom>
              <a:avLst/>
              <a:gdLst/>
              <a:ahLst/>
              <a:cxnLst/>
              <a:rect l="l" t="t" r="r" b="b"/>
              <a:pathLst>
                <a:path w="334644" h="363219">
                  <a:moveTo>
                    <a:pt x="179650" y="0"/>
                  </a:moveTo>
                  <a:lnTo>
                    <a:pt x="173305" y="10701"/>
                  </a:lnTo>
                  <a:lnTo>
                    <a:pt x="165968" y="38915"/>
                  </a:lnTo>
                  <a:lnTo>
                    <a:pt x="157416" y="84152"/>
                  </a:lnTo>
                  <a:lnTo>
                    <a:pt x="147870" y="139312"/>
                  </a:lnTo>
                  <a:lnTo>
                    <a:pt x="137662" y="195641"/>
                  </a:lnTo>
                  <a:lnTo>
                    <a:pt x="127124" y="244381"/>
                  </a:lnTo>
                  <a:lnTo>
                    <a:pt x="105054" y="301194"/>
                  </a:lnTo>
                  <a:lnTo>
                    <a:pt x="60804" y="334563"/>
                  </a:lnTo>
                  <a:lnTo>
                    <a:pt x="0" y="362677"/>
                  </a:lnTo>
                  <a:lnTo>
                    <a:pt x="329158" y="362677"/>
                  </a:lnTo>
                  <a:lnTo>
                    <a:pt x="334140" y="361898"/>
                  </a:lnTo>
                  <a:lnTo>
                    <a:pt x="331216" y="360050"/>
                  </a:lnTo>
                  <a:lnTo>
                    <a:pt x="305285" y="350517"/>
                  </a:lnTo>
                  <a:lnTo>
                    <a:pt x="285587" y="341664"/>
                  </a:lnTo>
                  <a:lnTo>
                    <a:pt x="247185" y="312868"/>
                  </a:lnTo>
                  <a:lnTo>
                    <a:pt x="224231" y="265393"/>
                  </a:lnTo>
                  <a:lnTo>
                    <a:pt x="211872" y="194569"/>
                  </a:lnTo>
                  <a:lnTo>
                    <a:pt x="206576" y="149915"/>
                  </a:lnTo>
                  <a:lnTo>
                    <a:pt x="201280" y="103510"/>
                  </a:lnTo>
                  <a:lnTo>
                    <a:pt x="195983" y="60608"/>
                  </a:lnTo>
                  <a:lnTo>
                    <a:pt x="190687" y="26461"/>
                  </a:lnTo>
                  <a:lnTo>
                    <a:pt x="185334" y="5642"/>
                  </a:lnTo>
                  <a:lnTo>
                    <a:pt x="179650" y="0"/>
                  </a:lnTo>
                  <a:close/>
                </a:path>
              </a:pathLst>
            </a:custGeom>
            <a:solidFill>
              <a:srgbClr val="0000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1109205" y="2834536"/>
              <a:ext cx="334645" cy="363220"/>
            </a:xfrm>
            <a:custGeom>
              <a:avLst/>
              <a:gdLst/>
              <a:ahLst/>
              <a:cxnLst/>
              <a:rect l="l" t="t" r="r" b="b"/>
              <a:pathLst>
                <a:path w="334644" h="363219">
                  <a:moveTo>
                    <a:pt x="0" y="362677"/>
                  </a:moveTo>
                  <a:lnTo>
                    <a:pt x="14126" y="356451"/>
                  </a:lnTo>
                  <a:lnTo>
                    <a:pt x="27037" y="350712"/>
                  </a:lnTo>
                  <a:lnTo>
                    <a:pt x="77688" y="325322"/>
                  </a:lnTo>
                  <a:lnTo>
                    <a:pt x="116420" y="278916"/>
                  </a:lnTo>
                  <a:lnTo>
                    <a:pt x="137662" y="195641"/>
                  </a:lnTo>
                  <a:lnTo>
                    <a:pt x="147870" y="139312"/>
                  </a:lnTo>
                  <a:lnTo>
                    <a:pt x="157416" y="84152"/>
                  </a:lnTo>
                  <a:lnTo>
                    <a:pt x="165968" y="38915"/>
                  </a:lnTo>
                  <a:lnTo>
                    <a:pt x="173305" y="10701"/>
                  </a:lnTo>
                  <a:lnTo>
                    <a:pt x="179650" y="0"/>
                  </a:lnTo>
                  <a:lnTo>
                    <a:pt x="185334" y="5642"/>
                  </a:lnTo>
                  <a:lnTo>
                    <a:pt x="190687" y="26461"/>
                  </a:lnTo>
                  <a:lnTo>
                    <a:pt x="195983" y="60608"/>
                  </a:lnTo>
                  <a:lnTo>
                    <a:pt x="201280" y="103510"/>
                  </a:lnTo>
                  <a:lnTo>
                    <a:pt x="206576" y="149915"/>
                  </a:lnTo>
                  <a:lnTo>
                    <a:pt x="211873" y="194569"/>
                  </a:lnTo>
                  <a:lnTo>
                    <a:pt x="217390" y="233192"/>
                  </a:lnTo>
                  <a:lnTo>
                    <a:pt x="233721" y="291758"/>
                  </a:lnTo>
                  <a:lnTo>
                    <a:pt x="265228" y="329309"/>
                  </a:lnTo>
                  <a:lnTo>
                    <a:pt x="305285" y="350517"/>
                  </a:lnTo>
                  <a:lnTo>
                    <a:pt x="331216" y="360050"/>
                  </a:lnTo>
                  <a:lnTo>
                    <a:pt x="334140" y="361898"/>
                  </a:lnTo>
                  <a:lnTo>
                    <a:pt x="329781" y="362579"/>
                  </a:lnTo>
                  <a:lnTo>
                    <a:pt x="317809" y="362677"/>
                  </a:lnTo>
                  <a:lnTo>
                    <a:pt x="298056" y="362677"/>
                  </a:lnTo>
                  <a:lnTo>
                    <a:pt x="271020" y="362677"/>
                  </a:lnTo>
                  <a:lnTo>
                    <a:pt x="0" y="3626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286797" y="2895726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5">
                  <a:moveTo>
                    <a:pt x="0" y="731"/>
                  </a:moveTo>
                  <a:lnTo>
                    <a:pt x="161" y="214"/>
                  </a:lnTo>
                  <a:lnTo>
                    <a:pt x="553" y="0"/>
                  </a:lnTo>
                  <a:lnTo>
                    <a:pt x="944" y="214"/>
                  </a:lnTo>
                  <a:lnTo>
                    <a:pt x="1106" y="731"/>
                  </a:lnTo>
                  <a:lnTo>
                    <a:pt x="944" y="1248"/>
                  </a:lnTo>
                  <a:lnTo>
                    <a:pt x="553" y="1462"/>
                  </a:lnTo>
                  <a:lnTo>
                    <a:pt x="161" y="1248"/>
                  </a:lnTo>
                  <a:lnTo>
                    <a:pt x="0" y="7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2" name="object 92" descr=""/>
          <p:cNvSpPr txBox="1"/>
          <p:nvPr/>
        </p:nvSpPr>
        <p:spPr>
          <a:xfrm>
            <a:off x="1341667" y="3040961"/>
            <a:ext cx="67945" cy="1162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50" b="1">
                <a:latin typeface="Cambria"/>
                <a:cs typeface="Cambria"/>
              </a:rPr>
              <a:t>E</a:t>
            </a:r>
            <a:endParaRPr sz="600">
              <a:latin typeface="Cambria"/>
              <a:cs typeface="Cambria"/>
            </a:endParaRPr>
          </a:p>
        </p:txBody>
      </p:sp>
      <p:sp>
        <p:nvSpPr>
          <p:cNvPr id="93" name="object 93" descr=""/>
          <p:cNvSpPr txBox="1"/>
          <p:nvPr/>
        </p:nvSpPr>
        <p:spPr>
          <a:xfrm>
            <a:off x="1383855" y="3075397"/>
            <a:ext cx="48260" cy="8890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00" spc="-50" b="1">
                <a:latin typeface="Cambria"/>
                <a:cs typeface="Cambria"/>
              </a:rPr>
              <a:t>2</a:t>
            </a:r>
            <a:endParaRPr sz="400">
              <a:latin typeface="Cambria"/>
              <a:cs typeface="Cambria"/>
            </a:endParaRPr>
          </a:p>
        </p:txBody>
      </p:sp>
      <p:sp>
        <p:nvSpPr>
          <p:cNvPr id="94" name="object 94" descr=""/>
          <p:cNvSpPr txBox="1"/>
          <p:nvPr/>
        </p:nvSpPr>
        <p:spPr>
          <a:xfrm>
            <a:off x="310941" y="3023251"/>
            <a:ext cx="140970" cy="1162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baseline="9259" sz="900" spc="-37" b="1">
                <a:latin typeface="Cambria"/>
                <a:cs typeface="Cambria"/>
              </a:rPr>
              <a:t>E</a:t>
            </a:r>
            <a:r>
              <a:rPr dirty="0" sz="400" spc="-25" b="1">
                <a:latin typeface="Cambria"/>
                <a:cs typeface="Cambria"/>
              </a:rPr>
              <a:t>1</a:t>
            </a:r>
            <a:endParaRPr sz="400">
              <a:latin typeface="Cambria"/>
              <a:cs typeface="Cambria"/>
            </a:endParaRPr>
          </a:p>
        </p:txBody>
      </p:sp>
      <p:grpSp>
        <p:nvGrpSpPr>
          <p:cNvPr id="95" name="object 95" descr=""/>
          <p:cNvGrpSpPr/>
          <p:nvPr/>
        </p:nvGrpSpPr>
        <p:grpSpPr>
          <a:xfrm>
            <a:off x="310539" y="2855308"/>
            <a:ext cx="545465" cy="324485"/>
            <a:chOff x="310539" y="2855308"/>
            <a:chExt cx="545465" cy="324485"/>
          </a:xfrm>
        </p:grpSpPr>
        <p:sp>
          <p:nvSpPr>
            <p:cNvPr id="96" name="object 96" descr=""/>
            <p:cNvSpPr/>
            <p:nvPr/>
          </p:nvSpPr>
          <p:spPr>
            <a:xfrm>
              <a:off x="311207" y="2855976"/>
              <a:ext cx="327025" cy="321310"/>
            </a:xfrm>
            <a:custGeom>
              <a:avLst/>
              <a:gdLst/>
              <a:ahLst/>
              <a:cxnLst/>
              <a:rect l="l" t="t" r="r" b="b"/>
              <a:pathLst>
                <a:path w="327025" h="321310">
                  <a:moveTo>
                    <a:pt x="175760" y="0"/>
                  </a:moveTo>
                  <a:lnTo>
                    <a:pt x="169552" y="9476"/>
                  </a:lnTo>
                  <a:lnTo>
                    <a:pt x="162374" y="34458"/>
                  </a:lnTo>
                  <a:lnTo>
                    <a:pt x="154006" y="74515"/>
                  </a:lnTo>
                  <a:lnTo>
                    <a:pt x="144667" y="123359"/>
                  </a:lnTo>
                  <a:lnTo>
                    <a:pt x="134681" y="173237"/>
                  </a:lnTo>
                  <a:lnTo>
                    <a:pt x="124371" y="216394"/>
                  </a:lnTo>
                  <a:lnTo>
                    <a:pt x="102778" y="266704"/>
                  </a:lnTo>
                  <a:lnTo>
                    <a:pt x="59486" y="296252"/>
                  </a:lnTo>
                  <a:lnTo>
                    <a:pt x="0" y="321146"/>
                  </a:lnTo>
                  <a:lnTo>
                    <a:pt x="322031" y="321146"/>
                  </a:lnTo>
                  <a:lnTo>
                    <a:pt x="326904" y="320457"/>
                  </a:lnTo>
                  <a:lnTo>
                    <a:pt x="324043" y="318821"/>
                  </a:lnTo>
                  <a:lnTo>
                    <a:pt x="298673" y="310380"/>
                  </a:lnTo>
                  <a:lnTo>
                    <a:pt x="279402" y="302541"/>
                  </a:lnTo>
                  <a:lnTo>
                    <a:pt x="241832" y="277040"/>
                  </a:lnTo>
                  <a:lnTo>
                    <a:pt x="219375" y="235003"/>
                  </a:lnTo>
                  <a:lnTo>
                    <a:pt x="207283" y="172288"/>
                  </a:lnTo>
                  <a:lnTo>
                    <a:pt x="202101" y="132748"/>
                  </a:lnTo>
                  <a:lnTo>
                    <a:pt x="196920" y="91657"/>
                  </a:lnTo>
                  <a:lnTo>
                    <a:pt x="191738" y="53667"/>
                  </a:lnTo>
                  <a:lnTo>
                    <a:pt x="186556" y="23430"/>
                  </a:lnTo>
                  <a:lnTo>
                    <a:pt x="181320" y="4996"/>
                  </a:lnTo>
                  <a:lnTo>
                    <a:pt x="175760" y="0"/>
                  </a:lnTo>
                  <a:close/>
                </a:path>
              </a:pathLst>
            </a:custGeom>
            <a:solidFill>
              <a:srgbClr val="FF0000">
                <a:alpha val="7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311207" y="2855976"/>
              <a:ext cx="327025" cy="321310"/>
            </a:xfrm>
            <a:custGeom>
              <a:avLst/>
              <a:gdLst/>
              <a:ahLst/>
              <a:cxnLst/>
              <a:rect l="l" t="t" r="r" b="b"/>
              <a:pathLst>
                <a:path w="327025" h="321310">
                  <a:moveTo>
                    <a:pt x="0" y="321146"/>
                  </a:moveTo>
                  <a:lnTo>
                    <a:pt x="13819" y="315634"/>
                  </a:lnTo>
                  <a:lnTo>
                    <a:pt x="26450" y="310552"/>
                  </a:lnTo>
                  <a:lnTo>
                    <a:pt x="76004" y="288067"/>
                  </a:lnTo>
                  <a:lnTo>
                    <a:pt x="113898" y="246977"/>
                  </a:lnTo>
                  <a:lnTo>
                    <a:pt x="134681" y="173237"/>
                  </a:lnTo>
                  <a:lnTo>
                    <a:pt x="144667" y="123359"/>
                  </a:lnTo>
                  <a:lnTo>
                    <a:pt x="154006" y="74515"/>
                  </a:lnTo>
                  <a:lnTo>
                    <a:pt x="162374" y="34458"/>
                  </a:lnTo>
                  <a:lnTo>
                    <a:pt x="169552" y="9476"/>
                  </a:lnTo>
                  <a:lnTo>
                    <a:pt x="175760" y="0"/>
                  </a:lnTo>
                  <a:lnTo>
                    <a:pt x="181320" y="4996"/>
                  </a:lnTo>
                  <a:lnTo>
                    <a:pt x="186556" y="23430"/>
                  </a:lnTo>
                  <a:lnTo>
                    <a:pt x="191738" y="53667"/>
                  </a:lnTo>
                  <a:lnTo>
                    <a:pt x="196920" y="91657"/>
                  </a:lnTo>
                  <a:lnTo>
                    <a:pt x="202101" y="132748"/>
                  </a:lnTo>
                  <a:lnTo>
                    <a:pt x="207283" y="172288"/>
                  </a:lnTo>
                  <a:lnTo>
                    <a:pt x="219375" y="235003"/>
                  </a:lnTo>
                  <a:lnTo>
                    <a:pt x="241832" y="277040"/>
                  </a:lnTo>
                  <a:lnTo>
                    <a:pt x="279402" y="302541"/>
                  </a:lnTo>
                  <a:lnTo>
                    <a:pt x="324043" y="318821"/>
                  </a:lnTo>
                  <a:lnTo>
                    <a:pt x="326904" y="320457"/>
                  </a:lnTo>
                  <a:lnTo>
                    <a:pt x="322640" y="321060"/>
                  </a:lnTo>
                  <a:lnTo>
                    <a:pt x="310927" y="321146"/>
                  </a:lnTo>
                  <a:lnTo>
                    <a:pt x="291602" y="321146"/>
                  </a:lnTo>
                  <a:lnTo>
                    <a:pt x="265152" y="321146"/>
                  </a:lnTo>
                  <a:lnTo>
                    <a:pt x="0" y="321146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527997" y="2857651"/>
              <a:ext cx="327025" cy="321310"/>
            </a:xfrm>
            <a:custGeom>
              <a:avLst/>
              <a:gdLst/>
              <a:ahLst/>
              <a:cxnLst/>
              <a:rect l="l" t="t" r="r" b="b"/>
              <a:pathLst>
                <a:path w="327025" h="321310">
                  <a:moveTo>
                    <a:pt x="175760" y="0"/>
                  </a:moveTo>
                  <a:lnTo>
                    <a:pt x="169552" y="9476"/>
                  </a:lnTo>
                  <a:lnTo>
                    <a:pt x="162373" y="34458"/>
                  </a:lnTo>
                  <a:lnTo>
                    <a:pt x="154006" y="74515"/>
                  </a:lnTo>
                  <a:lnTo>
                    <a:pt x="144668" y="123359"/>
                  </a:lnTo>
                  <a:lnTo>
                    <a:pt x="134681" y="173237"/>
                  </a:lnTo>
                  <a:lnTo>
                    <a:pt x="124370" y="216394"/>
                  </a:lnTo>
                  <a:lnTo>
                    <a:pt x="102778" y="266705"/>
                  </a:lnTo>
                  <a:lnTo>
                    <a:pt x="59486" y="296252"/>
                  </a:lnTo>
                  <a:lnTo>
                    <a:pt x="0" y="321150"/>
                  </a:lnTo>
                  <a:lnTo>
                    <a:pt x="322032" y="321150"/>
                  </a:lnTo>
                  <a:lnTo>
                    <a:pt x="326906" y="320460"/>
                  </a:lnTo>
                  <a:lnTo>
                    <a:pt x="324044" y="318823"/>
                  </a:lnTo>
                  <a:lnTo>
                    <a:pt x="298673" y="310380"/>
                  </a:lnTo>
                  <a:lnTo>
                    <a:pt x="279402" y="302541"/>
                  </a:lnTo>
                  <a:lnTo>
                    <a:pt x="241832" y="277044"/>
                  </a:lnTo>
                  <a:lnTo>
                    <a:pt x="219375" y="235003"/>
                  </a:lnTo>
                  <a:lnTo>
                    <a:pt x="207285" y="172288"/>
                  </a:lnTo>
                  <a:lnTo>
                    <a:pt x="202103" y="132748"/>
                  </a:lnTo>
                  <a:lnTo>
                    <a:pt x="196921" y="91657"/>
                  </a:lnTo>
                  <a:lnTo>
                    <a:pt x="191738" y="53667"/>
                  </a:lnTo>
                  <a:lnTo>
                    <a:pt x="186556" y="23430"/>
                  </a:lnTo>
                  <a:lnTo>
                    <a:pt x="181320" y="4996"/>
                  </a:lnTo>
                  <a:lnTo>
                    <a:pt x="175760" y="0"/>
                  </a:lnTo>
                  <a:close/>
                </a:path>
              </a:pathLst>
            </a:custGeom>
            <a:solidFill>
              <a:srgbClr val="0000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527997" y="2857651"/>
              <a:ext cx="327025" cy="321310"/>
            </a:xfrm>
            <a:custGeom>
              <a:avLst/>
              <a:gdLst/>
              <a:ahLst/>
              <a:cxnLst/>
              <a:rect l="l" t="t" r="r" b="b"/>
              <a:pathLst>
                <a:path w="327025" h="321310">
                  <a:moveTo>
                    <a:pt x="0" y="321150"/>
                  </a:moveTo>
                  <a:lnTo>
                    <a:pt x="13819" y="315634"/>
                  </a:lnTo>
                  <a:lnTo>
                    <a:pt x="26451" y="310552"/>
                  </a:lnTo>
                  <a:lnTo>
                    <a:pt x="76005" y="288067"/>
                  </a:lnTo>
                  <a:lnTo>
                    <a:pt x="113898" y="246977"/>
                  </a:lnTo>
                  <a:lnTo>
                    <a:pt x="134681" y="173237"/>
                  </a:lnTo>
                  <a:lnTo>
                    <a:pt x="144668" y="123359"/>
                  </a:lnTo>
                  <a:lnTo>
                    <a:pt x="154006" y="74515"/>
                  </a:lnTo>
                  <a:lnTo>
                    <a:pt x="162373" y="34458"/>
                  </a:lnTo>
                  <a:lnTo>
                    <a:pt x="169552" y="9476"/>
                  </a:lnTo>
                  <a:lnTo>
                    <a:pt x="175760" y="0"/>
                  </a:lnTo>
                  <a:lnTo>
                    <a:pt x="181320" y="4996"/>
                  </a:lnTo>
                  <a:lnTo>
                    <a:pt x="186556" y="23430"/>
                  </a:lnTo>
                  <a:lnTo>
                    <a:pt x="191738" y="53667"/>
                  </a:lnTo>
                  <a:lnTo>
                    <a:pt x="196921" y="91657"/>
                  </a:lnTo>
                  <a:lnTo>
                    <a:pt x="202103" y="132748"/>
                  </a:lnTo>
                  <a:lnTo>
                    <a:pt x="207285" y="172288"/>
                  </a:lnTo>
                  <a:lnTo>
                    <a:pt x="219375" y="235003"/>
                  </a:lnTo>
                  <a:lnTo>
                    <a:pt x="241832" y="277044"/>
                  </a:lnTo>
                  <a:lnTo>
                    <a:pt x="279402" y="302541"/>
                  </a:lnTo>
                  <a:lnTo>
                    <a:pt x="324044" y="318823"/>
                  </a:lnTo>
                  <a:lnTo>
                    <a:pt x="326906" y="320460"/>
                  </a:lnTo>
                  <a:lnTo>
                    <a:pt x="322641" y="321064"/>
                  </a:lnTo>
                  <a:lnTo>
                    <a:pt x="310927" y="321150"/>
                  </a:lnTo>
                  <a:lnTo>
                    <a:pt x="291601" y="321150"/>
                  </a:lnTo>
                  <a:lnTo>
                    <a:pt x="265151" y="321150"/>
                  </a:lnTo>
                  <a:lnTo>
                    <a:pt x="0" y="32115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551903" y="291258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731"/>
                  </a:moveTo>
                  <a:lnTo>
                    <a:pt x="161" y="214"/>
                  </a:lnTo>
                  <a:lnTo>
                    <a:pt x="553" y="0"/>
                  </a:lnTo>
                  <a:lnTo>
                    <a:pt x="944" y="214"/>
                  </a:lnTo>
                  <a:lnTo>
                    <a:pt x="1106" y="731"/>
                  </a:lnTo>
                  <a:lnTo>
                    <a:pt x="944" y="1248"/>
                  </a:lnTo>
                  <a:lnTo>
                    <a:pt x="553" y="1462"/>
                  </a:lnTo>
                  <a:lnTo>
                    <a:pt x="161" y="1248"/>
                  </a:lnTo>
                  <a:lnTo>
                    <a:pt x="0" y="7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1" name="object 101" descr=""/>
          <p:cNvSpPr txBox="1"/>
          <p:nvPr/>
        </p:nvSpPr>
        <p:spPr>
          <a:xfrm>
            <a:off x="1356715" y="2793863"/>
            <a:ext cx="166370" cy="224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>
                <a:solidFill>
                  <a:srgbClr val="00FF00"/>
                </a:solidFill>
                <a:latin typeface="Arial"/>
                <a:cs typeface="Arial"/>
              </a:rPr>
              <a:t> 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2" name="object 102" descr=""/>
          <p:cNvSpPr txBox="1"/>
          <p:nvPr/>
        </p:nvSpPr>
        <p:spPr>
          <a:xfrm>
            <a:off x="735188" y="2692729"/>
            <a:ext cx="214629" cy="462280"/>
          </a:xfrm>
          <a:prstGeom prst="rect">
            <a:avLst/>
          </a:prstGeom>
        </p:spPr>
        <p:txBody>
          <a:bodyPr wrap="square" lIns="0" tIns="113664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894"/>
              </a:spcBef>
            </a:pPr>
            <a:r>
              <a:rPr dirty="0" sz="130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sz="13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360"/>
              </a:spcBef>
            </a:pPr>
            <a:r>
              <a:rPr dirty="0" baseline="9259" sz="900" spc="-37" b="1">
                <a:latin typeface="Cambria"/>
                <a:cs typeface="Cambria"/>
              </a:rPr>
              <a:t>E</a:t>
            </a:r>
            <a:r>
              <a:rPr dirty="0" sz="400" spc="-25" b="1">
                <a:latin typeface="Cambria"/>
                <a:cs typeface="Cambria"/>
              </a:rPr>
              <a:t>2</a:t>
            </a:r>
            <a:endParaRPr sz="400">
              <a:latin typeface="Cambria"/>
              <a:cs typeface="Cambria"/>
            </a:endParaRPr>
          </a:p>
        </p:txBody>
      </p:sp>
      <p:sp>
        <p:nvSpPr>
          <p:cNvPr id="103" name="object 103" descr=""/>
          <p:cNvSpPr txBox="1"/>
          <p:nvPr/>
        </p:nvSpPr>
        <p:spPr>
          <a:xfrm>
            <a:off x="2037283" y="1831969"/>
            <a:ext cx="2189480" cy="1720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0800">
              <a:lnSpc>
                <a:spcPts val="760"/>
              </a:lnSpc>
              <a:spcBef>
                <a:spcPts val="95"/>
              </a:spcBef>
            </a:pPr>
            <a:r>
              <a:rPr dirty="0" baseline="6172" sz="1350" spc="75" i="1">
                <a:latin typeface="Calibri"/>
                <a:cs typeface="Calibri"/>
              </a:rPr>
              <a:t>G</a:t>
            </a:r>
            <a:r>
              <a:rPr dirty="0" baseline="6172" sz="1350" spc="-142" i="1">
                <a:latin typeface="Calibri"/>
                <a:cs typeface="Calibri"/>
              </a:rPr>
              <a:t> </a:t>
            </a:r>
            <a:r>
              <a:rPr dirty="0" baseline="50925" sz="900" spc="30">
                <a:latin typeface="Arial"/>
                <a:cs typeface="Arial"/>
              </a:rPr>
              <a:t>(2)</a:t>
            </a:r>
            <a:r>
              <a:rPr dirty="0" baseline="6172" sz="1350" spc="30">
                <a:latin typeface="Arial"/>
                <a:cs typeface="Arial"/>
              </a:rPr>
              <a:t>(</a:t>
            </a:r>
            <a:r>
              <a:rPr dirty="0" baseline="6172" sz="1350" spc="30" i="1">
                <a:latin typeface="Calibri"/>
                <a:cs typeface="Calibri"/>
              </a:rPr>
              <a:t>t</a:t>
            </a:r>
            <a:r>
              <a:rPr dirty="0" baseline="6172" sz="1350" spc="30" i="1">
                <a:latin typeface="Comic Sans MS"/>
                <a:cs typeface="Comic Sans MS"/>
              </a:rPr>
              <a:t>,</a:t>
            </a:r>
            <a:r>
              <a:rPr dirty="0" baseline="6172" sz="1350" spc="-157" i="1">
                <a:latin typeface="Comic Sans MS"/>
                <a:cs typeface="Comic Sans MS"/>
              </a:rPr>
              <a:t> </a:t>
            </a:r>
            <a:r>
              <a:rPr dirty="0" baseline="6172" sz="1350" spc="15" i="1">
                <a:latin typeface="Comic Sans MS"/>
                <a:cs typeface="Comic Sans MS"/>
              </a:rPr>
              <a:t>θ</a:t>
            </a:r>
            <a:r>
              <a:rPr dirty="0" baseline="6172" sz="1350" spc="15">
                <a:latin typeface="Arial"/>
                <a:cs typeface="Arial"/>
              </a:rPr>
              <a:t>)</a:t>
            </a:r>
            <a:r>
              <a:rPr dirty="0" baseline="6172" sz="1350" spc="37">
                <a:latin typeface="Arial"/>
                <a:cs typeface="Arial"/>
              </a:rPr>
              <a:t> </a:t>
            </a:r>
            <a:r>
              <a:rPr dirty="0" baseline="6172" sz="1350" spc="277">
                <a:latin typeface="Arial"/>
                <a:cs typeface="Arial"/>
              </a:rPr>
              <a:t>=</a:t>
            </a:r>
            <a:r>
              <a:rPr dirty="0" baseline="6172" sz="1350" spc="37">
                <a:latin typeface="Arial"/>
                <a:cs typeface="Arial"/>
              </a:rPr>
              <a:t> </a:t>
            </a:r>
            <a:r>
              <a:rPr dirty="0" baseline="6172" sz="1350" spc="30">
                <a:latin typeface="Cambria"/>
                <a:cs typeface="Cambria"/>
              </a:rPr>
              <a:t>⟨</a:t>
            </a:r>
            <a:r>
              <a:rPr dirty="0" baseline="6172" sz="1350" spc="30" i="1">
                <a:latin typeface="Calibri"/>
                <a:cs typeface="Calibri"/>
              </a:rPr>
              <a:t>a</a:t>
            </a:r>
            <a:r>
              <a:rPr dirty="0" baseline="50925" sz="900" spc="30">
                <a:latin typeface="Lucida Sans Unicode"/>
                <a:cs typeface="Lucida Sans Unicode"/>
              </a:rPr>
              <a:t>†</a:t>
            </a:r>
            <a:r>
              <a:rPr dirty="0" baseline="6172" sz="1350" spc="30">
                <a:latin typeface="Arial"/>
                <a:cs typeface="Arial"/>
              </a:rPr>
              <a:t>(</a:t>
            </a:r>
            <a:r>
              <a:rPr dirty="0" baseline="6172" sz="1350" spc="30" i="1">
                <a:latin typeface="Calibri"/>
                <a:cs typeface="Calibri"/>
              </a:rPr>
              <a:t>t</a:t>
            </a:r>
            <a:r>
              <a:rPr dirty="0" baseline="6172" sz="1350" spc="30">
                <a:latin typeface="Arial"/>
                <a:cs typeface="Arial"/>
              </a:rPr>
              <a:t>)</a:t>
            </a:r>
            <a:r>
              <a:rPr dirty="0" baseline="6172" sz="1350" spc="30" i="1">
                <a:latin typeface="Calibri"/>
                <a:cs typeface="Calibri"/>
              </a:rPr>
              <a:t>a</a:t>
            </a:r>
            <a:r>
              <a:rPr dirty="0" baseline="50925" sz="900" spc="30">
                <a:latin typeface="Lucida Sans Unicode"/>
                <a:cs typeface="Lucida Sans Unicode"/>
              </a:rPr>
              <a:t>†</a:t>
            </a:r>
            <a:r>
              <a:rPr dirty="0" baseline="6172" sz="1350" spc="30">
                <a:latin typeface="Arial"/>
                <a:cs typeface="Arial"/>
              </a:rPr>
              <a:t>(</a:t>
            </a:r>
            <a:r>
              <a:rPr dirty="0" baseline="6172" sz="1350" spc="30" i="1">
                <a:latin typeface="Calibri"/>
                <a:cs typeface="Calibri"/>
              </a:rPr>
              <a:t>t</a:t>
            </a:r>
            <a:r>
              <a:rPr dirty="0" baseline="6172" sz="1350" spc="127" i="1">
                <a:latin typeface="Calibri"/>
                <a:cs typeface="Calibri"/>
              </a:rPr>
              <a:t> </a:t>
            </a:r>
            <a:r>
              <a:rPr dirty="0" baseline="6172" sz="1350" spc="277">
                <a:latin typeface="Arial"/>
                <a:cs typeface="Arial"/>
              </a:rPr>
              <a:t>+</a:t>
            </a:r>
            <a:r>
              <a:rPr dirty="0" baseline="6172" sz="1350" spc="-44">
                <a:latin typeface="Arial"/>
                <a:cs typeface="Arial"/>
              </a:rPr>
              <a:t> </a:t>
            </a:r>
            <a:r>
              <a:rPr dirty="0" baseline="6172" sz="1350" spc="30" i="1">
                <a:latin typeface="Comic Sans MS"/>
                <a:cs typeface="Comic Sans MS"/>
              </a:rPr>
              <a:t>θ</a:t>
            </a:r>
            <a:r>
              <a:rPr dirty="0" baseline="6172" sz="1350" spc="30">
                <a:latin typeface="Arial"/>
                <a:cs typeface="Arial"/>
              </a:rPr>
              <a:t>)</a:t>
            </a:r>
            <a:r>
              <a:rPr dirty="0" baseline="6172" sz="1350" spc="30" i="1">
                <a:latin typeface="Calibri"/>
                <a:cs typeface="Calibri"/>
              </a:rPr>
              <a:t>a</a:t>
            </a:r>
            <a:r>
              <a:rPr dirty="0" sz="600" spc="20">
                <a:latin typeface="Arial"/>
                <a:cs typeface="Arial"/>
              </a:rPr>
              <a:t>4</a:t>
            </a:r>
            <a:r>
              <a:rPr dirty="0" baseline="6172" sz="1350" spc="30">
                <a:latin typeface="Arial"/>
                <a:cs typeface="Arial"/>
              </a:rPr>
              <a:t>(</a:t>
            </a:r>
            <a:r>
              <a:rPr dirty="0" baseline="6172" sz="1350" spc="30" i="1">
                <a:latin typeface="Calibri"/>
                <a:cs typeface="Calibri"/>
              </a:rPr>
              <a:t>t</a:t>
            </a:r>
            <a:r>
              <a:rPr dirty="0" baseline="6172" sz="1350" spc="135" i="1">
                <a:latin typeface="Calibri"/>
                <a:cs typeface="Calibri"/>
              </a:rPr>
              <a:t> </a:t>
            </a:r>
            <a:r>
              <a:rPr dirty="0" baseline="6172" sz="1350" spc="277">
                <a:latin typeface="Arial"/>
                <a:cs typeface="Arial"/>
              </a:rPr>
              <a:t>+</a:t>
            </a:r>
            <a:r>
              <a:rPr dirty="0" baseline="6172" sz="1350" spc="-44">
                <a:latin typeface="Arial"/>
                <a:cs typeface="Arial"/>
              </a:rPr>
              <a:t> </a:t>
            </a:r>
            <a:r>
              <a:rPr dirty="0" baseline="6172" sz="1350" spc="-15" i="1">
                <a:latin typeface="Comic Sans MS"/>
                <a:cs typeface="Comic Sans MS"/>
              </a:rPr>
              <a:t>θ</a:t>
            </a:r>
            <a:r>
              <a:rPr dirty="0" baseline="6172" sz="1350" spc="-15">
                <a:latin typeface="Arial"/>
                <a:cs typeface="Arial"/>
              </a:rPr>
              <a:t>)</a:t>
            </a:r>
            <a:r>
              <a:rPr dirty="0" baseline="6172" sz="1350" spc="-15" i="1">
                <a:latin typeface="Calibri"/>
                <a:cs typeface="Calibri"/>
              </a:rPr>
              <a:t>a</a:t>
            </a:r>
            <a:r>
              <a:rPr dirty="0" sz="600" spc="-10">
                <a:latin typeface="Arial"/>
                <a:cs typeface="Arial"/>
              </a:rPr>
              <a:t>3</a:t>
            </a:r>
            <a:r>
              <a:rPr dirty="0" baseline="6172" sz="1350" spc="-15">
                <a:latin typeface="Arial"/>
                <a:cs typeface="Arial"/>
              </a:rPr>
              <a:t>(</a:t>
            </a:r>
            <a:r>
              <a:rPr dirty="0" baseline="6172" sz="1350" spc="-15" i="1">
                <a:latin typeface="Calibri"/>
                <a:cs typeface="Calibri"/>
              </a:rPr>
              <a:t>t</a:t>
            </a:r>
            <a:r>
              <a:rPr dirty="0" baseline="6172" sz="1350" spc="-15">
                <a:latin typeface="Arial"/>
                <a:cs typeface="Arial"/>
              </a:rPr>
              <a:t>)</a:t>
            </a:r>
            <a:r>
              <a:rPr dirty="0" baseline="6172" sz="1350" spc="-15">
                <a:latin typeface="Cambria"/>
                <a:cs typeface="Cambria"/>
              </a:rPr>
              <a:t>⟩</a:t>
            </a:r>
            <a:endParaRPr baseline="6172" sz="1350">
              <a:latin typeface="Cambria"/>
              <a:cs typeface="Cambria"/>
            </a:endParaRPr>
          </a:p>
          <a:p>
            <a:pPr marL="128270">
              <a:lnSpc>
                <a:spcPts val="400"/>
              </a:lnSpc>
              <a:tabLst>
                <a:tab pos="760730" algn="l"/>
                <a:tab pos="1009650" algn="l"/>
              </a:tabLst>
            </a:pPr>
            <a:r>
              <a:rPr dirty="0" sz="600" spc="-25">
                <a:latin typeface="Arial"/>
                <a:cs typeface="Arial"/>
              </a:rPr>
              <a:t>34</a:t>
            </a:r>
            <a:r>
              <a:rPr dirty="0" sz="600">
                <a:latin typeface="Arial"/>
                <a:cs typeface="Arial"/>
              </a:rPr>
              <a:t>	</a:t>
            </a:r>
            <a:r>
              <a:rPr dirty="0" sz="600" spc="-50">
                <a:latin typeface="Arial"/>
                <a:cs typeface="Arial"/>
              </a:rPr>
              <a:t>3</a:t>
            </a:r>
            <a:r>
              <a:rPr dirty="0" sz="600">
                <a:latin typeface="Arial"/>
                <a:cs typeface="Arial"/>
              </a:rPr>
              <a:t>	</a:t>
            </a:r>
            <a:r>
              <a:rPr dirty="0" sz="600" spc="-50">
                <a:latin typeface="Arial"/>
                <a:cs typeface="Arial"/>
              </a:rPr>
              <a:t>4</a:t>
            </a:r>
            <a:endParaRPr sz="600">
              <a:latin typeface="Arial"/>
              <a:cs typeface="Arial"/>
            </a:endParaRPr>
          </a:p>
        </p:txBody>
      </p:sp>
      <p:sp>
        <p:nvSpPr>
          <p:cNvPr id="104" name="object 104" descr=""/>
          <p:cNvSpPr txBox="1"/>
          <p:nvPr/>
        </p:nvSpPr>
        <p:spPr>
          <a:xfrm>
            <a:off x="3111436" y="2082210"/>
            <a:ext cx="90805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>
                <a:latin typeface="Century Gothic"/>
                <a:cs typeface="Century Gothic"/>
              </a:rPr>
              <a:t> 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105" name="object 105" descr=""/>
          <p:cNvSpPr txBox="1"/>
          <p:nvPr/>
        </p:nvSpPr>
        <p:spPr>
          <a:xfrm>
            <a:off x="3228467" y="2151448"/>
            <a:ext cx="8064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15" i="1">
                <a:latin typeface="Arial"/>
                <a:cs typeface="Arial"/>
              </a:rPr>
              <a:t>T</a:t>
            </a:r>
            <a:endParaRPr sz="600">
              <a:latin typeface="Arial"/>
              <a:cs typeface="Arial"/>
            </a:endParaRPr>
          </a:p>
        </p:txBody>
      </p:sp>
      <p:sp>
        <p:nvSpPr>
          <p:cNvPr id="106" name="object 106" descr=""/>
          <p:cNvSpPr txBox="1"/>
          <p:nvPr/>
        </p:nvSpPr>
        <p:spPr>
          <a:xfrm>
            <a:off x="2815780" y="2346863"/>
            <a:ext cx="45212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600" spc="65" i="1">
                <a:latin typeface="Arial"/>
                <a:cs typeface="Arial"/>
              </a:rPr>
              <a:t>T</a:t>
            </a:r>
            <a:r>
              <a:rPr dirty="0" sz="600" spc="-90" i="1">
                <a:latin typeface="Arial"/>
                <a:cs typeface="Arial"/>
              </a:rPr>
              <a:t> </a:t>
            </a:r>
            <a:r>
              <a:rPr dirty="0" sz="600" spc="160">
                <a:latin typeface="Lucida Sans Unicode"/>
                <a:cs typeface="Lucida Sans Unicode"/>
              </a:rPr>
              <a:t>→∞</a:t>
            </a:r>
            <a:r>
              <a:rPr dirty="0" sz="600" spc="475">
                <a:latin typeface="Lucida Sans Unicode"/>
                <a:cs typeface="Lucida Sans Unicode"/>
              </a:rPr>
              <a:t> </a:t>
            </a:r>
            <a:r>
              <a:rPr dirty="0" baseline="-23148" sz="900" spc="-75">
                <a:latin typeface="Arial"/>
                <a:cs typeface="Arial"/>
              </a:rPr>
              <a:t>0</a:t>
            </a:r>
            <a:endParaRPr baseline="-23148" sz="900">
              <a:latin typeface="Arial"/>
              <a:cs typeface="Arial"/>
            </a:endParaRPr>
          </a:p>
        </p:txBody>
      </p:sp>
      <p:sp>
        <p:nvSpPr>
          <p:cNvPr id="107" name="object 107" descr=""/>
          <p:cNvSpPr txBox="1"/>
          <p:nvPr/>
        </p:nvSpPr>
        <p:spPr>
          <a:xfrm>
            <a:off x="2414295" y="2304991"/>
            <a:ext cx="108966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95680" algn="l"/>
              </a:tabLst>
            </a:pPr>
            <a:r>
              <a:rPr dirty="0" sz="600" spc="-25">
                <a:latin typeface="Arial"/>
                <a:cs typeface="Arial"/>
              </a:rPr>
              <a:t>34</a:t>
            </a:r>
            <a:r>
              <a:rPr dirty="0" sz="600">
                <a:latin typeface="Arial"/>
                <a:cs typeface="Arial"/>
              </a:rPr>
              <a:t>	</a:t>
            </a:r>
            <a:r>
              <a:rPr dirty="0" sz="600" spc="-25">
                <a:latin typeface="Arial"/>
                <a:cs typeface="Arial"/>
              </a:rPr>
              <a:t>34</a:t>
            </a:r>
            <a:endParaRPr sz="600">
              <a:latin typeface="Arial"/>
              <a:cs typeface="Arial"/>
            </a:endParaRPr>
          </a:p>
        </p:txBody>
      </p:sp>
      <p:sp>
        <p:nvSpPr>
          <p:cNvPr id="108" name="object 108" descr=""/>
          <p:cNvSpPr txBox="1"/>
          <p:nvPr/>
        </p:nvSpPr>
        <p:spPr>
          <a:xfrm>
            <a:off x="2330373" y="2237201"/>
            <a:ext cx="159512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1001394" algn="l"/>
              </a:tabLst>
            </a:pPr>
            <a:r>
              <a:rPr dirty="0" sz="900" spc="-10" i="1">
                <a:latin typeface="Calibri"/>
                <a:cs typeface="Calibri"/>
              </a:rPr>
              <a:t>g</a:t>
            </a:r>
            <a:r>
              <a:rPr dirty="0" sz="900" spc="-100" i="1">
                <a:latin typeface="Calibri"/>
                <a:cs typeface="Calibri"/>
              </a:rPr>
              <a:t> </a:t>
            </a:r>
            <a:r>
              <a:rPr dirty="0" baseline="41666" sz="900">
                <a:latin typeface="Arial"/>
                <a:cs typeface="Arial"/>
              </a:rPr>
              <a:t>(2)</a:t>
            </a:r>
            <a:r>
              <a:rPr dirty="0" sz="900">
                <a:latin typeface="Arial"/>
                <a:cs typeface="Arial"/>
              </a:rPr>
              <a:t>(</a:t>
            </a:r>
            <a:r>
              <a:rPr dirty="0" sz="900" i="1">
                <a:latin typeface="Comic Sans MS"/>
                <a:cs typeface="Comic Sans MS"/>
              </a:rPr>
              <a:t>θ</a:t>
            </a:r>
            <a:r>
              <a:rPr dirty="0" sz="900">
                <a:latin typeface="Arial"/>
                <a:cs typeface="Arial"/>
              </a:rPr>
              <a:t>)</a:t>
            </a:r>
            <a:r>
              <a:rPr dirty="0" sz="900" spc="40">
                <a:latin typeface="Arial"/>
                <a:cs typeface="Arial"/>
              </a:rPr>
              <a:t> </a:t>
            </a:r>
            <a:r>
              <a:rPr dirty="0" sz="900" spc="185">
                <a:latin typeface="Arial"/>
                <a:cs typeface="Arial"/>
              </a:rPr>
              <a:t>=</a:t>
            </a:r>
            <a:r>
              <a:rPr dirty="0" sz="900" spc="125">
                <a:latin typeface="Arial"/>
                <a:cs typeface="Arial"/>
              </a:rPr>
              <a:t>  </a:t>
            </a:r>
            <a:r>
              <a:rPr dirty="0" sz="900" spc="-25">
                <a:latin typeface="Arial"/>
                <a:cs typeface="Arial"/>
              </a:rPr>
              <a:t>lim</a:t>
            </a:r>
            <a:r>
              <a:rPr dirty="0" sz="900">
                <a:latin typeface="Arial"/>
                <a:cs typeface="Arial"/>
              </a:rPr>
              <a:t>	</a:t>
            </a:r>
            <a:r>
              <a:rPr dirty="0" sz="900" spc="50" i="1">
                <a:latin typeface="Calibri"/>
                <a:cs typeface="Calibri"/>
              </a:rPr>
              <a:t>G</a:t>
            </a:r>
            <a:r>
              <a:rPr dirty="0" sz="900" spc="-45" i="1">
                <a:latin typeface="Calibri"/>
                <a:cs typeface="Calibri"/>
              </a:rPr>
              <a:t> </a:t>
            </a:r>
            <a:r>
              <a:rPr dirty="0" baseline="41666" sz="900" spc="30">
                <a:latin typeface="Arial"/>
                <a:cs typeface="Arial"/>
              </a:rPr>
              <a:t>(2)</a:t>
            </a:r>
            <a:r>
              <a:rPr dirty="0" sz="900" spc="20">
                <a:latin typeface="Arial"/>
                <a:cs typeface="Arial"/>
              </a:rPr>
              <a:t>(</a:t>
            </a:r>
            <a:r>
              <a:rPr dirty="0" sz="900" spc="20" i="1">
                <a:latin typeface="Calibri"/>
                <a:cs typeface="Calibri"/>
              </a:rPr>
              <a:t>t</a:t>
            </a:r>
            <a:r>
              <a:rPr dirty="0" sz="900" spc="20" i="1">
                <a:latin typeface="Comic Sans MS"/>
                <a:cs typeface="Comic Sans MS"/>
              </a:rPr>
              <a:t>,</a:t>
            </a:r>
            <a:r>
              <a:rPr dirty="0" sz="900" spc="-35" i="1">
                <a:latin typeface="Comic Sans MS"/>
                <a:cs typeface="Comic Sans MS"/>
              </a:rPr>
              <a:t> </a:t>
            </a:r>
            <a:r>
              <a:rPr dirty="0" sz="900" spc="-20" i="1">
                <a:latin typeface="Comic Sans MS"/>
                <a:cs typeface="Comic Sans MS"/>
              </a:rPr>
              <a:t>θ</a:t>
            </a:r>
            <a:r>
              <a:rPr dirty="0" sz="900" spc="-20">
                <a:latin typeface="Arial"/>
                <a:cs typeface="Arial"/>
              </a:rPr>
              <a:t>)</a:t>
            </a:r>
            <a:r>
              <a:rPr dirty="0" sz="900" spc="-20" i="1">
                <a:latin typeface="Calibri"/>
                <a:cs typeface="Calibri"/>
              </a:rPr>
              <a:t>dt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9" name="object 109" descr=""/>
          <p:cNvSpPr txBox="1"/>
          <p:nvPr/>
        </p:nvSpPr>
        <p:spPr>
          <a:xfrm>
            <a:off x="1917928" y="2534546"/>
            <a:ext cx="2474595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-10">
                <a:latin typeface="Arial"/>
                <a:cs typeface="Arial"/>
              </a:rPr>
              <a:t>Master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equation</a:t>
            </a:r>
            <a:r>
              <a:rPr dirty="0" sz="900" spc="10">
                <a:latin typeface="Arial"/>
                <a:cs typeface="Arial"/>
              </a:rPr>
              <a:t> </a:t>
            </a:r>
            <a:r>
              <a:rPr dirty="0" sz="900" spc="185">
                <a:latin typeface="Arial"/>
                <a:cs typeface="Arial"/>
              </a:rPr>
              <a:t>+</a:t>
            </a:r>
            <a:r>
              <a:rPr dirty="0" sz="900" spc="10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Quantum</a:t>
            </a:r>
            <a:r>
              <a:rPr dirty="0" sz="900" spc="10">
                <a:latin typeface="Arial"/>
                <a:cs typeface="Arial"/>
              </a:rPr>
              <a:t> </a:t>
            </a:r>
            <a:r>
              <a:rPr dirty="0" sz="900" spc="-50">
                <a:latin typeface="Arial"/>
                <a:cs typeface="Arial"/>
              </a:rPr>
              <a:t>Regression</a:t>
            </a:r>
            <a:r>
              <a:rPr dirty="0" sz="900" spc="10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Theorem</a:t>
            </a:r>
            <a:endParaRPr sz="900">
              <a:latin typeface="Arial"/>
              <a:cs typeface="Arial"/>
            </a:endParaRPr>
          </a:p>
        </p:txBody>
      </p:sp>
      <p:sp>
        <p:nvSpPr>
          <p:cNvPr id="110" name="object 110" descr=""/>
          <p:cNvSpPr txBox="1"/>
          <p:nvPr/>
        </p:nvSpPr>
        <p:spPr>
          <a:xfrm>
            <a:off x="2021471" y="2781714"/>
            <a:ext cx="2221230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>
                <a:latin typeface="Arial"/>
                <a:cs typeface="Arial"/>
              </a:rPr>
              <a:t>Photon</a:t>
            </a:r>
            <a:r>
              <a:rPr dirty="0" sz="900" spc="6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Indistinguishability</a:t>
            </a:r>
            <a:r>
              <a:rPr dirty="0" sz="900" spc="70">
                <a:latin typeface="Arial"/>
                <a:cs typeface="Arial"/>
              </a:rPr>
              <a:t> </a:t>
            </a:r>
            <a:r>
              <a:rPr dirty="0" sz="900" spc="135">
                <a:latin typeface="Cambria"/>
                <a:cs typeface="Cambria"/>
              </a:rPr>
              <a:t>⇒</a:t>
            </a:r>
            <a:r>
              <a:rPr dirty="0" sz="900" spc="120">
                <a:latin typeface="Cambria"/>
                <a:cs typeface="Cambria"/>
              </a:rPr>
              <a:t> </a:t>
            </a:r>
            <a:r>
              <a:rPr dirty="0" sz="900">
                <a:latin typeface="Arial"/>
                <a:cs typeface="Arial"/>
              </a:rPr>
              <a:t>“HOM</a:t>
            </a:r>
            <a:r>
              <a:rPr dirty="0" sz="900" spc="6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dip</a:t>
            </a:r>
            <a:r>
              <a:rPr dirty="0" sz="900" spc="70">
                <a:latin typeface="Arial"/>
                <a:cs typeface="Arial"/>
              </a:rPr>
              <a:t> </a:t>
            </a:r>
            <a:r>
              <a:rPr dirty="0" sz="900" spc="25">
                <a:latin typeface="Arial"/>
                <a:cs typeface="Arial"/>
              </a:rPr>
              <a:t>in”</a:t>
            </a:r>
            <a:endParaRPr sz="900">
              <a:latin typeface="Arial"/>
              <a:cs typeface="Arial"/>
            </a:endParaRPr>
          </a:p>
        </p:txBody>
      </p:sp>
      <p:sp>
        <p:nvSpPr>
          <p:cNvPr id="111" name="object 111" descr=""/>
          <p:cNvSpPr txBox="1"/>
          <p:nvPr/>
        </p:nvSpPr>
        <p:spPr>
          <a:xfrm>
            <a:off x="3013138" y="2988683"/>
            <a:ext cx="10668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25">
                <a:latin typeface="Arial"/>
                <a:cs typeface="Arial"/>
              </a:rPr>
              <a:t>34</a:t>
            </a:r>
            <a:endParaRPr sz="600">
              <a:latin typeface="Arial"/>
              <a:cs typeface="Arial"/>
            </a:endParaRPr>
          </a:p>
        </p:txBody>
      </p:sp>
      <p:sp>
        <p:nvSpPr>
          <p:cNvPr id="112" name="object 112" descr=""/>
          <p:cNvSpPr txBox="1"/>
          <p:nvPr/>
        </p:nvSpPr>
        <p:spPr>
          <a:xfrm>
            <a:off x="2929216" y="2920893"/>
            <a:ext cx="405765" cy="162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900" spc="-10" i="1">
                <a:latin typeface="Calibri"/>
                <a:cs typeface="Calibri"/>
              </a:rPr>
              <a:t>g</a:t>
            </a:r>
            <a:r>
              <a:rPr dirty="0" sz="900" spc="-105" i="1">
                <a:latin typeface="Calibri"/>
                <a:cs typeface="Calibri"/>
              </a:rPr>
              <a:t> </a:t>
            </a:r>
            <a:r>
              <a:rPr dirty="0" baseline="41666" sz="900" spc="-15">
                <a:latin typeface="Arial"/>
                <a:cs typeface="Arial"/>
              </a:rPr>
              <a:t>(2)</a:t>
            </a:r>
            <a:r>
              <a:rPr dirty="0" sz="900" spc="-10">
                <a:latin typeface="Arial"/>
                <a:cs typeface="Arial"/>
              </a:rPr>
              <a:t>(</a:t>
            </a:r>
            <a:r>
              <a:rPr dirty="0" sz="900" spc="-10" i="1">
                <a:latin typeface="Comic Sans MS"/>
                <a:cs typeface="Comic Sans MS"/>
              </a:rPr>
              <a:t>θ</a:t>
            </a:r>
            <a:r>
              <a:rPr dirty="0" sz="900" spc="-10">
                <a:latin typeface="Arial"/>
                <a:cs typeface="Arial"/>
              </a:rPr>
              <a:t>)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72527"/>
            <a:ext cx="4141470" cy="471805"/>
          </a:xfrm>
          <a:prstGeom prst="rect"/>
        </p:spPr>
        <p:txBody>
          <a:bodyPr wrap="square" lIns="0" tIns="2540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20"/>
              </a:spcBef>
            </a:pPr>
            <a:r>
              <a:rPr dirty="0" sz="1400" spc="-80"/>
              <a:t>Inhomogeneous</a:t>
            </a:r>
            <a:r>
              <a:rPr dirty="0" sz="1400" spc="-10"/>
              <a:t> </a:t>
            </a:r>
            <a:r>
              <a:rPr dirty="0" sz="1400" spc="-35"/>
              <a:t>Broadening</a:t>
            </a:r>
            <a:r>
              <a:rPr dirty="0" sz="1400" spc="-10"/>
              <a:t> </a:t>
            </a:r>
            <a:r>
              <a:rPr dirty="0" sz="1400"/>
              <a:t>-</a:t>
            </a:r>
            <a:r>
              <a:rPr dirty="0" sz="1400" spc="-5"/>
              <a:t> </a:t>
            </a:r>
            <a:r>
              <a:rPr dirty="0" sz="1400" spc="-40"/>
              <a:t>Refocusing</a:t>
            </a:r>
            <a:r>
              <a:rPr dirty="0" sz="1400" spc="-10"/>
              <a:t> </a:t>
            </a:r>
            <a:r>
              <a:rPr dirty="0" sz="1400"/>
              <a:t>With</a:t>
            </a:r>
            <a:r>
              <a:rPr dirty="0" sz="1400" spc="-10"/>
              <a:t> External Pulses</a:t>
            </a:r>
            <a:endParaRPr sz="1400"/>
          </a:p>
        </p:txBody>
      </p:sp>
      <p:grpSp>
        <p:nvGrpSpPr>
          <p:cNvPr id="3" name="object 3" descr=""/>
          <p:cNvGrpSpPr/>
          <p:nvPr/>
        </p:nvGrpSpPr>
        <p:grpSpPr>
          <a:xfrm>
            <a:off x="596572" y="795082"/>
            <a:ext cx="555625" cy="65405"/>
            <a:chOff x="596572" y="795082"/>
            <a:chExt cx="555625" cy="65405"/>
          </a:xfrm>
        </p:grpSpPr>
        <p:sp>
          <p:nvSpPr>
            <p:cNvPr id="4" name="object 4" descr=""/>
            <p:cNvSpPr/>
            <p:nvPr/>
          </p:nvSpPr>
          <p:spPr>
            <a:xfrm>
              <a:off x="597207" y="832766"/>
              <a:ext cx="554355" cy="0"/>
            </a:xfrm>
            <a:custGeom>
              <a:avLst/>
              <a:gdLst/>
              <a:ahLst/>
              <a:cxnLst/>
              <a:rect l="l" t="t" r="r" b="b"/>
              <a:pathLst>
                <a:path w="554355" h="0">
                  <a:moveTo>
                    <a:pt x="0" y="0"/>
                  </a:moveTo>
                  <a:lnTo>
                    <a:pt x="553967" y="0"/>
                  </a:lnTo>
                </a:path>
              </a:pathLst>
            </a:custGeom>
            <a:ln w="3175">
              <a:solidFill>
                <a:srgbClr val="A9A9A9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04009" y="856798"/>
              <a:ext cx="109220" cy="3810"/>
            </a:xfrm>
            <a:custGeom>
              <a:avLst/>
              <a:gdLst/>
              <a:ahLst/>
              <a:cxnLst/>
              <a:rect l="l" t="t" r="r" b="b"/>
              <a:pathLst>
                <a:path w="109220" h="3809">
                  <a:moveTo>
                    <a:pt x="109021" y="0"/>
                  </a:moveTo>
                  <a:lnTo>
                    <a:pt x="0" y="0"/>
                  </a:lnTo>
                  <a:lnTo>
                    <a:pt x="0" y="3281"/>
                  </a:lnTo>
                  <a:lnTo>
                    <a:pt x="109021" y="3281"/>
                  </a:lnTo>
                  <a:lnTo>
                    <a:pt x="109021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604009" y="856798"/>
              <a:ext cx="109220" cy="3810"/>
            </a:xfrm>
            <a:custGeom>
              <a:avLst/>
              <a:gdLst/>
              <a:ahLst/>
              <a:cxnLst/>
              <a:rect l="l" t="t" r="r" b="b"/>
              <a:pathLst>
                <a:path w="109220" h="3809">
                  <a:moveTo>
                    <a:pt x="0" y="0"/>
                  </a:moveTo>
                  <a:lnTo>
                    <a:pt x="0" y="3281"/>
                  </a:lnTo>
                  <a:lnTo>
                    <a:pt x="109021" y="3281"/>
                  </a:lnTo>
                  <a:lnTo>
                    <a:pt x="109021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33439" y="808878"/>
              <a:ext cx="109220" cy="3810"/>
            </a:xfrm>
            <a:custGeom>
              <a:avLst/>
              <a:gdLst/>
              <a:ahLst/>
              <a:cxnLst/>
              <a:rect l="l" t="t" r="r" b="b"/>
              <a:pathLst>
                <a:path w="109219" h="3809">
                  <a:moveTo>
                    <a:pt x="109021" y="0"/>
                  </a:moveTo>
                  <a:lnTo>
                    <a:pt x="0" y="0"/>
                  </a:lnTo>
                  <a:lnTo>
                    <a:pt x="0" y="3281"/>
                  </a:lnTo>
                  <a:lnTo>
                    <a:pt x="109021" y="3281"/>
                  </a:lnTo>
                  <a:lnTo>
                    <a:pt x="109021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33439" y="808878"/>
              <a:ext cx="109220" cy="3810"/>
            </a:xfrm>
            <a:custGeom>
              <a:avLst/>
              <a:gdLst/>
              <a:ahLst/>
              <a:cxnLst/>
              <a:rect l="l" t="t" r="r" b="b"/>
              <a:pathLst>
                <a:path w="109219" h="3809">
                  <a:moveTo>
                    <a:pt x="0" y="0"/>
                  </a:moveTo>
                  <a:lnTo>
                    <a:pt x="0" y="3281"/>
                  </a:lnTo>
                  <a:lnTo>
                    <a:pt x="109021" y="3281"/>
                  </a:lnTo>
                  <a:lnTo>
                    <a:pt x="109021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867219" y="795400"/>
              <a:ext cx="109220" cy="3810"/>
            </a:xfrm>
            <a:custGeom>
              <a:avLst/>
              <a:gdLst/>
              <a:ahLst/>
              <a:cxnLst/>
              <a:rect l="l" t="t" r="r" b="b"/>
              <a:pathLst>
                <a:path w="109219" h="3809">
                  <a:moveTo>
                    <a:pt x="109021" y="0"/>
                  </a:moveTo>
                  <a:lnTo>
                    <a:pt x="0" y="0"/>
                  </a:lnTo>
                  <a:lnTo>
                    <a:pt x="0" y="3281"/>
                  </a:lnTo>
                  <a:lnTo>
                    <a:pt x="109021" y="3281"/>
                  </a:lnTo>
                  <a:lnTo>
                    <a:pt x="109021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867219" y="795400"/>
              <a:ext cx="109220" cy="3810"/>
            </a:xfrm>
            <a:custGeom>
              <a:avLst/>
              <a:gdLst/>
              <a:ahLst/>
              <a:cxnLst/>
              <a:rect l="l" t="t" r="r" b="b"/>
              <a:pathLst>
                <a:path w="109219" h="3809">
                  <a:moveTo>
                    <a:pt x="0" y="0"/>
                  </a:moveTo>
                  <a:lnTo>
                    <a:pt x="0" y="3281"/>
                  </a:lnTo>
                  <a:lnTo>
                    <a:pt x="109021" y="3281"/>
                  </a:lnTo>
                  <a:lnTo>
                    <a:pt x="109021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002087" y="850807"/>
              <a:ext cx="109220" cy="3810"/>
            </a:xfrm>
            <a:custGeom>
              <a:avLst/>
              <a:gdLst/>
              <a:ahLst/>
              <a:cxnLst/>
              <a:rect l="l" t="t" r="r" b="b"/>
              <a:pathLst>
                <a:path w="109219" h="3809">
                  <a:moveTo>
                    <a:pt x="109021" y="0"/>
                  </a:moveTo>
                  <a:lnTo>
                    <a:pt x="0" y="0"/>
                  </a:lnTo>
                  <a:lnTo>
                    <a:pt x="0" y="3281"/>
                  </a:lnTo>
                  <a:lnTo>
                    <a:pt x="109021" y="3281"/>
                  </a:lnTo>
                  <a:lnTo>
                    <a:pt x="109021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002087" y="850807"/>
              <a:ext cx="109220" cy="3810"/>
            </a:xfrm>
            <a:custGeom>
              <a:avLst/>
              <a:gdLst/>
              <a:ahLst/>
              <a:cxnLst/>
              <a:rect l="l" t="t" r="r" b="b"/>
              <a:pathLst>
                <a:path w="109219" h="3809">
                  <a:moveTo>
                    <a:pt x="0" y="0"/>
                  </a:moveTo>
                  <a:lnTo>
                    <a:pt x="0" y="3281"/>
                  </a:lnTo>
                  <a:lnTo>
                    <a:pt x="109021" y="3281"/>
                  </a:lnTo>
                  <a:lnTo>
                    <a:pt x="109021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548297" y="926868"/>
            <a:ext cx="60960" cy="48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" spc="-25">
                <a:solidFill>
                  <a:srgbClr val="8A0000"/>
                </a:solidFill>
                <a:latin typeface="Cambria"/>
                <a:cs typeface="Cambria"/>
              </a:rPr>
              <a:t>|</a:t>
            </a:r>
            <a:r>
              <a:rPr dirty="0" sz="150" spc="-25" b="1">
                <a:solidFill>
                  <a:srgbClr val="8A0000"/>
                </a:solidFill>
                <a:latin typeface="Book Antiqua"/>
                <a:cs typeface="Book Antiqua"/>
              </a:rPr>
              <a:t>g</a:t>
            </a:r>
            <a:r>
              <a:rPr dirty="0" sz="150" spc="-25">
                <a:solidFill>
                  <a:srgbClr val="8A0000"/>
                </a:solidFill>
                <a:latin typeface="Cambria"/>
                <a:cs typeface="Cambria"/>
              </a:rPr>
              <a:t>)</a:t>
            </a:r>
            <a:endParaRPr sz="150">
              <a:latin typeface="Cambria"/>
              <a:cs typeface="Cambria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551560" y="831777"/>
            <a:ext cx="59055" cy="48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" spc="-25">
                <a:solidFill>
                  <a:srgbClr val="000080"/>
                </a:solidFill>
                <a:latin typeface="Cambria"/>
                <a:cs typeface="Cambria"/>
              </a:rPr>
              <a:t>|</a:t>
            </a:r>
            <a:r>
              <a:rPr dirty="0" sz="150" spc="-25" b="1">
                <a:solidFill>
                  <a:srgbClr val="000080"/>
                </a:solidFill>
                <a:latin typeface="Book Antiqua"/>
                <a:cs typeface="Book Antiqua"/>
              </a:rPr>
              <a:t>e</a:t>
            </a:r>
            <a:r>
              <a:rPr dirty="0" sz="150" spc="-25">
                <a:solidFill>
                  <a:srgbClr val="000080"/>
                </a:solidFill>
                <a:latin typeface="Cambria"/>
                <a:cs typeface="Cambria"/>
              </a:rPr>
              <a:t>)</a:t>
            </a:r>
            <a:endParaRPr sz="150">
              <a:latin typeface="Cambria"/>
              <a:cs typeface="Cambria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1054977" y="831937"/>
            <a:ext cx="8890" cy="20320"/>
            <a:chOff x="1054977" y="831937"/>
            <a:chExt cx="8890" cy="20320"/>
          </a:xfrm>
        </p:grpSpPr>
        <p:sp>
          <p:nvSpPr>
            <p:cNvPr id="16" name="object 16" descr=""/>
            <p:cNvSpPr/>
            <p:nvPr/>
          </p:nvSpPr>
          <p:spPr>
            <a:xfrm>
              <a:off x="1059137" y="832572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w="0" h="19050">
                  <a:moveTo>
                    <a:pt x="0" y="0"/>
                  </a:moveTo>
                  <a:lnTo>
                    <a:pt x="0" y="1891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055294" y="843541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7686" y="0"/>
                  </a:moveTo>
                  <a:lnTo>
                    <a:pt x="0" y="0"/>
                  </a:lnTo>
                  <a:lnTo>
                    <a:pt x="3843" y="7944"/>
                  </a:lnTo>
                  <a:lnTo>
                    <a:pt x="76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055294" y="843541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3843" y="7944"/>
                  </a:moveTo>
                  <a:lnTo>
                    <a:pt x="7686" y="0"/>
                  </a:lnTo>
                  <a:lnTo>
                    <a:pt x="0" y="0"/>
                  </a:lnTo>
                  <a:lnTo>
                    <a:pt x="3843" y="79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055294" y="832572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3843" y="0"/>
                  </a:moveTo>
                  <a:lnTo>
                    <a:pt x="0" y="7944"/>
                  </a:lnTo>
                  <a:lnTo>
                    <a:pt x="7686" y="7944"/>
                  </a:lnTo>
                  <a:lnTo>
                    <a:pt x="38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055294" y="832572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3843" y="0"/>
                  </a:moveTo>
                  <a:lnTo>
                    <a:pt x="0" y="7944"/>
                  </a:lnTo>
                  <a:lnTo>
                    <a:pt x="7686" y="7944"/>
                  </a:lnTo>
                  <a:lnTo>
                    <a:pt x="384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615698" y="824808"/>
            <a:ext cx="534035" cy="419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05"/>
              </a:spcBef>
              <a:tabLst>
                <a:tab pos="455930" algn="l"/>
              </a:tabLst>
            </a:pPr>
            <a:r>
              <a:rPr dirty="0" sz="100" spc="35" b="1">
                <a:latin typeface="Book Antiqua"/>
                <a:cs typeface="Book Antiqua"/>
              </a:rPr>
              <a:t>∆</a:t>
            </a:r>
            <a:r>
              <a:rPr dirty="0" sz="100" spc="35" b="1">
                <a:latin typeface="Comic Sans MS"/>
                <a:cs typeface="Comic Sans MS"/>
              </a:rPr>
              <a:t>1</a:t>
            </a:r>
            <a:r>
              <a:rPr dirty="0" sz="100" b="1">
                <a:latin typeface="Comic Sans MS"/>
                <a:cs typeface="Comic Sans MS"/>
              </a:rPr>
              <a:t>	</a:t>
            </a:r>
            <a:r>
              <a:rPr dirty="0" baseline="27777" sz="150" spc="52" b="1">
                <a:latin typeface="Book Antiqua"/>
                <a:cs typeface="Book Antiqua"/>
              </a:rPr>
              <a:t>∆</a:t>
            </a:r>
            <a:r>
              <a:rPr dirty="0" baseline="55555" sz="100" spc="52" b="1">
                <a:latin typeface="Comic Sans MS"/>
                <a:cs typeface="Comic Sans MS"/>
              </a:rPr>
              <a:t>4</a:t>
            </a:r>
            <a:endParaRPr baseline="55555" sz="100">
              <a:latin typeface="Comic Sans MS"/>
              <a:cs typeface="Comic Sans MS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334594" y="537983"/>
            <a:ext cx="1556385" cy="3054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90"/>
              </a:spcBef>
            </a:pPr>
            <a:r>
              <a:rPr dirty="0" sz="1100" spc="-25" b="1">
                <a:latin typeface="Gill Sans MT"/>
                <a:cs typeface="Gill Sans MT"/>
              </a:rPr>
              <a:t>Periodic</a:t>
            </a:r>
            <a:r>
              <a:rPr dirty="0" sz="1100" spc="5" b="1">
                <a:latin typeface="Gill Sans MT"/>
                <a:cs typeface="Gill Sans MT"/>
              </a:rPr>
              <a:t> </a:t>
            </a:r>
            <a:r>
              <a:rPr dirty="0" sz="1100" spc="-10" b="1">
                <a:latin typeface="Gill Sans MT"/>
                <a:cs typeface="Gill Sans MT"/>
              </a:rPr>
              <a:t>pulse</a:t>
            </a:r>
            <a:r>
              <a:rPr dirty="0" sz="1100" b="1">
                <a:latin typeface="Gill Sans MT"/>
                <a:cs typeface="Gill Sans MT"/>
              </a:rPr>
              <a:t> </a:t>
            </a:r>
            <a:r>
              <a:rPr dirty="0" sz="1100" spc="-10" b="1">
                <a:latin typeface="Gill Sans MT"/>
                <a:cs typeface="Gill Sans MT"/>
              </a:rPr>
              <a:t>sequence</a:t>
            </a:r>
            <a:endParaRPr sz="1100">
              <a:latin typeface="Gill Sans MT"/>
              <a:cs typeface="Gill Sans MT"/>
            </a:endParaRPr>
          </a:p>
          <a:p>
            <a:pPr marL="466725">
              <a:lnSpc>
                <a:spcPct val="100000"/>
              </a:lnSpc>
              <a:spcBef>
                <a:spcPts val="770"/>
              </a:spcBef>
            </a:pPr>
            <a:r>
              <a:rPr dirty="0" sz="100" spc="60" b="1">
                <a:latin typeface="Book Antiqua"/>
                <a:cs typeface="Book Antiqua"/>
              </a:rPr>
              <a:t>∆</a:t>
            </a:r>
            <a:r>
              <a:rPr dirty="0" sz="100" spc="60" b="1">
                <a:latin typeface="Comic Sans MS"/>
                <a:cs typeface="Comic Sans MS"/>
              </a:rPr>
              <a:t>2</a:t>
            </a:r>
            <a:r>
              <a:rPr dirty="0" sz="100" spc="440" b="1">
                <a:latin typeface="Comic Sans MS"/>
                <a:cs typeface="Comic Sans MS"/>
              </a:rPr>
              <a:t>  </a:t>
            </a:r>
            <a:r>
              <a:rPr dirty="0" baseline="27777" sz="150" spc="52" b="1">
                <a:latin typeface="Book Antiqua"/>
                <a:cs typeface="Book Antiqua"/>
              </a:rPr>
              <a:t>∆</a:t>
            </a:r>
            <a:r>
              <a:rPr dirty="0" baseline="55555" sz="100" spc="52" b="1">
                <a:latin typeface="Comic Sans MS"/>
                <a:cs typeface="Comic Sans MS"/>
              </a:rPr>
              <a:t>3</a:t>
            </a:r>
            <a:endParaRPr baseline="55555" sz="100">
              <a:latin typeface="Comic Sans MS"/>
              <a:cs typeface="Comic Sans MS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651461" y="798743"/>
            <a:ext cx="539115" cy="154940"/>
            <a:chOff x="651461" y="798743"/>
            <a:chExt cx="539115" cy="154940"/>
          </a:xfrm>
        </p:grpSpPr>
        <p:sp>
          <p:nvSpPr>
            <p:cNvPr id="24" name="object 24" descr=""/>
            <p:cNvSpPr/>
            <p:nvPr/>
          </p:nvSpPr>
          <p:spPr>
            <a:xfrm>
              <a:off x="909042" y="799378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w="0" h="33019">
                  <a:moveTo>
                    <a:pt x="0" y="0"/>
                  </a:moveTo>
                  <a:lnTo>
                    <a:pt x="0" y="3265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905199" y="824085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7686" y="0"/>
                  </a:moveTo>
                  <a:lnTo>
                    <a:pt x="0" y="0"/>
                  </a:lnTo>
                  <a:lnTo>
                    <a:pt x="3843" y="7944"/>
                  </a:lnTo>
                  <a:lnTo>
                    <a:pt x="76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905199" y="824085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3843" y="7944"/>
                  </a:moveTo>
                  <a:lnTo>
                    <a:pt x="7686" y="0"/>
                  </a:lnTo>
                  <a:lnTo>
                    <a:pt x="0" y="0"/>
                  </a:lnTo>
                  <a:lnTo>
                    <a:pt x="3843" y="79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905199" y="799378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4">
                  <a:moveTo>
                    <a:pt x="3843" y="0"/>
                  </a:moveTo>
                  <a:lnTo>
                    <a:pt x="0" y="7944"/>
                  </a:lnTo>
                  <a:lnTo>
                    <a:pt x="7686" y="7944"/>
                  </a:lnTo>
                  <a:lnTo>
                    <a:pt x="38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655622" y="799378"/>
              <a:ext cx="257810" cy="58419"/>
            </a:xfrm>
            <a:custGeom>
              <a:avLst/>
              <a:gdLst/>
              <a:ahLst/>
              <a:cxnLst/>
              <a:rect l="l" t="t" r="r" b="b"/>
              <a:pathLst>
                <a:path w="257809" h="58419">
                  <a:moveTo>
                    <a:pt x="253420" y="0"/>
                  </a:moveTo>
                  <a:lnTo>
                    <a:pt x="249577" y="7944"/>
                  </a:lnTo>
                  <a:lnTo>
                    <a:pt x="257263" y="7944"/>
                  </a:lnTo>
                  <a:lnTo>
                    <a:pt x="253420" y="0"/>
                  </a:lnTo>
                  <a:close/>
                </a:path>
                <a:path w="257809" h="58419">
                  <a:moveTo>
                    <a:pt x="0" y="34692"/>
                  </a:moveTo>
                  <a:lnTo>
                    <a:pt x="0" y="579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651778" y="849337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7686" y="0"/>
                  </a:moveTo>
                  <a:lnTo>
                    <a:pt x="0" y="0"/>
                  </a:lnTo>
                  <a:lnTo>
                    <a:pt x="3843" y="7944"/>
                  </a:lnTo>
                  <a:lnTo>
                    <a:pt x="76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651778" y="849337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3843" y="7944"/>
                  </a:moveTo>
                  <a:lnTo>
                    <a:pt x="7686" y="0"/>
                  </a:lnTo>
                  <a:lnTo>
                    <a:pt x="0" y="0"/>
                  </a:lnTo>
                  <a:lnTo>
                    <a:pt x="3843" y="79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651778" y="834070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3843" y="0"/>
                  </a:moveTo>
                  <a:lnTo>
                    <a:pt x="0" y="7944"/>
                  </a:lnTo>
                  <a:lnTo>
                    <a:pt x="7686" y="7944"/>
                  </a:lnTo>
                  <a:lnTo>
                    <a:pt x="38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651778" y="812357"/>
              <a:ext cx="123825" cy="29845"/>
            </a:xfrm>
            <a:custGeom>
              <a:avLst/>
              <a:gdLst/>
              <a:ahLst/>
              <a:cxnLst/>
              <a:rect l="l" t="t" r="r" b="b"/>
              <a:pathLst>
                <a:path w="123825" h="29844">
                  <a:moveTo>
                    <a:pt x="3843" y="21713"/>
                  </a:moveTo>
                  <a:lnTo>
                    <a:pt x="0" y="29658"/>
                  </a:lnTo>
                  <a:lnTo>
                    <a:pt x="7686" y="29658"/>
                  </a:lnTo>
                  <a:lnTo>
                    <a:pt x="3843" y="21713"/>
                  </a:lnTo>
                  <a:close/>
                </a:path>
                <a:path w="123825" h="29844">
                  <a:moveTo>
                    <a:pt x="123483" y="0"/>
                  </a:moveTo>
                  <a:lnTo>
                    <a:pt x="123483" y="232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771419" y="827624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7686" y="0"/>
                  </a:moveTo>
                  <a:lnTo>
                    <a:pt x="0" y="0"/>
                  </a:lnTo>
                  <a:lnTo>
                    <a:pt x="3843" y="7944"/>
                  </a:lnTo>
                  <a:lnTo>
                    <a:pt x="76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771419" y="827624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3843" y="7944"/>
                  </a:moveTo>
                  <a:lnTo>
                    <a:pt x="7686" y="0"/>
                  </a:lnTo>
                  <a:lnTo>
                    <a:pt x="0" y="0"/>
                  </a:lnTo>
                  <a:lnTo>
                    <a:pt x="3843" y="79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771419" y="812357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3843" y="0"/>
                  </a:moveTo>
                  <a:lnTo>
                    <a:pt x="0" y="7944"/>
                  </a:lnTo>
                  <a:lnTo>
                    <a:pt x="7686" y="7944"/>
                  </a:lnTo>
                  <a:lnTo>
                    <a:pt x="38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771419" y="812357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5">
                  <a:moveTo>
                    <a:pt x="3843" y="0"/>
                  </a:moveTo>
                  <a:lnTo>
                    <a:pt x="0" y="7944"/>
                  </a:lnTo>
                  <a:lnTo>
                    <a:pt x="7686" y="7944"/>
                  </a:lnTo>
                  <a:lnTo>
                    <a:pt x="384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149830" y="895582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5724" y="0"/>
                  </a:moveTo>
                  <a:lnTo>
                    <a:pt x="1650" y="0"/>
                  </a:lnTo>
                  <a:lnTo>
                    <a:pt x="0" y="1441"/>
                  </a:lnTo>
                  <a:lnTo>
                    <a:pt x="0" y="4998"/>
                  </a:lnTo>
                  <a:lnTo>
                    <a:pt x="1650" y="6441"/>
                  </a:lnTo>
                  <a:lnTo>
                    <a:pt x="5724" y="6441"/>
                  </a:lnTo>
                  <a:lnTo>
                    <a:pt x="7374" y="4998"/>
                  </a:lnTo>
                  <a:lnTo>
                    <a:pt x="7374" y="3219"/>
                  </a:lnTo>
                  <a:lnTo>
                    <a:pt x="7374" y="1441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149830" y="895582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7374" y="3219"/>
                  </a:moveTo>
                  <a:lnTo>
                    <a:pt x="7374" y="1441"/>
                  </a:lnTo>
                  <a:lnTo>
                    <a:pt x="5724" y="0"/>
                  </a:lnTo>
                  <a:lnTo>
                    <a:pt x="3688" y="0"/>
                  </a:lnTo>
                  <a:lnTo>
                    <a:pt x="1650" y="0"/>
                  </a:lnTo>
                  <a:lnTo>
                    <a:pt x="0" y="1441"/>
                  </a:lnTo>
                  <a:lnTo>
                    <a:pt x="0" y="3219"/>
                  </a:lnTo>
                  <a:lnTo>
                    <a:pt x="0" y="4998"/>
                  </a:lnTo>
                  <a:lnTo>
                    <a:pt x="1650" y="6441"/>
                  </a:lnTo>
                  <a:lnTo>
                    <a:pt x="3688" y="6441"/>
                  </a:lnTo>
                  <a:lnTo>
                    <a:pt x="5724" y="6441"/>
                  </a:lnTo>
                  <a:lnTo>
                    <a:pt x="7374" y="4998"/>
                  </a:lnTo>
                  <a:lnTo>
                    <a:pt x="7374" y="32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182460" y="894833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5724" y="0"/>
                  </a:moveTo>
                  <a:lnTo>
                    <a:pt x="1650" y="0"/>
                  </a:lnTo>
                  <a:lnTo>
                    <a:pt x="0" y="1441"/>
                  </a:lnTo>
                  <a:lnTo>
                    <a:pt x="0" y="4998"/>
                  </a:lnTo>
                  <a:lnTo>
                    <a:pt x="1650" y="6441"/>
                  </a:lnTo>
                  <a:lnTo>
                    <a:pt x="5724" y="6441"/>
                  </a:lnTo>
                  <a:lnTo>
                    <a:pt x="7374" y="4998"/>
                  </a:lnTo>
                  <a:lnTo>
                    <a:pt x="7374" y="3219"/>
                  </a:lnTo>
                  <a:lnTo>
                    <a:pt x="7374" y="1441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182460" y="894833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7374" y="3219"/>
                  </a:moveTo>
                  <a:lnTo>
                    <a:pt x="7374" y="1441"/>
                  </a:lnTo>
                  <a:lnTo>
                    <a:pt x="5724" y="0"/>
                  </a:lnTo>
                  <a:lnTo>
                    <a:pt x="3688" y="0"/>
                  </a:lnTo>
                  <a:lnTo>
                    <a:pt x="1650" y="0"/>
                  </a:lnTo>
                  <a:lnTo>
                    <a:pt x="0" y="1441"/>
                  </a:lnTo>
                  <a:lnTo>
                    <a:pt x="0" y="3219"/>
                  </a:lnTo>
                  <a:lnTo>
                    <a:pt x="0" y="4998"/>
                  </a:lnTo>
                  <a:lnTo>
                    <a:pt x="1650" y="6441"/>
                  </a:lnTo>
                  <a:lnTo>
                    <a:pt x="3688" y="6441"/>
                  </a:lnTo>
                  <a:lnTo>
                    <a:pt x="5724" y="6441"/>
                  </a:lnTo>
                  <a:lnTo>
                    <a:pt x="7374" y="4998"/>
                  </a:lnTo>
                  <a:lnTo>
                    <a:pt x="7374" y="32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1166144" y="895582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5724" y="0"/>
                  </a:moveTo>
                  <a:lnTo>
                    <a:pt x="1650" y="0"/>
                  </a:lnTo>
                  <a:lnTo>
                    <a:pt x="0" y="1441"/>
                  </a:lnTo>
                  <a:lnTo>
                    <a:pt x="0" y="4998"/>
                  </a:lnTo>
                  <a:lnTo>
                    <a:pt x="1650" y="6441"/>
                  </a:lnTo>
                  <a:lnTo>
                    <a:pt x="5724" y="6441"/>
                  </a:lnTo>
                  <a:lnTo>
                    <a:pt x="7374" y="4998"/>
                  </a:lnTo>
                  <a:lnTo>
                    <a:pt x="7374" y="3219"/>
                  </a:lnTo>
                  <a:lnTo>
                    <a:pt x="7374" y="1441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1166144" y="895582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7374" y="3219"/>
                  </a:moveTo>
                  <a:lnTo>
                    <a:pt x="7374" y="1441"/>
                  </a:lnTo>
                  <a:lnTo>
                    <a:pt x="5724" y="0"/>
                  </a:lnTo>
                  <a:lnTo>
                    <a:pt x="3688" y="0"/>
                  </a:lnTo>
                  <a:lnTo>
                    <a:pt x="1650" y="0"/>
                  </a:lnTo>
                  <a:lnTo>
                    <a:pt x="0" y="1441"/>
                  </a:lnTo>
                  <a:lnTo>
                    <a:pt x="0" y="3219"/>
                  </a:lnTo>
                  <a:lnTo>
                    <a:pt x="0" y="4998"/>
                  </a:lnTo>
                  <a:lnTo>
                    <a:pt x="1650" y="6441"/>
                  </a:lnTo>
                  <a:lnTo>
                    <a:pt x="3688" y="6441"/>
                  </a:lnTo>
                  <a:lnTo>
                    <a:pt x="5724" y="6441"/>
                  </a:lnTo>
                  <a:lnTo>
                    <a:pt x="7374" y="4998"/>
                  </a:lnTo>
                  <a:lnTo>
                    <a:pt x="7374" y="32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862274" y="833321"/>
              <a:ext cx="1270" cy="118745"/>
            </a:xfrm>
            <a:custGeom>
              <a:avLst/>
              <a:gdLst/>
              <a:ahLst/>
              <a:cxnLst/>
              <a:rect l="l" t="t" r="r" b="b"/>
              <a:pathLst>
                <a:path w="1269" h="118744">
                  <a:moveTo>
                    <a:pt x="1086" y="0"/>
                  </a:moveTo>
                  <a:lnTo>
                    <a:pt x="0" y="118303"/>
                  </a:lnTo>
                </a:path>
              </a:pathLst>
            </a:custGeom>
            <a:ln w="3297">
              <a:solidFill>
                <a:srgbClr val="A9A9A9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858504" y="943662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0" y="0"/>
                  </a:moveTo>
                  <a:lnTo>
                    <a:pt x="3770" y="7962"/>
                  </a:lnTo>
                  <a:lnTo>
                    <a:pt x="768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858504" y="943662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3770" y="7962"/>
                  </a:moveTo>
                  <a:lnTo>
                    <a:pt x="7686" y="34"/>
                  </a:lnTo>
                  <a:lnTo>
                    <a:pt x="0" y="0"/>
                  </a:lnTo>
                  <a:lnTo>
                    <a:pt x="3770" y="7962"/>
                  </a:lnTo>
                  <a:close/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859445" y="833321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3915" y="0"/>
                  </a:moveTo>
                  <a:lnTo>
                    <a:pt x="0" y="7927"/>
                  </a:lnTo>
                  <a:lnTo>
                    <a:pt x="7686" y="7962"/>
                  </a:lnTo>
                  <a:lnTo>
                    <a:pt x="3915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859445" y="833321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3915" y="0"/>
                  </a:moveTo>
                  <a:lnTo>
                    <a:pt x="0" y="7927"/>
                  </a:lnTo>
                  <a:lnTo>
                    <a:pt x="7686" y="7962"/>
                  </a:lnTo>
                  <a:lnTo>
                    <a:pt x="3915" y="0"/>
                  </a:lnTo>
                  <a:close/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8" name="object 48" descr=""/>
          <p:cNvSpPr txBox="1"/>
          <p:nvPr/>
        </p:nvSpPr>
        <p:spPr>
          <a:xfrm>
            <a:off x="830700" y="860916"/>
            <a:ext cx="104775" cy="48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50" spc="-25" i="1">
                <a:solidFill>
                  <a:srgbClr val="A9A9A9"/>
                </a:solidFill>
                <a:latin typeface="Trebuchet MS"/>
                <a:cs typeface="Trebuchet MS"/>
              </a:rPr>
              <a:t>ω</a:t>
            </a:r>
            <a:r>
              <a:rPr dirty="0" sz="100" spc="-25" b="1">
                <a:solidFill>
                  <a:srgbClr val="A9A9A9"/>
                </a:solidFill>
                <a:latin typeface="Book Antiqua"/>
                <a:cs typeface="Book Antiqua"/>
              </a:rPr>
              <a:t>0</a:t>
            </a:r>
            <a:endParaRPr sz="100">
              <a:latin typeface="Book Antiqua"/>
              <a:cs typeface="Book Antiqua"/>
            </a:endParaRPr>
          </a:p>
        </p:txBody>
      </p:sp>
      <p:grpSp>
        <p:nvGrpSpPr>
          <p:cNvPr id="49" name="object 49" descr=""/>
          <p:cNvGrpSpPr/>
          <p:nvPr/>
        </p:nvGrpSpPr>
        <p:grpSpPr>
          <a:xfrm>
            <a:off x="602694" y="950913"/>
            <a:ext cx="555625" cy="5080"/>
            <a:chOff x="602694" y="950913"/>
            <a:chExt cx="555625" cy="5080"/>
          </a:xfrm>
        </p:grpSpPr>
        <p:sp>
          <p:nvSpPr>
            <p:cNvPr id="50" name="object 50" descr=""/>
            <p:cNvSpPr/>
            <p:nvPr/>
          </p:nvSpPr>
          <p:spPr>
            <a:xfrm>
              <a:off x="602922" y="951889"/>
              <a:ext cx="109220" cy="3810"/>
            </a:xfrm>
            <a:custGeom>
              <a:avLst/>
              <a:gdLst/>
              <a:ahLst/>
              <a:cxnLst/>
              <a:rect l="l" t="t" r="r" b="b"/>
              <a:pathLst>
                <a:path w="109220" h="3809">
                  <a:moveTo>
                    <a:pt x="109021" y="0"/>
                  </a:moveTo>
                  <a:lnTo>
                    <a:pt x="0" y="0"/>
                  </a:lnTo>
                  <a:lnTo>
                    <a:pt x="0" y="3281"/>
                  </a:lnTo>
                  <a:lnTo>
                    <a:pt x="109021" y="3281"/>
                  </a:lnTo>
                  <a:lnTo>
                    <a:pt x="109021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602922" y="951889"/>
              <a:ext cx="109220" cy="3810"/>
            </a:xfrm>
            <a:custGeom>
              <a:avLst/>
              <a:gdLst/>
              <a:ahLst/>
              <a:cxnLst/>
              <a:rect l="l" t="t" r="r" b="b"/>
              <a:pathLst>
                <a:path w="109220" h="3809">
                  <a:moveTo>
                    <a:pt x="0" y="0"/>
                  </a:moveTo>
                  <a:lnTo>
                    <a:pt x="0" y="3281"/>
                  </a:lnTo>
                  <a:lnTo>
                    <a:pt x="109021" y="3281"/>
                  </a:lnTo>
                  <a:lnTo>
                    <a:pt x="109021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733439" y="951140"/>
              <a:ext cx="109220" cy="3810"/>
            </a:xfrm>
            <a:custGeom>
              <a:avLst/>
              <a:gdLst/>
              <a:ahLst/>
              <a:cxnLst/>
              <a:rect l="l" t="t" r="r" b="b"/>
              <a:pathLst>
                <a:path w="109219" h="3809">
                  <a:moveTo>
                    <a:pt x="109021" y="0"/>
                  </a:moveTo>
                  <a:lnTo>
                    <a:pt x="0" y="0"/>
                  </a:lnTo>
                  <a:lnTo>
                    <a:pt x="0" y="3281"/>
                  </a:lnTo>
                  <a:lnTo>
                    <a:pt x="109021" y="3281"/>
                  </a:lnTo>
                  <a:lnTo>
                    <a:pt x="109021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733439" y="951140"/>
              <a:ext cx="109220" cy="3810"/>
            </a:xfrm>
            <a:custGeom>
              <a:avLst/>
              <a:gdLst/>
              <a:ahLst/>
              <a:cxnLst/>
              <a:rect l="l" t="t" r="r" b="b"/>
              <a:pathLst>
                <a:path w="109219" h="3809">
                  <a:moveTo>
                    <a:pt x="0" y="0"/>
                  </a:moveTo>
                  <a:lnTo>
                    <a:pt x="0" y="3281"/>
                  </a:lnTo>
                  <a:lnTo>
                    <a:pt x="109021" y="3281"/>
                  </a:lnTo>
                  <a:lnTo>
                    <a:pt x="109021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733439" y="951140"/>
              <a:ext cx="109220" cy="3810"/>
            </a:xfrm>
            <a:custGeom>
              <a:avLst/>
              <a:gdLst/>
              <a:ahLst/>
              <a:cxnLst/>
              <a:rect l="l" t="t" r="r" b="b"/>
              <a:pathLst>
                <a:path w="109219" h="3809">
                  <a:moveTo>
                    <a:pt x="109021" y="0"/>
                  </a:moveTo>
                  <a:lnTo>
                    <a:pt x="0" y="0"/>
                  </a:lnTo>
                  <a:lnTo>
                    <a:pt x="0" y="3281"/>
                  </a:lnTo>
                  <a:lnTo>
                    <a:pt x="109021" y="3281"/>
                  </a:lnTo>
                  <a:lnTo>
                    <a:pt x="109021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733439" y="951140"/>
              <a:ext cx="109220" cy="3810"/>
            </a:xfrm>
            <a:custGeom>
              <a:avLst/>
              <a:gdLst/>
              <a:ahLst/>
              <a:cxnLst/>
              <a:rect l="l" t="t" r="r" b="b"/>
              <a:pathLst>
                <a:path w="109219" h="3809">
                  <a:moveTo>
                    <a:pt x="0" y="0"/>
                  </a:moveTo>
                  <a:lnTo>
                    <a:pt x="0" y="3281"/>
                  </a:lnTo>
                  <a:lnTo>
                    <a:pt x="109021" y="3281"/>
                  </a:lnTo>
                  <a:lnTo>
                    <a:pt x="109021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870482" y="951140"/>
              <a:ext cx="109220" cy="3810"/>
            </a:xfrm>
            <a:custGeom>
              <a:avLst/>
              <a:gdLst/>
              <a:ahLst/>
              <a:cxnLst/>
              <a:rect l="l" t="t" r="r" b="b"/>
              <a:pathLst>
                <a:path w="109219" h="3809">
                  <a:moveTo>
                    <a:pt x="109021" y="0"/>
                  </a:moveTo>
                  <a:lnTo>
                    <a:pt x="0" y="0"/>
                  </a:lnTo>
                  <a:lnTo>
                    <a:pt x="0" y="3281"/>
                  </a:lnTo>
                  <a:lnTo>
                    <a:pt x="109021" y="3281"/>
                  </a:lnTo>
                  <a:lnTo>
                    <a:pt x="109021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870482" y="951140"/>
              <a:ext cx="109220" cy="3810"/>
            </a:xfrm>
            <a:custGeom>
              <a:avLst/>
              <a:gdLst/>
              <a:ahLst/>
              <a:cxnLst/>
              <a:rect l="l" t="t" r="r" b="b"/>
              <a:pathLst>
                <a:path w="109219" h="3809">
                  <a:moveTo>
                    <a:pt x="0" y="0"/>
                  </a:moveTo>
                  <a:lnTo>
                    <a:pt x="0" y="3281"/>
                  </a:lnTo>
                  <a:lnTo>
                    <a:pt x="109021" y="3281"/>
                  </a:lnTo>
                  <a:lnTo>
                    <a:pt x="109021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000999" y="951140"/>
              <a:ext cx="109220" cy="3810"/>
            </a:xfrm>
            <a:custGeom>
              <a:avLst/>
              <a:gdLst/>
              <a:ahLst/>
              <a:cxnLst/>
              <a:rect l="l" t="t" r="r" b="b"/>
              <a:pathLst>
                <a:path w="109219" h="3809">
                  <a:moveTo>
                    <a:pt x="109021" y="0"/>
                  </a:moveTo>
                  <a:lnTo>
                    <a:pt x="0" y="0"/>
                  </a:lnTo>
                  <a:lnTo>
                    <a:pt x="0" y="3281"/>
                  </a:lnTo>
                  <a:lnTo>
                    <a:pt x="109021" y="3281"/>
                  </a:lnTo>
                  <a:lnTo>
                    <a:pt x="109021" y="0"/>
                  </a:lnTo>
                  <a:close/>
                </a:path>
              </a:pathLst>
            </a:custGeom>
            <a:solidFill>
              <a:srgbClr val="8A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000999" y="951140"/>
              <a:ext cx="109220" cy="3810"/>
            </a:xfrm>
            <a:custGeom>
              <a:avLst/>
              <a:gdLst/>
              <a:ahLst/>
              <a:cxnLst/>
              <a:rect l="l" t="t" r="r" b="b"/>
              <a:pathLst>
                <a:path w="109219" h="3809">
                  <a:moveTo>
                    <a:pt x="0" y="0"/>
                  </a:moveTo>
                  <a:lnTo>
                    <a:pt x="0" y="3281"/>
                  </a:lnTo>
                  <a:lnTo>
                    <a:pt x="109021" y="3281"/>
                  </a:lnTo>
                  <a:lnTo>
                    <a:pt x="109021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603733" y="954064"/>
              <a:ext cx="554355" cy="0"/>
            </a:xfrm>
            <a:custGeom>
              <a:avLst/>
              <a:gdLst/>
              <a:ahLst/>
              <a:cxnLst/>
              <a:rect l="l" t="t" r="r" b="b"/>
              <a:pathLst>
                <a:path w="554355" h="0">
                  <a:moveTo>
                    <a:pt x="0" y="0"/>
                  </a:moveTo>
                  <a:lnTo>
                    <a:pt x="553967" y="0"/>
                  </a:lnTo>
                </a:path>
              </a:pathLst>
            </a:custGeom>
            <a:ln w="3175">
              <a:solidFill>
                <a:srgbClr val="8A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1" name="object 61" descr=""/>
          <p:cNvSpPr txBox="1"/>
          <p:nvPr/>
        </p:nvSpPr>
        <p:spPr>
          <a:xfrm>
            <a:off x="563576" y="948887"/>
            <a:ext cx="577850" cy="419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100" spc="30" b="1">
                <a:latin typeface="Book Antiqua"/>
                <a:cs typeface="Book Antiqua"/>
              </a:rPr>
              <a:t>Emitter</a:t>
            </a:r>
            <a:r>
              <a:rPr dirty="0" sz="100" spc="35" b="1">
                <a:latin typeface="Book Antiqua"/>
                <a:cs typeface="Book Antiqua"/>
              </a:rPr>
              <a:t> </a:t>
            </a:r>
            <a:r>
              <a:rPr dirty="0" sz="100" spc="30" b="1">
                <a:latin typeface="Book Antiqua"/>
                <a:cs typeface="Book Antiqua"/>
              </a:rPr>
              <a:t>1</a:t>
            </a:r>
            <a:r>
              <a:rPr dirty="0" sz="100" spc="365" b="1">
                <a:latin typeface="Book Antiqua"/>
                <a:cs typeface="Book Antiqua"/>
              </a:rPr>
              <a:t> </a:t>
            </a:r>
            <a:r>
              <a:rPr dirty="0" sz="100" spc="30" b="1">
                <a:latin typeface="Book Antiqua"/>
                <a:cs typeface="Book Antiqua"/>
              </a:rPr>
              <a:t>Emitter</a:t>
            </a:r>
            <a:r>
              <a:rPr dirty="0" sz="100" spc="40" b="1">
                <a:latin typeface="Book Antiqua"/>
                <a:cs typeface="Book Antiqua"/>
              </a:rPr>
              <a:t> </a:t>
            </a:r>
            <a:r>
              <a:rPr dirty="0" sz="100" spc="30" b="1">
                <a:latin typeface="Book Antiqua"/>
                <a:cs typeface="Book Antiqua"/>
              </a:rPr>
              <a:t>2</a:t>
            </a:r>
            <a:r>
              <a:rPr dirty="0" sz="100" spc="340" b="1">
                <a:latin typeface="Book Antiqua"/>
                <a:cs typeface="Book Antiqua"/>
              </a:rPr>
              <a:t> </a:t>
            </a:r>
            <a:r>
              <a:rPr dirty="0" sz="100" spc="30" b="1">
                <a:latin typeface="Book Antiqua"/>
                <a:cs typeface="Book Antiqua"/>
              </a:rPr>
              <a:t>Emitter</a:t>
            </a:r>
            <a:r>
              <a:rPr dirty="0" sz="100" spc="35" b="1">
                <a:latin typeface="Book Antiqua"/>
                <a:cs typeface="Book Antiqua"/>
              </a:rPr>
              <a:t> </a:t>
            </a:r>
            <a:r>
              <a:rPr dirty="0" sz="100" spc="30" b="1">
                <a:latin typeface="Book Antiqua"/>
                <a:cs typeface="Book Antiqua"/>
              </a:rPr>
              <a:t>3</a:t>
            </a:r>
            <a:r>
              <a:rPr dirty="0" sz="100" spc="320" b="1">
                <a:latin typeface="Book Antiqua"/>
                <a:cs typeface="Book Antiqua"/>
              </a:rPr>
              <a:t> </a:t>
            </a:r>
            <a:r>
              <a:rPr dirty="0" sz="100" spc="30" b="1">
                <a:latin typeface="Book Antiqua"/>
                <a:cs typeface="Book Antiqua"/>
              </a:rPr>
              <a:t>Emitter</a:t>
            </a:r>
            <a:r>
              <a:rPr dirty="0" sz="100" spc="35" b="1">
                <a:latin typeface="Book Antiqua"/>
                <a:cs typeface="Book Antiqua"/>
              </a:rPr>
              <a:t> </a:t>
            </a:r>
            <a:r>
              <a:rPr dirty="0" sz="100" spc="-50" b="1">
                <a:latin typeface="Book Antiqua"/>
                <a:cs typeface="Book Antiqua"/>
              </a:rPr>
              <a:t>4</a:t>
            </a:r>
            <a:endParaRPr sz="100">
              <a:latin typeface="Book Antiqua"/>
              <a:cs typeface="Book Antiqua"/>
            </a:endParaRPr>
          </a:p>
        </p:txBody>
      </p:sp>
      <p:grpSp>
        <p:nvGrpSpPr>
          <p:cNvPr id="62" name="object 62" descr=""/>
          <p:cNvGrpSpPr/>
          <p:nvPr/>
        </p:nvGrpSpPr>
        <p:grpSpPr>
          <a:xfrm>
            <a:off x="727693" y="1059422"/>
            <a:ext cx="462915" cy="194945"/>
            <a:chOff x="727693" y="1059422"/>
            <a:chExt cx="462915" cy="194945"/>
          </a:xfrm>
        </p:grpSpPr>
        <p:sp>
          <p:nvSpPr>
            <p:cNvPr id="63" name="object 63" descr=""/>
            <p:cNvSpPr/>
            <p:nvPr/>
          </p:nvSpPr>
          <p:spPr>
            <a:xfrm>
              <a:off x="1143721" y="1175783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4" h="8255">
                  <a:moveTo>
                    <a:pt x="7922" y="0"/>
                  </a:moveTo>
                  <a:lnTo>
                    <a:pt x="2284" y="0"/>
                  </a:lnTo>
                  <a:lnTo>
                    <a:pt x="0" y="1756"/>
                  </a:lnTo>
                  <a:lnTo>
                    <a:pt x="0" y="6093"/>
                  </a:lnTo>
                  <a:lnTo>
                    <a:pt x="2284" y="7849"/>
                  </a:lnTo>
                  <a:lnTo>
                    <a:pt x="7922" y="7849"/>
                  </a:lnTo>
                  <a:lnTo>
                    <a:pt x="10206" y="6093"/>
                  </a:lnTo>
                  <a:lnTo>
                    <a:pt x="10206" y="3924"/>
                  </a:lnTo>
                  <a:lnTo>
                    <a:pt x="10206" y="1756"/>
                  </a:lnTo>
                  <a:lnTo>
                    <a:pt x="79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143721" y="1175783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4" h="8255">
                  <a:moveTo>
                    <a:pt x="10206" y="3924"/>
                  </a:moveTo>
                  <a:lnTo>
                    <a:pt x="10206" y="1756"/>
                  </a:lnTo>
                  <a:lnTo>
                    <a:pt x="7922" y="0"/>
                  </a:lnTo>
                  <a:lnTo>
                    <a:pt x="5102" y="0"/>
                  </a:lnTo>
                  <a:lnTo>
                    <a:pt x="2284" y="0"/>
                  </a:lnTo>
                  <a:lnTo>
                    <a:pt x="0" y="1756"/>
                  </a:lnTo>
                  <a:lnTo>
                    <a:pt x="0" y="3924"/>
                  </a:lnTo>
                  <a:lnTo>
                    <a:pt x="0" y="6093"/>
                  </a:lnTo>
                  <a:lnTo>
                    <a:pt x="2284" y="7849"/>
                  </a:lnTo>
                  <a:lnTo>
                    <a:pt x="5102" y="7849"/>
                  </a:lnTo>
                  <a:lnTo>
                    <a:pt x="7922" y="7849"/>
                  </a:lnTo>
                  <a:lnTo>
                    <a:pt x="10206" y="6093"/>
                  </a:lnTo>
                  <a:lnTo>
                    <a:pt x="10206" y="39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1161585" y="1175781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4" h="8255">
                  <a:moveTo>
                    <a:pt x="7922" y="0"/>
                  </a:moveTo>
                  <a:lnTo>
                    <a:pt x="2284" y="0"/>
                  </a:lnTo>
                  <a:lnTo>
                    <a:pt x="0" y="1758"/>
                  </a:lnTo>
                  <a:lnTo>
                    <a:pt x="0" y="6093"/>
                  </a:lnTo>
                  <a:lnTo>
                    <a:pt x="2284" y="7851"/>
                  </a:lnTo>
                  <a:lnTo>
                    <a:pt x="7922" y="7851"/>
                  </a:lnTo>
                  <a:lnTo>
                    <a:pt x="10206" y="6093"/>
                  </a:lnTo>
                  <a:lnTo>
                    <a:pt x="10206" y="3925"/>
                  </a:lnTo>
                  <a:lnTo>
                    <a:pt x="10206" y="1758"/>
                  </a:lnTo>
                  <a:lnTo>
                    <a:pt x="79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161585" y="1175781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4" h="8255">
                  <a:moveTo>
                    <a:pt x="10206" y="3925"/>
                  </a:moveTo>
                  <a:lnTo>
                    <a:pt x="10206" y="1758"/>
                  </a:lnTo>
                  <a:lnTo>
                    <a:pt x="7922" y="0"/>
                  </a:lnTo>
                  <a:lnTo>
                    <a:pt x="5102" y="0"/>
                  </a:lnTo>
                  <a:lnTo>
                    <a:pt x="2284" y="0"/>
                  </a:lnTo>
                  <a:lnTo>
                    <a:pt x="0" y="1758"/>
                  </a:lnTo>
                  <a:lnTo>
                    <a:pt x="0" y="3925"/>
                  </a:lnTo>
                  <a:lnTo>
                    <a:pt x="0" y="6093"/>
                  </a:lnTo>
                  <a:lnTo>
                    <a:pt x="2284" y="7851"/>
                  </a:lnTo>
                  <a:lnTo>
                    <a:pt x="5102" y="7851"/>
                  </a:lnTo>
                  <a:lnTo>
                    <a:pt x="7922" y="7851"/>
                  </a:lnTo>
                  <a:lnTo>
                    <a:pt x="10206" y="6093"/>
                  </a:lnTo>
                  <a:lnTo>
                    <a:pt x="10206" y="39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1179448" y="1175781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4" h="8255">
                  <a:moveTo>
                    <a:pt x="7922" y="0"/>
                  </a:moveTo>
                  <a:lnTo>
                    <a:pt x="2286" y="0"/>
                  </a:lnTo>
                  <a:lnTo>
                    <a:pt x="0" y="1758"/>
                  </a:lnTo>
                  <a:lnTo>
                    <a:pt x="0" y="6093"/>
                  </a:lnTo>
                  <a:lnTo>
                    <a:pt x="2286" y="7851"/>
                  </a:lnTo>
                  <a:lnTo>
                    <a:pt x="7922" y="7851"/>
                  </a:lnTo>
                  <a:lnTo>
                    <a:pt x="10208" y="6093"/>
                  </a:lnTo>
                  <a:lnTo>
                    <a:pt x="10208" y="3925"/>
                  </a:lnTo>
                  <a:lnTo>
                    <a:pt x="10208" y="1758"/>
                  </a:lnTo>
                  <a:lnTo>
                    <a:pt x="79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1179448" y="1175781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4" h="8255">
                  <a:moveTo>
                    <a:pt x="10208" y="3925"/>
                  </a:moveTo>
                  <a:lnTo>
                    <a:pt x="10208" y="1758"/>
                  </a:lnTo>
                  <a:lnTo>
                    <a:pt x="7922" y="0"/>
                  </a:lnTo>
                  <a:lnTo>
                    <a:pt x="5104" y="0"/>
                  </a:lnTo>
                  <a:lnTo>
                    <a:pt x="2286" y="0"/>
                  </a:lnTo>
                  <a:lnTo>
                    <a:pt x="0" y="1758"/>
                  </a:lnTo>
                  <a:lnTo>
                    <a:pt x="0" y="3925"/>
                  </a:lnTo>
                  <a:lnTo>
                    <a:pt x="0" y="6093"/>
                  </a:lnTo>
                  <a:lnTo>
                    <a:pt x="2286" y="7851"/>
                  </a:lnTo>
                  <a:lnTo>
                    <a:pt x="5104" y="7851"/>
                  </a:lnTo>
                  <a:lnTo>
                    <a:pt x="7922" y="7851"/>
                  </a:lnTo>
                  <a:lnTo>
                    <a:pt x="10208" y="6093"/>
                  </a:lnTo>
                  <a:lnTo>
                    <a:pt x="10208" y="39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728645" y="1132095"/>
              <a:ext cx="96520" cy="119380"/>
            </a:xfrm>
            <a:custGeom>
              <a:avLst/>
              <a:gdLst/>
              <a:ahLst/>
              <a:cxnLst/>
              <a:rect l="l" t="t" r="r" b="b"/>
              <a:pathLst>
                <a:path w="96519" h="119380">
                  <a:moveTo>
                    <a:pt x="0" y="119004"/>
                  </a:moveTo>
                  <a:lnTo>
                    <a:pt x="28092" y="82466"/>
                  </a:lnTo>
                  <a:lnTo>
                    <a:pt x="34953" y="47601"/>
                  </a:lnTo>
                  <a:lnTo>
                    <a:pt x="37137" y="35825"/>
                  </a:lnTo>
                  <a:lnTo>
                    <a:pt x="39322" y="24793"/>
                  </a:lnTo>
                  <a:lnTo>
                    <a:pt x="41507" y="15248"/>
                  </a:lnTo>
                  <a:lnTo>
                    <a:pt x="43691" y="7934"/>
                  </a:lnTo>
                  <a:lnTo>
                    <a:pt x="46602" y="0"/>
                  </a:lnTo>
                  <a:lnTo>
                    <a:pt x="49515" y="0"/>
                  </a:lnTo>
                  <a:lnTo>
                    <a:pt x="52428" y="11900"/>
                  </a:lnTo>
                  <a:lnTo>
                    <a:pt x="54613" y="22747"/>
                  </a:lnTo>
                  <a:lnTo>
                    <a:pt x="56798" y="36197"/>
                  </a:lnTo>
                  <a:lnTo>
                    <a:pt x="58982" y="50390"/>
                  </a:lnTo>
                  <a:lnTo>
                    <a:pt x="61167" y="63469"/>
                  </a:lnTo>
                  <a:lnTo>
                    <a:pt x="72817" y="103137"/>
                  </a:lnTo>
                  <a:lnTo>
                    <a:pt x="87381" y="119004"/>
                  </a:lnTo>
                  <a:lnTo>
                    <a:pt x="96120" y="119004"/>
                  </a:lnTo>
                </a:path>
              </a:pathLst>
            </a:custGeom>
            <a:ln w="317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777039" y="1060692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w="0" h="190500">
                  <a:moveTo>
                    <a:pt x="0" y="0"/>
                  </a:moveTo>
                  <a:lnTo>
                    <a:pt x="0" y="190406"/>
                  </a:lnTo>
                  <a:lnTo>
                    <a:pt x="0" y="190406"/>
                  </a:lnTo>
                </a:path>
              </a:pathLst>
            </a:custGeom>
            <a:ln w="3175">
              <a:solidFill>
                <a:srgbClr val="00008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731104" y="1061674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w="0" h="190500">
                  <a:moveTo>
                    <a:pt x="0" y="0"/>
                  </a:moveTo>
                  <a:lnTo>
                    <a:pt x="0" y="190406"/>
                  </a:lnTo>
                  <a:lnTo>
                    <a:pt x="0" y="190406"/>
                  </a:lnTo>
                </a:path>
              </a:pathLst>
            </a:custGeom>
            <a:ln w="3868">
              <a:solidFill>
                <a:srgbClr val="A9A9A9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729266" y="1100220"/>
              <a:ext cx="50800" cy="1270"/>
            </a:xfrm>
            <a:custGeom>
              <a:avLst/>
              <a:gdLst/>
              <a:ahLst/>
              <a:cxnLst/>
              <a:rect l="l" t="t" r="r" b="b"/>
              <a:pathLst>
                <a:path w="50800" h="1269">
                  <a:moveTo>
                    <a:pt x="0" y="981"/>
                  </a:moveTo>
                  <a:lnTo>
                    <a:pt x="502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765821" y="1097018"/>
              <a:ext cx="13970" cy="6985"/>
            </a:xfrm>
            <a:custGeom>
              <a:avLst/>
              <a:gdLst/>
              <a:ahLst/>
              <a:cxnLst/>
              <a:rect l="l" t="t" r="r" b="b"/>
              <a:pathLst>
                <a:path w="13970" h="6984">
                  <a:moveTo>
                    <a:pt x="0" y="0"/>
                  </a:moveTo>
                  <a:lnTo>
                    <a:pt x="228" y="6931"/>
                  </a:lnTo>
                  <a:lnTo>
                    <a:pt x="13649" y="3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765821" y="1097018"/>
              <a:ext cx="13970" cy="6985"/>
            </a:xfrm>
            <a:custGeom>
              <a:avLst/>
              <a:gdLst/>
              <a:ahLst/>
              <a:cxnLst/>
              <a:rect l="l" t="t" r="r" b="b"/>
              <a:pathLst>
                <a:path w="13970" h="6984">
                  <a:moveTo>
                    <a:pt x="13649" y="3201"/>
                  </a:moveTo>
                  <a:lnTo>
                    <a:pt x="0" y="0"/>
                  </a:lnTo>
                  <a:lnTo>
                    <a:pt x="228" y="6931"/>
                  </a:lnTo>
                  <a:lnTo>
                    <a:pt x="13649" y="32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729266" y="1097471"/>
              <a:ext cx="13970" cy="6985"/>
            </a:xfrm>
            <a:custGeom>
              <a:avLst/>
              <a:gdLst/>
              <a:ahLst/>
              <a:cxnLst/>
              <a:rect l="l" t="t" r="r" b="b"/>
              <a:pathLst>
                <a:path w="13970" h="6984">
                  <a:moveTo>
                    <a:pt x="13421" y="0"/>
                  </a:moveTo>
                  <a:lnTo>
                    <a:pt x="0" y="3730"/>
                  </a:lnTo>
                  <a:lnTo>
                    <a:pt x="13649" y="6931"/>
                  </a:lnTo>
                  <a:lnTo>
                    <a:pt x="1342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729266" y="1097471"/>
              <a:ext cx="13970" cy="6985"/>
            </a:xfrm>
            <a:custGeom>
              <a:avLst/>
              <a:gdLst/>
              <a:ahLst/>
              <a:cxnLst/>
              <a:rect l="l" t="t" r="r" b="b"/>
              <a:pathLst>
                <a:path w="13970" h="6984">
                  <a:moveTo>
                    <a:pt x="0" y="3730"/>
                  </a:moveTo>
                  <a:lnTo>
                    <a:pt x="13649" y="6931"/>
                  </a:lnTo>
                  <a:lnTo>
                    <a:pt x="13421" y="0"/>
                  </a:lnTo>
                  <a:lnTo>
                    <a:pt x="0" y="373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7" name="object 77" descr=""/>
          <p:cNvGrpSpPr/>
          <p:nvPr/>
        </p:nvGrpSpPr>
        <p:grpSpPr>
          <a:xfrm>
            <a:off x="562025" y="1062656"/>
            <a:ext cx="97790" cy="191135"/>
            <a:chOff x="562025" y="1062656"/>
            <a:chExt cx="97790" cy="191135"/>
          </a:xfrm>
        </p:grpSpPr>
        <p:sp>
          <p:nvSpPr>
            <p:cNvPr id="78" name="object 78" descr=""/>
            <p:cNvSpPr/>
            <p:nvPr/>
          </p:nvSpPr>
          <p:spPr>
            <a:xfrm>
              <a:off x="562749" y="1134058"/>
              <a:ext cx="96520" cy="119380"/>
            </a:xfrm>
            <a:custGeom>
              <a:avLst/>
              <a:gdLst/>
              <a:ahLst/>
              <a:cxnLst/>
              <a:rect l="l" t="t" r="r" b="b"/>
              <a:pathLst>
                <a:path w="96520" h="119380">
                  <a:moveTo>
                    <a:pt x="0" y="119004"/>
                  </a:moveTo>
                  <a:lnTo>
                    <a:pt x="28091" y="82465"/>
                  </a:lnTo>
                  <a:lnTo>
                    <a:pt x="34952" y="47601"/>
                  </a:lnTo>
                  <a:lnTo>
                    <a:pt x="37136" y="35824"/>
                  </a:lnTo>
                  <a:lnTo>
                    <a:pt x="39321" y="24791"/>
                  </a:lnTo>
                  <a:lnTo>
                    <a:pt x="41505" y="15246"/>
                  </a:lnTo>
                  <a:lnTo>
                    <a:pt x="43690" y="7933"/>
                  </a:lnTo>
                  <a:lnTo>
                    <a:pt x="46603" y="0"/>
                  </a:lnTo>
                  <a:lnTo>
                    <a:pt x="49515" y="0"/>
                  </a:lnTo>
                  <a:lnTo>
                    <a:pt x="52428" y="11900"/>
                  </a:lnTo>
                  <a:lnTo>
                    <a:pt x="54612" y="22747"/>
                  </a:lnTo>
                  <a:lnTo>
                    <a:pt x="56797" y="36196"/>
                  </a:lnTo>
                  <a:lnTo>
                    <a:pt x="58981" y="50390"/>
                  </a:lnTo>
                  <a:lnTo>
                    <a:pt x="61166" y="63467"/>
                  </a:lnTo>
                  <a:lnTo>
                    <a:pt x="72817" y="103136"/>
                  </a:lnTo>
                  <a:lnTo>
                    <a:pt x="81555" y="115036"/>
                  </a:lnTo>
                  <a:lnTo>
                    <a:pt x="87380" y="119004"/>
                  </a:lnTo>
                  <a:lnTo>
                    <a:pt x="96119" y="119004"/>
                  </a:lnTo>
                </a:path>
              </a:pathLst>
            </a:custGeom>
            <a:ln w="317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611162" y="1062656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w="0" h="190500">
                  <a:moveTo>
                    <a:pt x="0" y="0"/>
                  </a:moveTo>
                  <a:lnTo>
                    <a:pt x="0" y="190406"/>
                  </a:lnTo>
                  <a:lnTo>
                    <a:pt x="0" y="190406"/>
                  </a:lnTo>
                </a:path>
              </a:pathLst>
            </a:custGeom>
            <a:ln w="3175">
              <a:solidFill>
                <a:srgbClr val="00008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653269" y="1062656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w="0" h="190500">
                  <a:moveTo>
                    <a:pt x="0" y="0"/>
                  </a:moveTo>
                  <a:lnTo>
                    <a:pt x="0" y="190406"/>
                  </a:lnTo>
                  <a:lnTo>
                    <a:pt x="0" y="190406"/>
                  </a:lnTo>
                </a:path>
              </a:pathLst>
            </a:custGeom>
            <a:ln w="3868">
              <a:solidFill>
                <a:srgbClr val="A9A9A9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611635" y="1101201"/>
              <a:ext cx="41275" cy="1270"/>
            </a:xfrm>
            <a:custGeom>
              <a:avLst/>
              <a:gdLst/>
              <a:ahLst/>
              <a:cxnLst/>
              <a:rect l="l" t="t" r="r" b="b"/>
              <a:pathLst>
                <a:path w="41275" h="1269">
                  <a:moveTo>
                    <a:pt x="0" y="981"/>
                  </a:moveTo>
                  <a:lnTo>
                    <a:pt x="4083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638793" y="1098061"/>
              <a:ext cx="13970" cy="6985"/>
            </a:xfrm>
            <a:custGeom>
              <a:avLst/>
              <a:gdLst/>
              <a:ahLst/>
              <a:cxnLst/>
              <a:rect l="l" t="t" r="r" b="b"/>
              <a:pathLst>
                <a:path w="13970" h="6984">
                  <a:moveTo>
                    <a:pt x="0" y="0"/>
                  </a:moveTo>
                  <a:lnTo>
                    <a:pt x="281" y="6930"/>
                  </a:lnTo>
                  <a:lnTo>
                    <a:pt x="13673" y="3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638793" y="1098061"/>
              <a:ext cx="13970" cy="6985"/>
            </a:xfrm>
            <a:custGeom>
              <a:avLst/>
              <a:gdLst/>
              <a:ahLst/>
              <a:cxnLst/>
              <a:rect l="l" t="t" r="r" b="b"/>
              <a:pathLst>
                <a:path w="13970" h="6984">
                  <a:moveTo>
                    <a:pt x="13673" y="3140"/>
                  </a:moveTo>
                  <a:lnTo>
                    <a:pt x="0" y="0"/>
                  </a:lnTo>
                  <a:lnTo>
                    <a:pt x="281" y="6930"/>
                  </a:lnTo>
                  <a:lnTo>
                    <a:pt x="13673" y="314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611635" y="1098391"/>
              <a:ext cx="13970" cy="6985"/>
            </a:xfrm>
            <a:custGeom>
              <a:avLst/>
              <a:gdLst/>
              <a:ahLst/>
              <a:cxnLst/>
              <a:rect l="l" t="t" r="r" b="b"/>
              <a:pathLst>
                <a:path w="13970" h="6984">
                  <a:moveTo>
                    <a:pt x="13392" y="0"/>
                  </a:moveTo>
                  <a:lnTo>
                    <a:pt x="0" y="3791"/>
                  </a:lnTo>
                  <a:lnTo>
                    <a:pt x="13673" y="6931"/>
                  </a:lnTo>
                  <a:lnTo>
                    <a:pt x="133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611635" y="1098391"/>
              <a:ext cx="13970" cy="6985"/>
            </a:xfrm>
            <a:custGeom>
              <a:avLst/>
              <a:gdLst/>
              <a:ahLst/>
              <a:cxnLst/>
              <a:rect l="l" t="t" r="r" b="b"/>
              <a:pathLst>
                <a:path w="13970" h="6984">
                  <a:moveTo>
                    <a:pt x="0" y="3791"/>
                  </a:moveTo>
                  <a:lnTo>
                    <a:pt x="13673" y="6931"/>
                  </a:lnTo>
                  <a:lnTo>
                    <a:pt x="13392" y="0"/>
                  </a:lnTo>
                  <a:lnTo>
                    <a:pt x="0" y="379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6" name="object 86" descr=""/>
          <p:cNvSpPr txBox="1"/>
          <p:nvPr/>
        </p:nvSpPr>
        <p:spPr>
          <a:xfrm>
            <a:off x="578640" y="1064123"/>
            <a:ext cx="103505" cy="43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00" spc="30" b="1">
                <a:latin typeface="Gill Sans MT"/>
                <a:cs typeface="Gill Sans MT"/>
              </a:rPr>
              <a:t>∆</a:t>
            </a:r>
            <a:r>
              <a:rPr dirty="0" sz="100" spc="30" b="1">
                <a:latin typeface="Lucida Sans"/>
                <a:cs typeface="Lucida Sans"/>
              </a:rPr>
              <a:t>1</a:t>
            </a:r>
            <a:endParaRPr sz="100">
              <a:latin typeface="Lucida Sans"/>
              <a:cs typeface="Lucida Sans"/>
            </a:endParaRPr>
          </a:p>
        </p:txBody>
      </p:sp>
      <p:sp>
        <p:nvSpPr>
          <p:cNvPr id="87" name="object 87" descr=""/>
          <p:cNvSpPr txBox="1"/>
          <p:nvPr/>
        </p:nvSpPr>
        <p:spPr>
          <a:xfrm>
            <a:off x="702410" y="1062160"/>
            <a:ext cx="103505" cy="43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00" spc="30" b="1">
                <a:latin typeface="Gill Sans MT"/>
                <a:cs typeface="Gill Sans MT"/>
              </a:rPr>
              <a:t>∆</a:t>
            </a:r>
            <a:r>
              <a:rPr dirty="0" sz="100" spc="30" b="1">
                <a:latin typeface="Lucida Sans"/>
                <a:cs typeface="Lucida Sans"/>
              </a:rPr>
              <a:t>2</a:t>
            </a:r>
            <a:endParaRPr sz="100">
              <a:latin typeface="Lucida Sans"/>
              <a:cs typeface="Lucida Sans"/>
            </a:endParaRPr>
          </a:p>
        </p:txBody>
      </p:sp>
      <p:grpSp>
        <p:nvGrpSpPr>
          <p:cNvPr id="88" name="object 88" descr=""/>
          <p:cNvGrpSpPr/>
          <p:nvPr/>
        </p:nvGrpSpPr>
        <p:grpSpPr>
          <a:xfrm>
            <a:off x="869239" y="1061386"/>
            <a:ext cx="112395" cy="196215"/>
            <a:chOff x="869239" y="1061386"/>
            <a:chExt cx="112395" cy="196215"/>
          </a:xfrm>
        </p:grpSpPr>
        <p:sp>
          <p:nvSpPr>
            <p:cNvPr id="89" name="object 89" descr=""/>
            <p:cNvSpPr/>
            <p:nvPr/>
          </p:nvSpPr>
          <p:spPr>
            <a:xfrm>
              <a:off x="884336" y="1134058"/>
              <a:ext cx="96520" cy="119380"/>
            </a:xfrm>
            <a:custGeom>
              <a:avLst/>
              <a:gdLst/>
              <a:ahLst/>
              <a:cxnLst/>
              <a:rect l="l" t="t" r="r" b="b"/>
              <a:pathLst>
                <a:path w="96519" h="119380">
                  <a:moveTo>
                    <a:pt x="0" y="119004"/>
                  </a:moveTo>
                  <a:lnTo>
                    <a:pt x="28090" y="82465"/>
                  </a:lnTo>
                  <a:lnTo>
                    <a:pt x="34951" y="47601"/>
                  </a:lnTo>
                  <a:lnTo>
                    <a:pt x="37135" y="35824"/>
                  </a:lnTo>
                  <a:lnTo>
                    <a:pt x="39320" y="24791"/>
                  </a:lnTo>
                  <a:lnTo>
                    <a:pt x="41505" y="15246"/>
                  </a:lnTo>
                  <a:lnTo>
                    <a:pt x="43689" y="7933"/>
                  </a:lnTo>
                  <a:lnTo>
                    <a:pt x="46602" y="0"/>
                  </a:lnTo>
                  <a:lnTo>
                    <a:pt x="49515" y="0"/>
                  </a:lnTo>
                  <a:lnTo>
                    <a:pt x="52428" y="11900"/>
                  </a:lnTo>
                  <a:lnTo>
                    <a:pt x="54612" y="22747"/>
                  </a:lnTo>
                  <a:lnTo>
                    <a:pt x="56796" y="36196"/>
                  </a:lnTo>
                  <a:lnTo>
                    <a:pt x="58980" y="50390"/>
                  </a:lnTo>
                  <a:lnTo>
                    <a:pt x="61165" y="63467"/>
                  </a:lnTo>
                  <a:lnTo>
                    <a:pt x="72817" y="103136"/>
                  </a:lnTo>
                  <a:lnTo>
                    <a:pt x="87379" y="119004"/>
                  </a:lnTo>
                  <a:lnTo>
                    <a:pt x="96118" y="119004"/>
                  </a:lnTo>
                </a:path>
              </a:pathLst>
            </a:custGeom>
            <a:ln w="317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933985" y="1062656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w="0" h="190500">
                  <a:moveTo>
                    <a:pt x="0" y="0"/>
                  </a:moveTo>
                  <a:lnTo>
                    <a:pt x="0" y="190406"/>
                  </a:lnTo>
                  <a:lnTo>
                    <a:pt x="0" y="190406"/>
                  </a:lnTo>
                </a:path>
              </a:pathLst>
            </a:custGeom>
            <a:ln w="3175">
              <a:solidFill>
                <a:srgbClr val="00008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871462" y="1064618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w="0" h="190500">
                  <a:moveTo>
                    <a:pt x="0" y="0"/>
                  </a:moveTo>
                  <a:lnTo>
                    <a:pt x="0" y="190406"/>
                  </a:lnTo>
                  <a:lnTo>
                    <a:pt x="0" y="190406"/>
                  </a:lnTo>
                </a:path>
              </a:pathLst>
            </a:custGeom>
            <a:ln w="3868">
              <a:solidFill>
                <a:srgbClr val="A9A9A9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875763" y="1101201"/>
              <a:ext cx="59055" cy="2540"/>
            </a:xfrm>
            <a:custGeom>
              <a:avLst/>
              <a:gdLst/>
              <a:ahLst/>
              <a:cxnLst/>
              <a:rect l="l" t="t" r="r" b="b"/>
              <a:pathLst>
                <a:path w="59055" h="2540">
                  <a:moveTo>
                    <a:pt x="0" y="1962"/>
                  </a:moveTo>
                  <a:lnTo>
                    <a:pt x="586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920736" y="1098189"/>
              <a:ext cx="13970" cy="6985"/>
            </a:xfrm>
            <a:custGeom>
              <a:avLst/>
              <a:gdLst/>
              <a:ahLst/>
              <a:cxnLst/>
              <a:rect l="l" t="t" r="r" b="b"/>
              <a:pathLst>
                <a:path w="13969" h="6984">
                  <a:moveTo>
                    <a:pt x="0" y="0"/>
                  </a:moveTo>
                  <a:lnTo>
                    <a:pt x="392" y="6929"/>
                  </a:lnTo>
                  <a:lnTo>
                    <a:pt x="13723" y="3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920736" y="1098189"/>
              <a:ext cx="13970" cy="6985"/>
            </a:xfrm>
            <a:custGeom>
              <a:avLst/>
              <a:gdLst/>
              <a:ahLst/>
              <a:cxnLst/>
              <a:rect l="l" t="t" r="r" b="b"/>
              <a:pathLst>
                <a:path w="13969" h="6984">
                  <a:moveTo>
                    <a:pt x="13723" y="3012"/>
                  </a:moveTo>
                  <a:lnTo>
                    <a:pt x="0" y="0"/>
                  </a:lnTo>
                  <a:lnTo>
                    <a:pt x="392" y="6929"/>
                  </a:lnTo>
                  <a:lnTo>
                    <a:pt x="13723" y="301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875763" y="1099247"/>
              <a:ext cx="13970" cy="6985"/>
            </a:xfrm>
            <a:custGeom>
              <a:avLst/>
              <a:gdLst/>
              <a:ahLst/>
              <a:cxnLst/>
              <a:rect l="l" t="t" r="r" b="b"/>
              <a:pathLst>
                <a:path w="13969" h="6984">
                  <a:moveTo>
                    <a:pt x="13330" y="0"/>
                  </a:moveTo>
                  <a:lnTo>
                    <a:pt x="0" y="3916"/>
                  </a:lnTo>
                  <a:lnTo>
                    <a:pt x="13723" y="6929"/>
                  </a:lnTo>
                  <a:lnTo>
                    <a:pt x="133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875763" y="1099247"/>
              <a:ext cx="13970" cy="6985"/>
            </a:xfrm>
            <a:custGeom>
              <a:avLst/>
              <a:gdLst/>
              <a:ahLst/>
              <a:cxnLst/>
              <a:rect l="l" t="t" r="r" b="b"/>
              <a:pathLst>
                <a:path w="13969" h="6984">
                  <a:moveTo>
                    <a:pt x="0" y="3916"/>
                  </a:moveTo>
                  <a:lnTo>
                    <a:pt x="13723" y="6929"/>
                  </a:lnTo>
                  <a:lnTo>
                    <a:pt x="13330" y="0"/>
                  </a:lnTo>
                  <a:lnTo>
                    <a:pt x="0" y="391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7" name="object 97" descr=""/>
          <p:cNvSpPr txBox="1"/>
          <p:nvPr/>
        </p:nvSpPr>
        <p:spPr>
          <a:xfrm>
            <a:off x="850423" y="1065104"/>
            <a:ext cx="103505" cy="43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00" spc="30" b="1">
                <a:latin typeface="Gill Sans MT"/>
                <a:cs typeface="Gill Sans MT"/>
              </a:rPr>
              <a:t>∆</a:t>
            </a:r>
            <a:r>
              <a:rPr dirty="0" sz="100" spc="30" b="1">
                <a:latin typeface="Lucida Sans"/>
                <a:cs typeface="Lucida Sans"/>
              </a:rPr>
              <a:t>3</a:t>
            </a:r>
            <a:endParaRPr sz="100">
              <a:latin typeface="Lucida Sans"/>
              <a:cs typeface="Lucida Sans"/>
            </a:endParaRPr>
          </a:p>
        </p:txBody>
      </p:sp>
      <p:grpSp>
        <p:nvGrpSpPr>
          <p:cNvPr id="98" name="object 98" descr=""/>
          <p:cNvGrpSpPr/>
          <p:nvPr/>
        </p:nvGrpSpPr>
        <p:grpSpPr>
          <a:xfrm>
            <a:off x="1012277" y="1062396"/>
            <a:ext cx="109220" cy="196215"/>
            <a:chOff x="1012277" y="1062396"/>
            <a:chExt cx="109220" cy="196215"/>
          </a:xfrm>
        </p:grpSpPr>
        <p:sp>
          <p:nvSpPr>
            <p:cNvPr id="99" name="object 99" descr=""/>
            <p:cNvSpPr/>
            <p:nvPr/>
          </p:nvSpPr>
          <p:spPr>
            <a:xfrm>
              <a:off x="1013230" y="1136021"/>
              <a:ext cx="96520" cy="119380"/>
            </a:xfrm>
            <a:custGeom>
              <a:avLst/>
              <a:gdLst/>
              <a:ahLst/>
              <a:cxnLst/>
              <a:rect l="l" t="t" r="r" b="b"/>
              <a:pathLst>
                <a:path w="96519" h="119380">
                  <a:moveTo>
                    <a:pt x="0" y="119004"/>
                  </a:moveTo>
                  <a:lnTo>
                    <a:pt x="28091" y="82466"/>
                  </a:lnTo>
                  <a:lnTo>
                    <a:pt x="34951" y="47601"/>
                  </a:lnTo>
                  <a:lnTo>
                    <a:pt x="37135" y="35825"/>
                  </a:lnTo>
                  <a:lnTo>
                    <a:pt x="39320" y="24792"/>
                  </a:lnTo>
                  <a:lnTo>
                    <a:pt x="41505" y="15247"/>
                  </a:lnTo>
                  <a:lnTo>
                    <a:pt x="43689" y="7933"/>
                  </a:lnTo>
                  <a:lnTo>
                    <a:pt x="46602" y="0"/>
                  </a:lnTo>
                  <a:lnTo>
                    <a:pt x="49515" y="0"/>
                  </a:lnTo>
                  <a:lnTo>
                    <a:pt x="52428" y="11900"/>
                  </a:lnTo>
                  <a:lnTo>
                    <a:pt x="54613" y="22747"/>
                  </a:lnTo>
                  <a:lnTo>
                    <a:pt x="56797" y="36197"/>
                  </a:lnTo>
                  <a:lnTo>
                    <a:pt x="58981" y="50390"/>
                  </a:lnTo>
                  <a:lnTo>
                    <a:pt x="61165" y="63469"/>
                  </a:lnTo>
                  <a:lnTo>
                    <a:pt x="72817" y="103136"/>
                  </a:lnTo>
                  <a:lnTo>
                    <a:pt x="75730" y="111070"/>
                  </a:lnTo>
                  <a:lnTo>
                    <a:pt x="81555" y="115036"/>
                  </a:lnTo>
                  <a:lnTo>
                    <a:pt x="87379" y="119004"/>
                  </a:lnTo>
                  <a:lnTo>
                    <a:pt x="96118" y="119004"/>
                  </a:lnTo>
                </a:path>
              </a:pathLst>
            </a:custGeom>
            <a:ln w="3175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1061585" y="1066580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w="0" h="190500">
                  <a:moveTo>
                    <a:pt x="0" y="0"/>
                  </a:moveTo>
                  <a:lnTo>
                    <a:pt x="0" y="190406"/>
                  </a:lnTo>
                  <a:lnTo>
                    <a:pt x="0" y="190406"/>
                  </a:lnTo>
                </a:path>
              </a:pathLst>
            </a:custGeom>
            <a:ln w="3175">
              <a:solidFill>
                <a:srgbClr val="00008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1119002" y="1064618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w="0" h="190500">
                  <a:moveTo>
                    <a:pt x="0" y="0"/>
                  </a:moveTo>
                  <a:lnTo>
                    <a:pt x="0" y="190406"/>
                  </a:lnTo>
                  <a:lnTo>
                    <a:pt x="0" y="190406"/>
                  </a:lnTo>
                </a:path>
              </a:pathLst>
            </a:custGeom>
            <a:ln w="3868">
              <a:solidFill>
                <a:srgbClr val="A9A9A9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2" name="object 102" descr=""/>
          <p:cNvSpPr txBox="1"/>
          <p:nvPr/>
        </p:nvSpPr>
        <p:spPr>
          <a:xfrm>
            <a:off x="599055" y="1237482"/>
            <a:ext cx="576580" cy="56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04825" algn="l"/>
              </a:tabLst>
            </a:pPr>
            <a:r>
              <a:rPr dirty="0" baseline="13888" sz="300" i="1">
                <a:solidFill>
                  <a:srgbClr val="A9A9A9"/>
                </a:solidFill>
                <a:latin typeface="Trebuchet MS"/>
                <a:cs typeface="Trebuchet MS"/>
              </a:rPr>
              <a:t>ω</a:t>
            </a:r>
            <a:r>
              <a:rPr dirty="0" baseline="18518" sz="225" b="1">
                <a:solidFill>
                  <a:srgbClr val="A9A9A9"/>
                </a:solidFill>
                <a:latin typeface="Arial"/>
                <a:cs typeface="Arial"/>
              </a:rPr>
              <a:t>0</a:t>
            </a:r>
            <a:r>
              <a:rPr dirty="0" baseline="18518" sz="225" spc="457" b="1">
                <a:solidFill>
                  <a:srgbClr val="A9A9A9"/>
                </a:solidFill>
                <a:latin typeface="Arial"/>
                <a:cs typeface="Arial"/>
              </a:rPr>
              <a:t> </a:t>
            </a:r>
            <a:r>
              <a:rPr dirty="0" baseline="27777" sz="300" i="1">
                <a:solidFill>
                  <a:srgbClr val="A9A9A9"/>
                </a:solidFill>
                <a:latin typeface="Trebuchet MS"/>
                <a:cs typeface="Trebuchet MS"/>
              </a:rPr>
              <a:t>ω</a:t>
            </a:r>
            <a:r>
              <a:rPr dirty="0" baseline="18518" sz="225" b="1">
                <a:solidFill>
                  <a:srgbClr val="A9A9A9"/>
                </a:solidFill>
                <a:latin typeface="Arial"/>
                <a:cs typeface="Arial"/>
              </a:rPr>
              <a:t>0</a:t>
            </a:r>
            <a:r>
              <a:rPr dirty="0" baseline="18518" sz="225" spc="562" b="1">
                <a:solidFill>
                  <a:srgbClr val="A9A9A9"/>
                </a:solidFill>
                <a:latin typeface="Arial"/>
                <a:cs typeface="Arial"/>
              </a:rPr>
              <a:t>  </a:t>
            </a:r>
            <a:r>
              <a:rPr dirty="0" baseline="13888" sz="300" spc="-37" i="1">
                <a:solidFill>
                  <a:srgbClr val="A9A9A9"/>
                </a:solidFill>
                <a:latin typeface="Trebuchet MS"/>
                <a:cs typeface="Trebuchet MS"/>
              </a:rPr>
              <a:t>ω</a:t>
            </a:r>
            <a:r>
              <a:rPr dirty="0" baseline="18518" sz="225" spc="-37" b="1">
                <a:solidFill>
                  <a:srgbClr val="A9A9A9"/>
                </a:solidFill>
                <a:latin typeface="Arial"/>
                <a:cs typeface="Arial"/>
              </a:rPr>
              <a:t>0</a:t>
            </a:r>
            <a:r>
              <a:rPr dirty="0" baseline="18518" sz="225" b="1">
                <a:solidFill>
                  <a:srgbClr val="A9A9A9"/>
                </a:solidFill>
                <a:latin typeface="Arial"/>
                <a:cs typeface="Arial"/>
              </a:rPr>
              <a:t>	</a:t>
            </a:r>
            <a:r>
              <a:rPr dirty="0" baseline="13888" sz="300" spc="-37" i="1">
                <a:solidFill>
                  <a:srgbClr val="A9A9A9"/>
                </a:solidFill>
                <a:latin typeface="Trebuchet MS"/>
                <a:cs typeface="Trebuchet MS"/>
              </a:rPr>
              <a:t>ω</a:t>
            </a:r>
            <a:r>
              <a:rPr dirty="0" sz="150" spc="-25" b="1">
                <a:solidFill>
                  <a:srgbClr val="A9A9A9"/>
                </a:solidFill>
                <a:latin typeface="Arial"/>
                <a:cs typeface="Arial"/>
              </a:rPr>
              <a:t>0</a:t>
            </a:r>
            <a:endParaRPr sz="150">
              <a:latin typeface="Arial"/>
              <a:cs typeface="Arial"/>
            </a:endParaRPr>
          </a:p>
        </p:txBody>
      </p:sp>
      <p:grpSp>
        <p:nvGrpSpPr>
          <p:cNvPr id="103" name="object 103" descr=""/>
          <p:cNvGrpSpPr/>
          <p:nvPr/>
        </p:nvGrpSpPr>
        <p:grpSpPr>
          <a:xfrm>
            <a:off x="1060457" y="1100472"/>
            <a:ext cx="57150" cy="8255"/>
            <a:chOff x="1060457" y="1100472"/>
            <a:chExt cx="57150" cy="8255"/>
          </a:xfrm>
        </p:grpSpPr>
        <p:sp>
          <p:nvSpPr>
            <p:cNvPr id="104" name="object 104" descr=""/>
            <p:cNvSpPr/>
            <p:nvPr/>
          </p:nvSpPr>
          <p:spPr>
            <a:xfrm>
              <a:off x="1060782" y="1104145"/>
              <a:ext cx="56515" cy="635"/>
            </a:xfrm>
            <a:custGeom>
              <a:avLst/>
              <a:gdLst/>
              <a:ahLst/>
              <a:cxnLst/>
              <a:rect l="l" t="t" r="r" b="b"/>
              <a:pathLst>
                <a:path w="56515" h="634">
                  <a:moveTo>
                    <a:pt x="0" y="490"/>
                  </a:moveTo>
                  <a:lnTo>
                    <a:pt x="559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1103145" y="1100797"/>
              <a:ext cx="13970" cy="6985"/>
            </a:xfrm>
            <a:custGeom>
              <a:avLst/>
              <a:gdLst/>
              <a:ahLst/>
              <a:cxnLst/>
              <a:rect l="l" t="t" r="r" b="b"/>
              <a:pathLst>
                <a:path w="13969" h="6984">
                  <a:moveTo>
                    <a:pt x="0" y="0"/>
                  </a:moveTo>
                  <a:lnTo>
                    <a:pt x="102" y="6934"/>
                  </a:lnTo>
                  <a:lnTo>
                    <a:pt x="13589" y="3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1103145" y="1100797"/>
              <a:ext cx="13970" cy="6985"/>
            </a:xfrm>
            <a:custGeom>
              <a:avLst/>
              <a:gdLst/>
              <a:ahLst/>
              <a:cxnLst/>
              <a:rect l="l" t="t" r="r" b="b"/>
              <a:pathLst>
                <a:path w="13969" h="6984">
                  <a:moveTo>
                    <a:pt x="13589" y="3348"/>
                  </a:moveTo>
                  <a:lnTo>
                    <a:pt x="0" y="0"/>
                  </a:lnTo>
                  <a:lnTo>
                    <a:pt x="102" y="6934"/>
                  </a:lnTo>
                  <a:lnTo>
                    <a:pt x="13589" y="334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1060782" y="1101050"/>
              <a:ext cx="13970" cy="6985"/>
            </a:xfrm>
            <a:custGeom>
              <a:avLst/>
              <a:gdLst/>
              <a:ahLst/>
              <a:cxnLst/>
              <a:rect l="l" t="t" r="r" b="b"/>
              <a:pathLst>
                <a:path w="13969" h="6984">
                  <a:moveTo>
                    <a:pt x="13487" y="0"/>
                  </a:moveTo>
                  <a:lnTo>
                    <a:pt x="0" y="3586"/>
                  </a:lnTo>
                  <a:lnTo>
                    <a:pt x="13589" y="6934"/>
                  </a:lnTo>
                  <a:lnTo>
                    <a:pt x="134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1060782" y="1101050"/>
              <a:ext cx="13970" cy="6985"/>
            </a:xfrm>
            <a:custGeom>
              <a:avLst/>
              <a:gdLst/>
              <a:ahLst/>
              <a:cxnLst/>
              <a:rect l="l" t="t" r="r" b="b"/>
              <a:pathLst>
                <a:path w="13969" h="6984">
                  <a:moveTo>
                    <a:pt x="0" y="3586"/>
                  </a:moveTo>
                  <a:lnTo>
                    <a:pt x="13589" y="6934"/>
                  </a:lnTo>
                  <a:lnTo>
                    <a:pt x="13487" y="0"/>
                  </a:lnTo>
                  <a:lnTo>
                    <a:pt x="0" y="358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9" name="object 109" descr=""/>
          <p:cNvSpPr txBox="1"/>
          <p:nvPr/>
        </p:nvSpPr>
        <p:spPr>
          <a:xfrm>
            <a:off x="1039270" y="1070010"/>
            <a:ext cx="103505" cy="43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00" spc="30" b="1">
                <a:latin typeface="Gill Sans MT"/>
                <a:cs typeface="Gill Sans MT"/>
              </a:rPr>
              <a:t>∆</a:t>
            </a:r>
            <a:r>
              <a:rPr dirty="0" sz="100" spc="30" b="1">
                <a:latin typeface="Lucida Sans"/>
                <a:cs typeface="Lucida Sans"/>
              </a:rPr>
              <a:t>4</a:t>
            </a:r>
            <a:endParaRPr sz="100">
              <a:latin typeface="Lucida Sans"/>
              <a:cs typeface="Lucida Sans"/>
            </a:endParaRPr>
          </a:p>
        </p:txBody>
      </p:sp>
      <p:sp>
        <p:nvSpPr>
          <p:cNvPr id="110" name="object 110" descr=""/>
          <p:cNvSpPr txBox="1"/>
          <p:nvPr/>
        </p:nvSpPr>
        <p:spPr>
          <a:xfrm>
            <a:off x="842266" y="1539543"/>
            <a:ext cx="50165" cy="546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" spc="-50" i="1">
                <a:latin typeface="Trebuchet MS"/>
                <a:cs typeface="Trebuchet MS"/>
              </a:rPr>
              <a:t>ω</a:t>
            </a:r>
            <a:endParaRPr sz="200">
              <a:latin typeface="Trebuchet MS"/>
              <a:cs typeface="Trebuchet MS"/>
            </a:endParaRPr>
          </a:p>
        </p:txBody>
      </p:sp>
      <p:sp>
        <p:nvSpPr>
          <p:cNvPr id="111" name="object 111" descr=""/>
          <p:cNvSpPr txBox="1"/>
          <p:nvPr/>
        </p:nvSpPr>
        <p:spPr>
          <a:xfrm>
            <a:off x="613917" y="1437325"/>
            <a:ext cx="99695" cy="546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" spc="-20" i="1">
                <a:latin typeface="Trebuchet MS"/>
                <a:cs typeface="Trebuchet MS"/>
              </a:rPr>
              <a:t>ρ</a:t>
            </a:r>
            <a:r>
              <a:rPr dirty="0" sz="200" spc="-20">
                <a:latin typeface="Tahoma"/>
                <a:cs typeface="Tahoma"/>
              </a:rPr>
              <a:t>(</a:t>
            </a:r>
            <a:r>
              <a:rPr dirty="0" sz="200" spc="-20" i="1">
                <a:latin typeface="Trebuchet MS"/>
                <a:cs typeface="Trebuchet MS"/>
              </a:rPr>
              <a:t>ω</a:t>
            </a:r>
            <a:r>
              <a:rPr dirty="0" sz="200" spc="-20">
                <a:latin typeface="Tahoma"/>
                <a:cs typeface="Tahoma"/>
              </a:rPr>
              <a:t>)</a:t>
            </a:r>
            <a:endParaRPr sz="200">
              <a:latin typeface="Tahoma"/>
              <a:cs typeface="Tahoma"/>
            </a:endParaRPr>
          </a:p>
        </p:txBody>
      </p:sp>
      <p:grpSp>
        <p:nvGrpSpPr>
          <p:cNvPr id="112" name="object 112" descr=""/>
          <p:cNvGrpSpPr/>
          <p:nvPr/>
        </p:nvGrpSpPr>
        <p:grpSpPr>
          <a:xfrm>
            <a:off x="562321" y="1361517"/>
            <a:ext cx="627380" cy="196215"/>
            <a:chOff x="562321" y="1361517"/>
            <a:chExt cx="627380" cy="196215"/>
          </a:xfrm>
        </p:grpSpPr>
        <p:sp>
          <p:nvSpPr>
            <p:cNvPr id="113" name="object 113" descr=""/>
            <p:cNvSpPr/>
            <p:nvPr/>
          </p:nvSpPr>
          <p:spPr>
            <a:xfrm>
              <a:off x="563118" y="1362313"/>
              <a:ext cx="626110" cy="194945"/>
            </a:xfrm>
            <a:custGeom>
              <a:avLst/>
              <a:gdLst/>
              <a:ahLst/>
              <a:cxnLst/>
              <a:rect l="l" t="t" r="r" b="b"/>
              <a:pathLst>
                <a:path w="626110" h="194944">
                  <a:moveTo>
                    <a:pt x="391571" y="0"/>
                  </a:moveTo>
                  <a:lnTo>
                    <a:pt x="385576" y="4508"/>
                  </a:lnTo>
                  <a:lnTo>
                    <a:pt x="379931" y="12546"/>
                  </a:lnTo>
                  <a:lnTo>
                    <a:pt x="374227" y="22839"/>
                  </a:lnTo>
                  <a:lnTo>
                    <a:pt x="367825" y="33720"/>
                  </a:lnTo>
                  <a:lnTo>
                    <a:pt x="360027" y="43424"/>
                  </a:lnTo>
                  <a:lnTo>
                    <a:pt x="350133" y="50188"/>
                  </a:lnTo>
                  <a:lnTo>
                    <a:pt x="337736" y="52932"/>
                  </a:lnTo>
                  <a:lnTo>
                    <a:pt x="308752" y="53717"/>
                  </a:lnTo>
                  <a:lnTo>
                    <a:pt x="294260" y="56461"/>
                  </a:lnTo>
                  <a:lnTo>
                    <a:pt x="280990" y="63176"/>
                  </a:lnTo>
                  <a:lnTo>
                    <a:pt x="269117" y="72538"/>
                  </a:lnTo>
                  <a:lnTo>
                    <a:pt x="258641" y="82488"/>
                  </a:lnTo>
                  <a:lnTo>
                    <a:pt x="249562" y="90967"/>
                  </a:lnTo>
                  <a:lnTo>
                    <a:pt x="241822" y="96358"/>
                  </a:lnTo>
                  <a:lnTo>
                    <a:pt x="235129" y="98808"/>
                  </a:lnTo>
                  <a:lnTo>
                    <a:pt x="229134" y="98907"/>
                  </a:lnTo>
                  <a:lnTo>
                    <a:pt x="223489" y="97240"/>
                  </a:lnTo>
                  <a:lnTo>
                    <a:pt x="217901" y="94348"/>
                  </a:lnTo>
                  <a:lnTo>
                    <a:pt x="212314" y="90574"/>
                  </a:lnTo>
                  <a:lnTo>
                    <a:pt x="206726" y="86212"/>
                  </a:lnTo>
                  <a:lnTo>
                    <a:pt x="201139" y="81556"/>
                  </a:lnTo>
                  <a:lnTo>
                    <a:pt x="195552" y="76998"/>
                  </a:lnTo>
                  <a:lnTo>
                    <a:pt x="189965" y="73322"/>
                  </a:lnTo>
                  <a:lnTo>
                    <a:pt x="184378" y="71410"/>
                  </a:lnTo>
                  <a:lnTo>
                    <a:pt x="178791" y="72145"/>
                  </a:lnTo>
                  <a:lnTo>
                    <a:pt x="150855" y="109738"/>
                  </a:lnTo>
                  <a:lnTo>
                    <a:pt x="145268" y="118805"/>
                  </a:lnTo>
                  <a:lnTo>
                    <a:pt x="115760" y="152085"/>
                  </a:lnTo>
                  <a:lnTo>
                    <a:pt x="89162" y="166445"/>
                  </a:lnTo>
                  <a:lnTo>
                    <a:pt x="78948" y="171616"/>
                  </a:lnTo>
                  <a:lnTo>
                    <a:pt x="68908" y="177228"/>
                  </a:lnTo>
                  <a:lnTo>
                    <a:pt x="58927" y="183232"/>
                  </a:lnTo>
                  <a:lnTo>
                    <a:pt x="46327" y="188795"/>
                  </a:lnTo>
                  <a:lnTo>
                    <a:pt x="27791" y="192888"/>
                  </a:lnTo>
                  <a:lnTo>
                    <a:pt x="0" y="194481"/>
                  </a:lnTo>
                  <a:lnTo>
                    <a:pt x="625768" y="194481"/>
                  </a:lnTo>
                  <a:lnTo>
                    <a:pt x="579907" y="188403"/>
                  </a:lnTo>
                  <a:lnTo>
                    <a:pt x="547781" y="157035"/>
                  </a:lnTo>
                  <a:lnTo>
                    <a:pt x="541990" y="148727"/>
                  </a:lnTo>
                  <a:lnTo>
                    <a:pt x="536374" y="141155"/>
                  </a:lnTo>
                  <a:lnTo>
                    <a:pt x="530786" y="134734"/>
                  </a:lnTo>
                  <a:lnTo>
                    <a:pt x="525199" y="129784"/>
                  </a:lnTo>
                  <a:lnTo>
                    <a:pt x="519611" y="126598"/>
                  </a:lnTo>
                  <a:lnTo>
                    <a:pt x="514024" y="125471"/>
                  </a:lnTo>
                  <a:lnTo>
                    <a:pt x="508379" y="126353"/>
                  </a:lnTo>
                  <a:lnTo>
                    <a:pt x="502384" y="127823"/>
                  </a:lnTo>
                  <a:lnTo>
                    <a:pt x="495691" y="128117"/>
                  </a:lnTo>
                  <a:lnTo>
                    <a:pt x="458094" y="92829"/>
                  </a:lnTo>
                  <a:lnTo>
                    <a:pt x="435861" y="55677"/>
                  </a:lnTo>
                  <a:lnTo>
                    <a:pt x="425094" y="36072"/>
                  </a:lnTo>
                  <a:lnTo>
                    <a:pt x="415026" y="18820"/>
                  </a:lnTo>
                  <a:lnTo>
                    <a:pt x="406005" y="6273"/>
                  </a:lnTo>
                  <a:lnTo>
                    <a:pt x="398264" y="196"/>
                  </a:lnTo>
                  <a:lnTo>
                    <a:pt x="391571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563118" y="1362313"/>
              <a:ext cx="626110" cy="194945"/>
            </a:xfrm>
            <a:custGeom>
              <a:avLst/>
              <a:gdLst/>
              <a:ahLst/>
              <a:cxnLst/>
              <a:rect l="l" t="t" r="r" b="b"/>
              <a:pathLst>
                <a:path w="626110" h="194944">
                  <a:moveTo>
                    <a:pt x="0" y="194481"/>
                  </a:moveTo>
                  <a:lnTo>
                    <a:pt x="27791" y="192888"/>
                  </a:lnTo>
                  <a:lnTo>
                    <a:pt x="46327" y="188795"/>
                  </a:lnTo>
                  <a:lnTo>
                    <a:pt x="58927" y="183232"/>
                  </a:lnTo>
                  <a:lnTo>
                    <a:pt x="68908" y="177228"/>
                  </a:lnTo>
                  <a:lnTo>
                    <a:pt x="78948" y="171616"/>
                  </a:lnTo>
                  <a:lnTo>
                    <a:pt x="89162" y="166445"/>
                  </a:lnTo>
                  <a:lnTo>
                    <a:pt x="99027" y="161569"/>
                  </a:lnTo>
                  <a:lnTo>
                    <a:pt x="108019" y="156840"/>
                  </a:lnTo>
                  <a:lnTo>
                    <a:pt x="139680" y="127285"/>
                  </a:lnTo>
                  <a:lnTo>
                    <a:pt x="156443" y="100377"/>
                  </a:lnTo>
                  <a:lnTo>
                    <a:pt x="162029" y="91113"/>
                  </a:lnTo>
                  <a:lnTo>
                    <a:pt x="167617" y="82732"/>
                  </a:lnTo>
                  <a:lnTo>
                    <a:pt x="173204" y="76116"/>
                  </a:lnTo>
                  <a:lnTo>
                    <a:pt x="178791" y="72145"/>
                  </a:lnTo>
                  <a:lnTo>
                    <a:pt x="184378" y="71410"/>
                  </a:lnTo>
                  <a:lnTo>
                    <a:pt x="189965" y="73322"/>
                  </a:lnTo>
                  <a:lnTo>
                    <a:pt x="195552" y="76998"/>
                  </a:lnTo>
                  <a:lnTo>
                    <a:pt x="201139" y="81556"/>
                  </a:lnTo>
                  <a:lnTo>
                    <a:pt x="206726" y="86212"/>
                  </a:lnTo>
                  <a:lnTo>
                    <a:pt x="212314" y="90574"/>
                  </a:lnTo>
                  <a:lnTo>
                    <a:pt x="217901" y="94348"/>
                  </a:lnTo>
                  <a:lnTo>
                    <a:pt x="223489" y="97240"/>
                  </a:lnTo>
                  <a:lnTo>
                    <a:pt x="229134" y="98907"/>
                  </a:lnTo>
                  <a:lnTo>
                    <a:pt x="235129" y="98808"/>
                  </a:lnTo>
                  <a:lnTo>
                    <a:pt x="241822" y="96358"/>
                  </a:lnTo>
                  <a:lnTo>
                    <a:pt x="249562" y="90967"/>
                  </a:lnTo>
                  <a:lnTo>
                    <a:pt x="258641" y="82488"/>
                  </a:lnTo>
                  <a:lnTo>
                    <a:pt x="269117" y="72538"/>
                  </a:lnTo>
                  <a:lnTo>
                    <a:pt x="280990" y="63176"/>
                  </a:lnTo>
                  <a:lnTo>
                    <a:pt x="294260" y="56461"/>
                  </a:lnTo>
                  <a:lnTo>
                    <a:pt x="308752" y="53717"/>
                  </a:lnTo>
                  <a:lnTo>
                    <a:pt x="323593" y="53324"/>
                  </a:lnTo>
                  <a:lnTo>
                    <a:pt x="337736" y="52932"/>
                  </a:lnTo>
                  <a:lnTo>
                    <a:pt x="374227" y="22839"/>
                  </a:lnTo>
                  <a:lnTo>
                    <a:pt x="379931" y="12546"/>
                  </a:lnTo>
                  <a:lnTo>
                    <a:pt x="385576" y="4508"/>
                  </a:lnTo>
                  <a:lnTo>
                    <a:pt x="391571" y="0"/>
                  </a:lnTo>
                  <a:lnTo>
                    <a:pt x="398264" y="196"/>
                  </a:lnTo>
                  <a:lnTo>
                    <a:pt x="406005" y="6273"/>
                  </a:lnTo>
                  <a:lnTo>
                    <a:pt x="415026" y="18820"/>
                  </a:lnTo>
                  <a:lnTo>
                    <a:pt x="425094" y="36072"/>
                  </a:lnTo>
                  <a:lnTo>
                    <a:pt x="435861" y="55677"/>
                  </a:lnTo>
                  <a:lnTo>
                    <a:pt x="446978" y="75283"/>
                  </a:lnTo>
                  <a:lnTo>
                    <a:pt x="468861" y="107435"/>
                  </a:lnTo>
                  <a:lnTo>
                    <a:pt x="495691" y="128117"/>
                  </a:lnTo>
                  <a:lnTo>
                    <a:pt x="502384" y="127823"/>
                  </a:lnTo>
                  <a:lnTo>
                    <a:pt x="508379" y="126353"/>
                  </a:lnTo>
                  <a:lnTo>
                    <a:pt x="514024" y="125471"/>
                  </a:lnTo>
                  <a:lnTo>
                    <a:pt x="547781" y="157035"/>
                  </a:lnTo>
                  <a:lnTo>
                    <a:pt x="553921" y="165636"/>
                  </a:lnTo>
                  <a:lnTo>
                    <a:pt x="560585" y="174091"/>
                  </a:lnTo>
                  <a:lnTo>
                    <a:pt x="568413" y="181909"/>
                  </a:lnTo>
                  <a:lnTo>
                    <a:pt x="579907" y="188403"/>
                  </a:lnTo>
                  <a:lnTo>
                    <a:pt x="598036" y="192839"/>
                  </a:lnTo>
                  <a:lnTo>
                    <a:pt x="625768" y="194481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563118" y="1556795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10" h="0">
                  <a:moveTo>
                    <a:pt x="0" y="0"/>
                  </a:moveTo>
                  <a:lnTo>
                    <a:pt x="625768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6" name="object 116" descr=""/>
          <p:cNvSpPr txBox="1"/>
          <p:nvPr/>
        </p:nvSpPr>
        <p:spPr>
          <a:xfrm>
            <a:off x="143294" y="1702925"/>
            <a:ext cx="1204595" cy="30162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80"/>
              </a:spcBef>
            </a:pPr>
            <a:r>
              <a:rPr dirty="0" sz="900" spc="-45">
                <a:latin typeface="Arial"/>
                <a:cs typeface="Arial"/>
              </a:rPr>
              <a:t>Ensemble</a:t>
            </a:r>
            <a:r>
              <a:rPr dirty="0" sz="900" spc="4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with</a:t>
            </a:r>
            <a:r>
              <a:rPr dirty="0" sz="900" spc="60">
                <a:latin typeface="Arial"/>
                <a:cs typeface="Arial"/>
              </a:rPr>
              <a:t> </a:t>
            </a:r>
            <a:r>
              <a:rPr dirty="0" sz="900" spc="-60">
                <a:latin typeface="Arial"/>
                <a:cs typeface="Arial"/>
              </a:rPr>
              <a:t>Gaussian</a:t>
            </a:r>
            <a:r>
              <a:rPr dirty="0" sz="900" spc="-10">
                <a:latin typeface="Arial"/>
                <a:cs typeface="Arial"/>
              </a:rPr>
              <a:t> distribution.</a:t>
            </a:r>
            <a:endParaRPr sz="900">
              <a:latin typeface="Arial"/>
              <a:cs typeface="Arial"/>
            </a:endParaRPr>
          </a:p>
        </p:txBody>
      </p:sp>
      <p:sp>
        <p:nvSpPr>
          <p:cNvPr id="117" name="object 117" descr=""/>
          <p:cNvSpPr txBox="1"/>
          <p:nvPr/>
        </p:nvSpPr>
        <p:spPr>
          <a:xfrm>
            <a:off x="143294" y="2158736"/>
            <a:ext cx="1132205" cy="36957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dirty="0" sz="900" spc="-10">
                <a:latin typeface="Arial"/>
                <a:cs typeface="Arial"/>
              </a:rPr>
              <a:t>Periodic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 spc="-60">
                <a:latin typeface="Arial"/>
                <a:cs typeface="Arial"/>
              </a:rPr>
              <a:t>sequence</a:t>
            </a:r>
            <a:r>
              <a:rPr dirty="0" sz="900" spc="1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of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 spc="-50" i="1">
                <a:latin typeface="Comic Sans MS"/>
                <a:cs typeface="Comic Sans MS"/>
              </a:rPr>
              <a:t>π</a:t>
            </a:r>
            <a:endParaRPr sz="9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dirty="0" sz="900" spc="-10">
                <a:latin typeface="Arial"/>
                <a:cs typeface="Arial"/>
              </a:rPr>
              <a:t>pulses.</a:t>
            </a:r>
            <a:endParaRPr sz="900">
              <a:latin typeface="Arial"/>
              <a:cs typeface="Arial"/>
            </a:endParaRPr>
          </a:p>
        </p:txBody>
      </p:sp>
      <p:sp>
        <p:nvSpPr>
          <p:cNvPr id="118" name="object 118" descr=""/>
          <p:cNvSpPr txBox="1"/>
          <p:nvPr/>
        </p:nvSpPr>
        <p:spPr>
          <a:xfrm>
            <a:off x="2112340" y="920139"/>
            <a:ext cx="1979930" cy="191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spc="-35" b="1">
                <a:latin typeface="Gill Sans MT"/>
                <a:cs typeface="Gill Sans MT"/>
              </a:rPr>
              <a:t>Ensemble</a:t>
            </a:r>
            <a:r>
              <a:rPr dirty="0" sz="1100" spc="25" b="1">
                <a:latin typeface="Gill Sans MT"/>
                <a:cs typeface="Gill Sans MT"/>
              </a:rPr>
              <a:t> </a:t>
            </a:r>
            <a:r>
              <a:rPr dirty="0" sz="1100" b="1">
                <a:latin typeface="Gill Sans MT"/>
                <a:cs typeface="Gill Sans MT"/>
              </a:rPr>
              <a:t>of</a:t>
            </a:r>
            <a:r>
              <a:rPr dirty="0" sz="1100" spc="25" b="1">
                <a:latin typeface="Gill Sans MT"/>
                <a:cs typeface="Gill Sans MT"/>
              </a:rPr>
              <a:t> </a:t>
            </a:r>
            <a:r>
              <a:rPr dirty="0" sz="1100" spc="-20" b="1">
                <a:latin typeface="Gill Sans MT"/>
                <a:cs typeface="Gill Sans MT"/>
              </a:rPr>
              <a:t>quantum</a:t>
            </a:r>
            <a:r>
              <a:rPr dirty="0" sz="1100" spc="30" b="1">
                <a:latin typeface="Gill Sans MT"/>
                <a:cs typeface="Gill Sans MT"/>
              </a:rPr>
              <a:t> </a:t>
            </a:r>
            <a:r>
              <a:rPr dirty="0" sz="1100" spc="-35" b="1">
                <a:latin typeface="Gill Sans MT"/>
                <a:cs typeface="Gill Sans MT"/>
              </a:rPr>
              <a:t>emitters</a:t>
            </a:r>
            <a:endParaRPr sz="1100">
              <a:latin typeface="Gill Sans MT"/>
              <a:cs typeface="Gill Sans MT"/>
            </a:endParaRPr>
          </a:p>
        </p:txBody>
      </p:sp>
      <p:grpSp>
        <p:nvGrpSpPr>
          <p:cNvPr id="119" name="object 119" descr=""/>
          <p:cNvGrpSpPr/>
          <p:nvPr/>
        </p:nvGrpSpPr>
        <p:grpSpPr>
          <a:xfrm>
            <a:off x="2094487" y="1487058"/>
            <a:ext cx="2027555" cy="1516380"/>
            <a:chOff x="2094487" y="1487058"/>
            <a:chExt cx="2027555" cy="1516380"/>
          </a:xfrm>
        </p:grpSpPr>
        <p:sp>
          <p:nvSpPr>
            <p:cNvPr id="120" name="object 120" descr=""/>
            <p:cNvSpPr/>
            <p:nvPr/>
          </p:nvSpPr>
          <p:spPr>
            <a:xfrm>
              <a:off x="2099567" y="1885543"/>
              <a:ext cx="2017395" cy="1058545"/>
            </a:xfrm>
            <a:custGeom>
              <a:avLst/>
              <a:gdLst/>
              <a:ahLst/>
              <a:cxnLst/>
              <a:rect l="l" t="t" r="r" b="b"/>
              <a:pathLst>
                <a:path w="2017395" h="1058545">
                  <a:moveTo>
                    <a:pt x="0" y="1058413"/>
                  </a:moveTo>
                  <a:lnTo>
                    <a:pt x="13512" y="1054742"/>
                  </a:lnTo>
                  <a:lnTo>
                    <a:pt x="26822" y="1050638"/>
                  </a:lnTo>
                  <a:lnTo>
                    <a:pt x="40335" y="1046533"/>
                  </a:lnTo>
                  <a:lnTo>
                    <a:pt x="80671" y="1032062"/>
                  </a:lnTo>
                  <a:lnTo>
                    <a:pt x="121006" y="1014351"/>
                  </a:lnTo>
                  <a:lnTo>
                    <a:pt x="161342" y="993182"/>
                  </a:lnTo>
                  <a:lnTo>
                    <a:pt x="201678" y="968126"/>
                  </a:lnTo>
                  <a:lnTo>
                    <a:pt x="242013" y="938316"/>
                  </a:lnTo>
                  <a:lnTo>
                    <a:pt x="282349" y="903971"/>
                  </a:lnTo>
                  <a:lnTo>
                    <a:pt x="322685" y="864445"/>
                  </a:lnTo>
                  <a:lnTo>
                    <a:pt x="349509" y="835281"/>
                  </a:lnTo>
                  <a:lnTo>
                    <a:pt x="376535" y="803745"/>
                  </a:lnTo>
                  <a:lnTo>
                    <a:pt x="403356" y="769834"/>
                  </a:lnTo>
                  <a:lnTo>
                    <a:pt x="430177" y="733763"/>
                  </a:lnTo>
                  <a:lnTo>
                    <a:pt x="457203" y="695744"/>
                  </a:lnTo>
                  <a:lnTo>
                    <a:pt x="484027" y="655568"/>
                  </a:lnTo>
                  <a:lnTo>
                    <a:pt x="510852" y="613882"/>
                  </a:lnTo>
                  <a:lnTo>
                    <a:pt x="537874" y="570466"/>
                  </a:lnTo>
                  <a:lnTo>
                    <a:pt x="551187" y="548216"/>
                  </a:lnTo>
                  <a:lnTo>
                    <a:pt x="564699" y="525966"/>
                  </a:lnTo>
                  <a:lnTo>
                    <a:pt x="578213" y="503286"/>
                  </a:lnTo>
                  <a:lnTo>
                    <a:pt x="591523" y="480606"/>
                  </a:lnTo>
                  <a:lnTo>
                    <a:pt x="605034" y="457710"/>
                  </a:lnTo>
                  <a:lnTo>
                    <a:pt x="618545" y="434599"/>
                  </a:lnTo>
                  <a:lnTo>
                    <a:pt x="631855" y="411704"/>
                  </a:lnTo>
                  <a:lnTo>
                    <a:pt x="645370" y="388804"/>
                  </a:lnTo>
                  <a:lnTo>
                    <a:pt x="658881" y="365909"/>
                  </a:lnTo>
                  <a:lnTo>
                    <a:pt x="672194" y="343229"/>
                  </a:lnTo>
                  <a:lnTo>
                    <a:pt x="685705" y="320764"/>
                  </a:lnTo>
                  <a:lnTo>
                    <a:pt x="712530" y="276702"/>
                  </a:lnTo>
                  <a:lnTo>
                    <a:pt x="739552" y="234363"/>
                  </a:lnTo>
                  <a:lnTo>
                    <a:pt x="766377" y="193971"/>
                  </a:lnTo>
                  <a:lnTo>
                    <a:pt x="793201" y="156386"/>
                  </a:lnTo>
                  <a:lnTo>
                    <a:pt x="820224" y="121826"/>
                  </a:lnTo>
                  <a:lnTo>
                    <a:pt x="847048" y="90939"/>
                  </a:lnTo>
                  <a:lnTo>
                    <a:pt x="887384" y="52055"/>
                  </a:lnTo>
                  <a:lnTo>
                    <a:pt x="927719" y="23545"/>
                  </a:lnTo>
                  <a:lnTo>
                    <a:pt x="968055" y="5834"/>
                  </a:lnTo>
                  <a:lnTo>
                    <a:pt x="1008391" y="0"/>
                  </a:lnTo>
                  <a:lnTo>
                    <a:pt x="1021902" y="649"/>
                  </a:lnTo>
                  <a:lnTo>
                    <a:pt x="1062237" y="10584"/>
                  </a:lnTo>
                  <a:lnTo>
                    <a:pt x="1102573" y="31754"/>
                  </a:lnTo>
                  <a:lnTo>
                    <a:pt x="1142909" y="63939"/>
                  </a:lnTo>
                  <a:lnTo>
                    <a:pt x="1183248" y="106056"/>
                  </a:lnTo>
                  <a:lnTo>
                    <a:pt x="1210069" y="138675"/>
                  </a:lnTo>
                  <a:lnTo>
                    <a:pt x="1236890" y="174962"/>
                  </a:lnTo>
                  <a:lnTo>
                    <a:pt x="1263919" y="213842"/>
                  </a:lnTo>
                  <a:lnTo>
                    <a:pt x="1290740" y="255317"/>
                  </a:lnTo>
                  <a:lnTo>
                    <a:pt x="1317565" y="298517"/>
                  </a:lnTo>
                  <a:lnTo>
                    <a:pt x="1344587" y="343229"/>
                  </a:lnTo>
                  <a:lnTo>
                    <a:pt x="1357900" y="365909"/>
                  </a:lnTo>
                  <a:lnTo>
                    <a:pt x="1371411" y="388804"/>
                  </a:lnTo>
                  <a:lnTo>
                    <a:pt x="1384926" y="411704"/>
                  </a:lnTo>
                  <a:lnTo>
                    <a:pt x="1398236" y="434599"/>
                  </a:lnTo>
                  <a:lnTo>
                    <a:pt x="1411747" y="457710"/>
                  </a:lnTo>
                  <a:lnTo>
                    <a:pt x="1425258" y="480606"/>
                  </a:lnTo>
                  <a:lnTo>
                    <a:pt x="1438568" y="503286"/>
                  </a:lnTo>
                  <a:lnTo>
                    <a:pt x="1452083" y="525966"/>
                  </a:lnTo>
                  <a:lnTo>
                    <a:pt x="1465594" y="548216"/>
                  </a:lnTo>
                  <a:lnTo>
                    <a:pt x="1478907" y="570466"/>
                  </a:lnTo>
                  <a:lnTo>
                    <a:pt x="1492418" y="592278"/>
                  </a:lnTo>
                  <a:lnTo>
                    <a:pt x="1519243" y="634832"/>
                  </a:lnTo>
                  <a:lnTo>
                    <a:pt x="1546265" y="675873"/>
                  </a:lnTo>
                  <a:lnTo>
                    <a:pt x="1573090" y="714969"/>
                  </a:lnTo>
                  <a:lnTo>
                    <a:pt x="1599914" y="752123"/>
                  </a:lnTo>
                  <a:lnTo>
                    <a:pt x="1626936" y="787114"/>
                  </a:lnTo>
                  <a:lnTo>
                    <a:pt x="1653761" y="819730"/>
                  </a:lnTo>
                  <a:lnTo>
                    <a:pt x="1680586" y="850186"/>
                  </a:lnTo>
                  <a:lnTo>
                    <a:pt x="1707608" y="878266"/>
                  </a:lnTo>
                  <a:lnTo>
                    <a:pt x="1747943" y="916067"/>
                  </a:lnTo>
                  <a:lnTo>
                    <a:pt x="1788282" y="948686"/>
                  </a:lnTo>
                  <a:lnTo>
                    <a:pt x="1828615" y="976981"/>
                  </a:lnTo>
                  <a:lnTo>
                    <a:pt x="1868950" y="1000742"/>
                  </a:lnTo>
                  <a:lnTo>
                    <a:pt x="1909286" y="1020613"/>
                  </a:lnTo>
                  <a:lnTo>
                    <a:pt x="1949622" y="1037247"/>
                  </a:lnTo>
                  <a:lnTo>
                    <a:pt x="1989961" y="1050638"/>
                  </a:lnTo>
                  <a:lnTo>
                    <a:pt x="2003271" y="1054742"/>
                  </a:lnTo>
                  <a:lnTo>
                    <a:pt x="2016782" y="1058413"/>
                  </a:lnTo>
                </a:path>
              </a:pathLst>
            </a:custGeom>
            <a:ln w="9214">
              <a:solidFill>
                <a:srgbClr val="FF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2099567" y="1885543"/>
              <a:ext cx="2017395" cy="1089025"/>
            </a:xfrm>
            <a:custGeom>
              <a:avLst/>
              <a:gdLst/>
              <a:ahLst/>
              <a:cxnLst/>
              <a:rect l="l" t="t" r="r" b="b"/>
              <a:pathLst>
                <a:path w="2017395" h="1089025">
                  <a:moveTo>
                    <a:pt x="0" y="1086924"/>
                  </a:moveTo>
                  <a:lnTo>
                    <a:pt x="13512" y="1088008"/>
                  </a:lnTo>
                  <a:lnTo>
                    <a:pt x="26822" y="1088653"/>
                  </a:lnTo>
                  <a:lnTo>
                    <a:pt x="40335" y="1088008"/>
                  </a:lnTo>
                  <a:lnTo>
                    <a:pt x="53846" y="1086493"/>
                  </a:lnTo>
                  <a:lnTo>
                    <a:pt x="67160" y="1084768"/>
                  </a:lnTo>
                  <a:lnTo>
                    <a:pt x="80671" y="1083038"/>
                  </a:lnTo>
                  <a:lnTo>
                    <a:pt x="121006" y="1070727"/>
                  </a:lnTo>
                  <a:lnTo>
                    <a:pt x="147831" y="1038327"/>
                  </a:lnTo>
                  <a:lnTo>
                    <a:pt x="174857" y="984542"/>
                  </a:lnTo>
                  <a:lnTo>
                    <a:pt x="188167" y="958187"/>
                  </a:lnTo>
                  <a:lnTo>
                    <a:pt x="201678" y="938966"/>
                  </a:lnTo>
                  <a:lnTo>
                    <a:pt x="215189" y="930541"/>
                  </a:lnTo>
                  <a:lnTo>
                    <a:pt x="228499" y="934427"/>
                  </a:lnTo>
                  <a:lnTo>
                    <a:pt x="242013" y="949332"/>
                  </a:lnTo>
                  <a:lnTo>
                    <a:pt x="255524" y="971797"/>
                  </a:lnTo>
                  <a:lnTo>
                    <a:pt x="268838" y="996852"/>
                  </a:lnTo>
                  <a:lnTo>
                    <a:pt x="282349" y="1020182"/>
                  </a:lnTo>
                  <a:lnTo>
                    <a:pt x="295860" y="1038327"/>
                  </a:lnTo>
                  <a:lnTo>
                    <a:pt x="309174" y="1050207"/>
                  </a:lnTo>
                  <a:lnTo>
                    <a:pt x="322685" y="1056253"/>
                  </a:lnTo>
                  <a:lnTo>
                    <a:pt x="336196" y="1057983"/>
                  </a:lnTo>
                  <a:lnTo>
                    <a:pt x="349509" y="1057548"/>
                  </a:lnTo>
                  <a:lnTo>
                    <a:pt x="389845" y="1051718"/>
                  </a:lnTo>
                  <a:lnTo>
                    <a:pt x="430177" y="1026877"/>
                  </a:lnTo>
                  <a:lnTo>
                    <a:pt x="457203" y="997932"/>
                  </a:lnTo>
                  <a:lnTo>
                    <a:pt x="470516" y="983246"/>
                  </a:lnTo>
                  <a:lnTo>
                    <a:pt x="497538" y="951711"/>
                  </a:lnTo>
                  <a:lnTo>
                    <a:pt x="524363" y="899436"/>
                  </a:lnTo>
                  <a:lnTo>
                    <a:pt x="537874" y="858395"/>
                  </a:lnTo>
                  <a:lnTo>
                    <a:pt x="551187" y="808065"/>
                  </a:lnTo>
                  <a:lnTo>
                    <a:pt x="564699" y="752339"/>
                  </a:lnTo>
                  <a:lnTo>
                    <a:pt x="578213" y="697473"/>
                  </a:lnTo>
                  <a:lnTo>
                    <a:pt x="591523" y="651682"/>
                  </a:lnTo>
                  <a:lnTo>
                    <a:pt x="605034" y="621442"/>
                  </a:lnTo>
                  <a:lnTo>
                    <a:pt x="618545" y="611072"/>
                  </a:lnTo>
                  <a:lnTo>
                    <a:pt x="631855" y="621872"/>
                  </a:lnTo>
                  <a:lnTo>
                    <a:pt x="645370" y="651467"/>
                  </a:lnTo>
                  <a:lnTo>
                    <a:pt x="658881" y="694233"/>
                  </a:lnTo>
                  <a:lnTo>
                    <a:pt x="672194" y="744129"/>
                  </a:lnTo>
                  <a:lnTo>
                    <a:pt x="685705" y="794244"/>
                  </a:lnTo>
                  <a:lnTo>
                    <a:pt x="699217" y="839170"/>
                  </a:lnTo>
                  <a:lnTo>
                    <a:pt x="712530" y="875245"/>
                  </a:lnTo>
                  <a:lnTo>
                    <a:pt x="739552" y="920387"/>
                  </a:lnTo>
                  <a:lnTo>
                    <a:pt x="779891" y="959052"/>
                  </a:lnTo>
                  <a:lnTo>
                    <a:pt x="820224" y="980222"/>
                  </a:lnTo>
                  <a:lnTo>
                    <a:pt x="833534" y="975252"/>
                  </a:lnTo>
                  <a:lnTo>
                    <a:pt x="873873" y="940907"/>
                  </a:lnTo>
                  <a:lnTo>
                    <a:pt x="900895" y="903756"/>
                  </a:lnTo>
                  <a:lnTo>
                    <a:pt x="914208" y="858180"/>
                  </a:lnTo>
                  <a:lnTo>
                    <a:pt x="927719" y="777179"/>
                  </a:lnTo>
                  <a:lnTo>
                    <a:pt x="941230" y="654273"/>
                  </a:lnTo>
                  <a:lnTo>
                    <a:pt x="954544" y="494861"/>
                  </a:lnTo>
                  <a:lnTo>
                    <a:pt x="968055" y="318604"/>
                  </a:lnTo>
                  <a:lnTo>
                    <a:pt x="981569" y="156386"/>
                  </a:lnTo>
                  <a:lnTo>
                    <a:pt x="994880" y="41474"/>
                  </a:lnTo>
                  <a:lnTo>
                    <a:pt x="1008391" y="0"/>
                  </a:lnTo>
                  <a:lnTo>
                    <a:pt x="1021902" y="41474"/>
                  </a:lnTo>
                  <a:lnTo>
                    <a:pt x="1035212" y="156386"/>
                  </a:lnTo>
                  <a:lnTo>
                    <a:pt x="1048726" y="318604"/>
                  </a:lnTo>
                  <a:lnTo>
                    <a:pt x="1062237" y="494861"/>
                  </a:lnTo>
                  <a:lnTo>
                    <a:pt x="1075551" y="654273"/>
                  </a:lnTo>
                  <a:lnTo>
                    <a:pt x="1089062" y="777179"/>
                  </a:lnTo>
                  <a:lnTo>
                    <a:pt x="1102573" y="858180"/>
                  </a:lnTo>
                  <a:lnTo>
                    <a:pt x="1115886" y="903756"/>
                  </a:lnTo>
                  <a:lnTo>
                    <a:pt x="1142909" y="940907"/>
                  </a:lnTo>
                  <a:lnTo>
                    <a:pt x="1183248" y="975252"/>
                  </a:lnTo>
                  <a:lnTo>
                    <a:pt x="1196558" y="980222"/>
                  </a:lnTo>
                  <a:lnTo>
                    <a:pt x="1210069" y="978277"/>
                  </a:lnTo>
                  <a:lnTo>
                    <a:pt x="1250405" y="946741"/>
                  </a:lnTo>
                  <a:lnTo>
                    <a:pt x="1290740" y="901811"/>
                  </a:lnTo>
                  <a:lnTo>
                    <a:pt x="1317565" y="839170"/>
                  </a:lnTo>
                  <a:lnTo>
                    <a:pt x="1331076" y="794244"/>
                  </a:lnTo>
                  <a:lnTo>
                    <a:pt x="1344587" y="744129"/>
                  </a:lnTo>
                  <a:lnTo>
                    <a:pt x="1357900" y="694233"/>
                  </a:lnTo>
                  <a:lnTo>
                    <a:pt x="1371411" y="651467"/>
                  </a:lnTo>
                  <a:lnTo>
                    <a:pt x="1384926" y="621872"/>
                  </a:lnTo>
                  <a:lnTo>
                    <a:pt x="1398236" y="611072"/>
                  </a:lnTo>
                  <a:lnTo>
                    <a:pt x="1411747" y="621442"/>
                  </a:lnTo>
                  <a:lnTo>
                    <a:pt x="1425258" y="651682"/>
                  </a:lnTo>
                  <a:lnTo>
                    <a:pt x="1438568" y="697473"/>
                  </a:lnTo>
                  <a:lnTo>
                    <a:pt x="1452083" y="752339"/>
                  </a:lnTo>
                  <a:lnTo>
                    <a:pt x="1465594" y="808065"/>
                  </a:lnTo>
                  <a:lnTo>
                    <a:pt x="1478907" y="858395"/>
                  </a:lnTo>
                  <a:lnTo>
                    <a:pt x="1492418" y="899436"/>
                  </a:lnTo>
                  <a:lnTo>
                    <a:pt x="1519243" y="951711"/>
                  </a:lnTo>
                  <a:lnTo>
                    <a:pt x="1546265" y="983246"/>
                  </a:lnTo>
                  <a:lnTo>
                    <a:pt x="1559579" y="997932"/>
                  </a:lnTo>
                  <a:lnTo>
                    <a:pt x="1586604" y="1026877"/>
                  </a:lnTo>
                  <a:lnTo>
                    <a:pt x="1626936" y="1051718"/>
                  </a:lnTo>
                  <a:lnTo>
                    <a:pt x="1667272" y="1057548"/>
                  </a:lnTo>
                  <a:lnTo>
                    <a:pt x="1680586" y="1057983"/>
                  </a:lnTo>
                  <a:lnTo>
                    <a:pt x="1694097" y="1056253"/>
                  </a:lnTo>
                  <a:lnTo>
                    <a:pt x="1734432" y="1020182"/>
                  </a:lnTo>
                  <a:lnTo>
                    <a:pt x="1761257" y="971797"/>
                  </a:lnTo>
                  <a:lnTo>
                    <a:pt x="1774768" y="949332"/>
                  </a:lnTo>
                  <a:lnTo>
                    <a:pt x="1788282" y="934427"/>
                  </a:lnTo>
                  <a:lnTo>
                    <a:pt x="1801592" y="930541"/>
                  </a:lnTo>
                  <a:lnTo>
                    <a:pt x="1815104" y="938966"/>
                  </a:lnTo>
                  <a:lnTo>
                    <a:pt x="1828615" y="958187"/>
                  </a:lnTo>
                  <a:lnTo>
                    <a:pt x="1841925" y="984542"/>
                  </a:lnTo>
                  <a:lnTo>
                    <a:pt x="1855439" y="1012837"/>
                  </a:lnTo>
                  <a:lnTo>
                    <a:pt x="1868950" y="1038327"/>
                  </a:lnTo>
                  <a:lnTo>
                    <a:pt x="1895775" y="1070727"/>
                  </a:lnTo>
                  <a:lnTo>
                    <a:pt x="1936110" y="1083038"/>
                  </a:lnTo>
                  <a:lnTo>
                    <a:pt x="1949622" y="1084768"/>
                  </a:lnTo>
                  <a:lnTo>
                    <a:pt x="1962935" y="1086493"/>
                  </a:lnTo>
                  <a:lnTo>
                    <a:pt x="1976446" y="1088008"/>
                  </a:lnTo>
                  <a:lnTo>
                    <a:pt x="1989961" y="1088653"/>
                  </a:lnTo>
                  <a:lnTo>
                    <a:pt x="2003271" y="1088008"/>
                  </a:lnTo>
                  <a:lnTo>
                    <a:pt x="2016782" y="1086924"/>
                  </a:lnTo>
                </a:path>
              </a:pathLst>
            </a:custGeom>
            <a:ln w="7581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2099567" y="1488963"/>
              <a:ext cx="2017395" cy="1512570"/>
            </a:xfrm>
            <a:custGeom>
              <a:avLst/>
              <a:gdLst/>
              <a:ahLst/>
              <a:cxnLst/>
              <a:rect l="l" t="t" r="r" b="b"/>
              <a:pathLst>
                <a:path w="2017395" h="1512570">
                  <a:moveTo>
                    <a:pt x="0" y="1512019"/>
                  </a:moveTo>
                  <a:lnTo>
                    <a:pt x="2016782" y="1512019"/>
                  </a:lnTo>
                </a:path>
                <a:path w="2017395" h="1512570">
                  <a:moveTo>
                    <a:pt x="0" y="0"/>
                  </a:moveTo>
                  <a:lnTo>
                    <a:pt x="2016782" y="0"/>
                  </a:lnTo>
                </a:path>
                <a:path w="2017395" h="1512570">
                  <a:moveTo>
                    <a:pt x="252097" y="1512019"/>
                  </a:moveTo>
                  <a:lnTo>
                    <a:pt x="252097" y="1501219"/>
                  </a:lnTo>
                </a:path>
                <a:path w="2017395" h="1512570">
                  <a:moveTo>
                    <a:pt x="252097" y="0"/>
                  </a:moveTo>
                  <a:lnTo>
                    <a:pt x="252097" y="10800"/>
                  </a:lnTo>
                </a:path>
                <a:path w="2017395" h="1512570">
                  <a:moveTo>
                    <a:pt x="756293" y="1512019"/>
                  </a:moveTo>
                  <a:lnTo>
                    <a:pt x="756293" y="1501219"/>
                  </a:lnTo>
                </a:path>
                <a:path w="2017395" h="1512570">
                  <a:moveTo>
                    <a:pt x="756293" y="0"/>
                  </a:moveTo>
                  <a:lnTo>
                    <a:pt x="756293" y="10800"/>
                  </a:lnTo>
                </a:path>
                <a:path w="2017395" h="1512570">
                  <a:moveTo>
                    <a:pt x="1260488" y="1512019"/>
                  </a:moveTo>
                  <a:lnTo>
                    <a:pt x="1260488" y="1501219"/>
                  </a:lnTo>
                </a:path>
                <a:path w="2017395" h="1512570">
                  <a:moveTo>
                    <a:pt x="1260488" y="0"/>
                  </a:moveTo>
                  <a:lnTo>
                    <a:pt x="1260488" y="10800"/>
                  </a:lnTo>
                </a:path>
                <a:path w="2017395" h="1512570">
                  <a:moveTo>
                    <a:pt x="1764684" y="1512019"/>
                  </a:moveTo>
                  <a:lnTo>
                    <a:pt x="1764684" y="1501219"/>
                  </a:lnTo>
                </a:path>
                <a:path w="2017395" h="1512570">
                  <a:moveTo>
                    <a:pt x="1764684" y="0"/>
                  </a:moveTo>
                  <a:lnTo>
                    <a:pt x="1764684" y="10800"/>
                  </a:lnTo>
                </a:path>
                <a:path w="2017395" h="1512570">
                  <a:moveTo>
                    <a:pt x="0" y="1512019"/>
                  </a:moveTo>
                  <a:lnTo>
                    <a:pt x="0" y="1479619"/>
                  </a:lnTo>
                </a:path>
                <a:path w="2017395" h="1512570">
                  <a:moveTo>
                    <a:pt x="0" y="0"/>
                  </a:moveTo>
                  <a:lnTo>
                    <a:pt x="0" y="32400"/>
                  </a:lnTo>
                </a:path>
                <a:path w="2017395" h="1512570">
                  <a:moveTo>
                    <a:pt x="504195" y="1512019"/>
                  </a:moveTo>
                  <a:lnTo>
                    <a:pt x="504195" y="1479619"/>
                  </a:lnTo>
                </a:path>
                <a:path w="2017395" h="1512570">
                  <a:moveTo>
                    <a:pt x="504195" y="0"/>
                  </a:moveTo>
                  <a:lnTo>
                    <a:pt x="504195" y="32400"/>
                  </a:lnTo>
                </a:path>
                <a:path w="2017395" h="1512570">
                  <a:moveTo>
                    <a:pt x="1008391" y="1512019"/>
                  </a:moveTo>
                  <a:lnTo>
                    <a:pt x="1008391" y="1479619"/>
                  </a:lnTo>
                </a:path>
                <a:path w="2017395" h="1512570">
                  <a:moveTo>
                    <a:pt x="1008391" y="0"/>
                  </a:moveTo>
                  <a:lnTo>
                    <a:pt x="1008391" y="32400"/>
                  </a:lnTo>
                </a:path>
                <a:path w="2017395" h="1512570">
                  <a:moveTo>
                    <a:pt x="1512586" y="1512019"/>
                  </a:moveTo>
                  <a:lnTo>
                    <a:pt x="1512586" y="1479619"/>
                  </a:lnTo>
                </a:path>
                <a:path w="2017395" h="1512570">
                  <a:moveTo>
                    <a:pt x="1512586" y="0"/>
                  </a:moveTo>
                  <a:lnTo>
                    <a:pt x="1512586" y="32400"/>
                  </a:lnTo>
                </a:path>
                <a:path w="2017395" h="1512570">
                  <a:moveTo>
                    <a:pt x="2016782" y="1512019"/>
                  </a:moveTo>
                  <a:lnTo>
                    <a:pt x="2016782" y="1479619"/>
                  </a:lnTo>
                </a:path>
                <a:path w="2017395" h="1512570">
                  <a:moveTo>
                    <a:pt x="2016782" y="0"/>
                  </a:moveTo>
                  <a:lnTo>
                    <a:pt x="2016782" y="324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3" name="object 123" descr=""/>
          <p:cNvSpPr txBox="1"/>
          <p:nvPr/>
        </p:nvSpPr>
        <p:spPr>
          <a:xfrm>
            <a:off x="3526649" y="2975972"/>
            <a:ext cx="173990" cy="15303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00" spc="-25">
                <a:latin typeface="Times New Roman"/>
                <a:cs typeface="Times New Roman"/>
              </a:rPr>
              <a:t>160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24" name="object 124" descr=""/>
          <p:cNvSpPr txBox="1"/>
          <p:nvPr/>
        </p:nvSpPr>
        <p:spPr>
          <a:xfrm>
            <a:off x="4030845" y="2975972"/>
            <a:ext cx="173990" cy="15303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00" spc="-25">
                <a:latin typeface="Times New Roman"/>
                <a:cs typeface="Times New Roman"/>
              </a:rPr>
              <a:t>320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25" name="object 125" descr=""/>
          <p:cNvSpPr/>
          <p:nvPr/>
        </p:nvSpPr>
        <p:spPr>
          <a:xfrm>
            <a:off x="2099567" y="1488963"/>
            <a:ext cx="2017395" cy="1512570"/>
          </a:xfrm>
          <a:custGeom>
            <a:avLst/>
            <a:gdLst/>
            <a:ahLst/>
            <a:cxnLst/>
            <a:rect l="l" t="t" r="r" b="b"/>
            <a:pathLst>
              <a:path w="2017395" h="1512570">
                <a:moveTo>
                  <a:pt x="0" y="1512019"/>
                </a:moveTo>
                <a:lnTo>
                  <a:pt x="0" y="0"/>
                </a:lnTo>
              </a:path>
              <a:path w="2017395" h="1512570">
                <a:moveTo>
                  <a:pt x="2016782" y="1512019"/>
                </a:moveTo>
                <a:lnTo>
                  <a:pt x="2016782" y="0"/>
                </a:lnTo>
              </a:path>
              <a:path w="2017395" h="1512570">
                <a:moveTo>
                  <a:pt x="0" y="1323016"/>
                </a:moveTo>
                <a:lnTo>
                  <a:pt x="10084" y="1323016"/>
                </a:lnTo>
              </a:path>
              <a:path w="2017395" h="1512570">
                <a:moveTo>
                  <a:pt x="2016782" y="1323016"/>
                </a:moveTo>
                <a:lnTo>
                  <a:pt x="2006698" y="1323016"/>
                </a:lnTo>
              </a:path>
              <a:path w="2017395" h="1512570">
                <a:moveTo>
                  <a:pt x="0" y="945012"/>
                </a:moveTo>
                <a:lnTo>
                  <a:pt x="10084" y="945012"/>
                </a:lnTo>
              </a:path>
              <a:path w="2017395" h="1512570">
                <a:moveTo>
                  <a:pt x="2016782" y="945012"/>
                </a:moveTo>
                <a:lnTo>
                  <a:pt x="2006698" y="945012"/>
                </a:lnTo>
              </a:path>
              <a:path w="2017395" h="1512570">
                <a:moveTo>
                  <a:pt x="0" y="567007"/>
                </a:moveTo>
                <a:lnTo>
                  <a:pt x="10084" y="567007"/>
                </a:lnTo>
              </a:path>
              <a:path w="2017395" h="1512570">
                <a:moveTo>
                  <a:pt x="2016782" y="567007"/>
                </a:moveTo>
                <a:lnTo>
                  <a:pt x="2006698" y="567007"/>
                </a:lnTo>
              </a:path>
              <a:path w="2017395" h="1512570">
                <a:moveTo>
                  <a:pt x="0" y="189002"/>
                </a:moveTo>
                <a:lnTo>
                  <a:pt x="10084" y="189002"/>
                </a:lnTo>
              </a:path>
              <a:path w="2017395" h="1512570">
                <a:moveTo>
                  <a:pt x="2016782" y="189002"/>
                </a:moveTo>
                <a:lnTo>
                  <a:pt x="2006698" y="189002"/>
                </a:lnTo>
              </a:path>
              <a:path w="2017395" h="1512570">
                <a:moveTo>
                  <a:pt x="0" y="1512019"/>
                </a:moveTo>
                <a:lnTo>
                  <a:pt x="30251" y="1512019"/>
                </a:lnTo>
              </a:path>
              <a:path w="2017395" h="1512570">
                <a:moveTo>
                  <a:pt x="2016782" y="1512019"/>
                </a:moveTo>
                <a:lnTo>
                  <a:pt x="1986530" y="1512019"/>
                </a:lnTo>
              </a:path>
              <a:path w="2017395" h="1512570">
                <a:moveTo>
                  <a:pt x="0" y="1134014"/>
                </a:moveTo>
                <a:lnTo>
                  <a:pt x="30251" y="1134014"/>
                </a:lnTo>
              </a:path>
              <a:path w="2017395" h="1512570">
                <a:moveTo>
                  <a:pt x="2016782" y="1134014"/>
                </a:moveTo>
                <a:lnTo>
                  <a:pt x="1986530" y="1134014"/>
                </a:lnTo>
              </a:path>
              <a:path w="2017395" h="1512570">
                <a:moveTo>
                  <a:pt x="0" y="756009"/>
                </a:moveTo>
                <a:lnTo>
                  <a:pt x="30251" y="756009"/>
                </a:lnTo>
              </a:path>
              <a:path w="2017395" h="1512570">
                <a:moveTo>
                  <a:pt x="2016782" y="756009"/>
                </a:moveTo>
                <a:lnTo>
                  <a:pt x="1986530" y="756009"/>
                </a:lnTo>
              </a:path>
              <a:path w="2017395" h="1512570">
                <a:moveTo>
                  <a:pt x="0" y="378004"/>
                </a:moveTo>
                <a:lnTo>
                  <a:pt x="30251" y="378004"/>
                </a:lnTo>
              </a:path>
              <a:path w="2017395" h="1512570">
                <a:moveTo>
                  <a:pt x="2016782" y="378004"/>
                </a:moveTo>
                <a:lnTo>
                  <a:pt x="1986530" y="378004"/>
                </a:lnTo>
              </a:path>
              <a:path w="2017395" h="1512570">
                <a:moveTo>
                  <a:pt x="0" y="0"/>
                </a:moveTo>
                <a:lnTo>
                  <a:pt x="30251" y="0"/>
                </a:lnTo>
              </a:path>
              <a:path w="2017395" h="1512570">
                <a:moveTo>
                  <a:pt x="2016782" y="0"/>
                </a:moveTo>
                <a:lnTo>
                  <a:pt x="198653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 descr=""/>
          <p:cNvSpPr txBox="1"/>
          <p:nvPr/>
        </p:nvSpPr>
        <p:spPr>
          <a:xfrm>
            <a:off x="1946723" y="2975972"/>
            <a:ext cx="1225550" cy="15303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130"/>
              </a:spcBef>
              <a:tabLst>
                <a:tab pos="567055" algn="l"/>
                <a:tab pos="1137285" algn="l"/>
              </a:tabLst>
            </a:pPr>
            <a:r>
              <a:rPr dirty="0" sz="800" spc="-100">
                <a:latin typeface="Times New Roman"/>
                <a:cs typeface="Times New Roman"/>
              </a:rPr>
              <a:t>-</a:t>
            </a:r>
            <a:r>
              <a:rPr dirty="0" baseline="31250" sz="1200" spc="-30">
                <a:latin typeface="Times New Roman"/>
                <a:cs typeface="Times New Roman"/>
              </a:rPr>
              <a:t>0</a:t>
            </a:r>
            <a:r>
              <a:rPr dirty="0" sz="800" spc="-20">
                <a:latin typeface="Times New Roman"/>
                <a:cs typeface="Times New Roman"/>
              </a:rPr>
              <a:t>320</a:t>
            </a:r>
            <a:r>
              <a:rPr dirty="0" sz="800">
                <a:latin typeface="Times New Roman"/>
                <a:cs typeface="Times New Roman"/>
              </a:rPr>
              <a:t>	</a:t>
            </a:r>
            <a:r>
              <a:rPr dirty="0" sz="800" spc="-10">
                <a:latin typeface="Times New Roman"/>
                <a:cs typeface="Times New Roman"/>
              </a:rPr>
              <a:t>-</a:t>
            </a:r>
            <a:r>
              <a:rPr dirty="0" sz="800" spc="-25">
                <a:latin typeface="Times New Roman"/>
                <a:cs typeface="Times New Roman"/>
              </a:rPr>
              <a:t>160</a:t>
            </a:r>
            <a:r>
              <a:rPr dirty="0" sz="800">
                <a:latin typeface="Times New Roman"/>
                <a:cs typeface="Times New Roman"/>
              </a:rPr>
              <a:t>	</a:t>
            </a:r>
            <a:r>
              <a:rPr dirty="0" sz="800" spc="-50">
                <a:latin typeface="Times New Roman"/>
                <a:cs typeface="Times New Roman"/>
              </a:rPr>
              <a:t>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27" name="object 127" descr=""/>
          <p:cNvSpPr txBox="1"/>
          <p:nvPr/>
        </p:nvSpPr>
        <p:spPr>
          <a:xfrm>
            <a:off x="1953558" y="2539646"/>
            <a:ext cx="149225" cy="15303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00" spc="-25">
                <a:latin typeface="Times New Roman"/>
                <a:cs typeface="Times New Roman"/>
              </a:rPr>
              <a:t>0.1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28" name="object 128" descr=""/>
          <p:cNvSpPr txBox="1"/>
          <p:nvPr/>
        </p:nvSpPr>
        <p:spPr>
          <a:xfrm>
            <a:off x="1945693" y="2161641"/>
            <a:ext cx="149225" cy="15303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00" spc="-25">
                <a:latin typeface="Times New Roman"/>
                <a:cs typeface="Times New Roman"/>
              </a:rPr>
              <a:t>0.2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29" name="object 129" descr=""/>
          <p:cNvSpPr txBox="1"/>
          <p:nvPr/>
        </p:nvSpPr>
        <p:spPr>
          <a:xfrm>
            <a:off x="1949726" y="1783636"/>
            <a:ext cx="149225" cy="15303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00" spc="-25">
                <a:latin typeface="Times New Roman"/>
                <a:cs typeface="Times New Roman"/>
              </a:rPr>
              <a:t>0.3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30" name="object 130" descr=""/>
          <p:cNvSpPr txBox="1"/>
          <p:nvPr/>
        </p:nvSpPr>
        <p:spPr>
          <a:xfrm>
            <a:off x="1792214" y="2114013"/>
            <a:ext cx="163830" cy="256540"/>
          </a:xfrm>
          <a:prstGeom prst="rect">
            <a:avLst/>
          </a:prstGeom>
        </p:spPr>
        <p:txBody>
          <a:bodyPr wrap="square" lIns="0" tIns="1841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 sz="850" spc="-20">
                <a:latin typeface="Times New Roman"/>
                <a:cs typeface="Times New Roman"/>
              </a:rPr>
              <a:t>P(</a:t>
            </a:r>
            <a:r>
              <a:rPr dirty="0" sz="850" spc="-20">
                <a:latin typeface="Symbol"/>
                <a:cs typeface="Symbol"/>
              </a:rPr>
              <a:t></a:t>
            </a:r>
            <a:r>
              <a:rPr dirty="0" sz="850" spc="-20">
                <a:latin typeface="Times New Roman"/>
                <a:cs typeface="Times New Roman"/>
              </a:rPr>
              <a:t>)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1" name="object 131" descr=""/>
          <p:cNvSpPr/>
          <p:nvPr/>
        </p:nvSpPr>
        <p:spPr>
          <a:xfrm>
            <a:off x="2099567" y="1488963"/>
            <a:ext cx="2017395" cy="1512570"/>
          </a:xfrm>
          <a:custGeom>
            <a:avLst/>
            <a:gdLst/>
            <a:ahLst/>
            <a:cxnLst/>
            <a:rect l="l" t="t" r="r" b="b"/>
            <a:pathLst>
              <a:path w="2017395" h="1512570">
                <a:moveTo>
                  <a:pt x="0" y="0"/>
                </a:moveTo>
                <a:lnTo>
                  <a:pt x="0" y="1512019"/>
                </a:lnTo>
                <a:lnTo>
                  <a:pt x="2016782" y="1512019"/>
                </a:lnTo>
                <a:lnTo>
                  <a:pt x="2016782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object 132" descr=""/>
          <p:cNvSpPr txBox="1"/>
          <p:nvPr/>
        </p:nvSpPr>
        <p:spPr>
          <a:xfrm>
            <a:off x="3771486" y="1475183"/>
            <a:ext cx="346710" cy="15303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00">
                <a:solidFill>
                  <a:srgbClr val="7120BB"/>
                </a:solidFill>
                <a:latin typeface="Times New Roman"/>
                <a:cs typeface="Times New Roman"/>
              </a:rPr>
              <a:t>8</a:t>
            </a:r>
            <a:r>
              <a:rPr dirty="0" sz="800" spc="-25">
                <a:solidFill>
                  <a:srgbClr val="7120BB"/>
                </a:solidFill>
                <a:latin typeface="Times New Roman"/>
                <a:cs typeface="Times New Roman"/>
              </a:rPr>
              <a:t> </a:t>
            </a:r>
            <a:r>
              <a:rPr dirty="0" sz="800" spc="-10">
                <a:solidFill>
                  <a:srgbClr val="7120BB"/>
                </a:solidFill>
                <a:latin typeface="Times New Roman"/>
                <a:cs typeface="Times New Roman"/>
              </a:rPr>
              <a:t>pulses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33" name="object 133" descr=""/>
          <p:cNvSpPr txBox="1"/>
          <p:nvPr/>
        </p:nvSpPr>
        <p:spPr>
          <a:xfrm>
            <a:off x="3311861" y="1921878"/>
            <a:ext cx="390525" cy="1346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700" spc="-10">
                <a:solidFill>
                  <a:srgbClr val="FF0000"/>
                </a:solidFill>
                <a:latin typeface="Times New Roman"/>
                <a:cs typeface="Times New Roman"/>
              </a:rPr>
              <a:t>No</a:t>
            </a:r>
            <a:r>
              <a:rPr dirty="0" sz="700" spc="-3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700" spc="-10">
                <a:solidFill>
                  <a:srgbClr val="FF0000"/>
                </a:solidFill>
                <a:latin typeface="Times New Roman"/>
                <a:cs typeface="Times New Roman"/>
              </a:rPr>
              <a:t>control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34" name="object 134" descr=""/>
          <p:cNvSpPr txBox="1"/>
          <p:nvPr/>
        </p:nvSpPr>
        <p:spPr>
          <a:xfrm>
            <a:off x="3546615" y="2440715"/>
            <a:ext cx="470534" cy="1346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700" spc="-20">
                <a:solidFill>
                  <a:srgbClr val="0000FF"/>
                </a:solidFill>
                <a:latin typeface="Times New Roman"/>
                <a:cs typeface="Times New Roman"/>
              </a:rPr>
              <a:t>Pulse</a:t>
            </a:r>
            <a:r>
              <a:rPr dirty="0" sz="700" spc="-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700" spc="-10">
                <a:solidFill>
                  <a:srgbClr val="0000FF"/>
                </a:solidFill>
                <a:latin typeface="Times New Roman"/>
                <a:cs typeface="Times New Roman"/>
              </a:rPr>
              <a:t>control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35" name="object 135" descr=""/>
          <p:cNvSpPr txBox="1"/>
          <p:nvPr/>
        </p:nvSpPr>
        <p:spPr>
          <a:xfrm>
            <a:off x="1945693" y="1483606"/>
            <a:ext cx="1692910" cy="1517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725"/>
              </a:lnSpc>
            </a:pPr>
            <a:r>
              <a:rPr dirty="0" baseline="27777" sz="1200" spc="-15">
                <a:latin typeface="Times New Roman"/>
                <a:cs typeface="Times New Roman"/>
              </a:rPr>
              <a:t>0.4</a:t>
            </a:r>
            <a:r>
              <a:rPr dirty="0" baseline="27777" sz="1200" spc="-60">
                <a:latin typeface="Times New Roman"/>
                <a:cs typeface="Times New Roman"/>
              </a:rPr>
              <a:t> </a:t>
            </a:r>
            <a:r>
              <a:rPr dirty="0" sz="650" spc="-30">
                <a:solidFill>
                  <a:srgbClr val="7120BB"/>
                </a:solidFill>
                <a:latin typeface="Symbol"/>
                <a:cs typeface="Symbol"/>
              </a:rPr>
              <a:t></a:t>
            </a:r>
            <a:r>
              <a:rPr dirty="0" sz="650" spc="-20">
                <a:solidFill>
                  <a:srgbClr val="7120BB"/>
                </a:solidFill>
                <a:latin typeface="Times New Roman"/>
                <a:cs typeface="Times New Roman"/>
              </a:rPr>
              <a:t> </a:t>
            </a:r>
            <a:r>
              <a:rPr dirty="0" sz="650">
                <a:solidFill>
                  <a:srgbClr val="7120BB"/>
                </a:solidFill>
                <a:latin typeface="Times New Roman"/>
                <a:cs typeface="Times New Roman"/>
              </a:rPr>
              <a:t>=</a:t>
            </a:r>
            <a:r>
              <a:rPr dirty="0" sz="650" spc="-45">
                <a:solidFill>
                  <a:srgbClr val="7120BB"/>
                </a:solidFill>
                <a:latin typeface="Times New Roman"/>
                <a:cs typeface="Times New Roman"/>
              </a:rPr>
              <a:t> </a:t>
            </a:r>
            <a:r>
              <a:rPr dirty="0" sz="650" spc="-30">
                <a:solidFill>
                  <a:srgbClr val="7120BB"/>
                </a:solidFill>
                <a:latin typeface="Times New Roman"/>
                <a:cs typeface="Times New Roman"/>
              </a:rPr>
              <a:t>4</a:t>
            </a:r>
            <a:r>
              <a:rPr dirty="0" sz="650" spc="-15">
                <a:solidFill>
                  <a:srgbClr val="7120BB"/>
                </a:solidFill>
                <a:latin typeface="Times New Roman"/>
                <a:cs typeface="Times New Roman"/>
              </a:rPr>
              <a:t> </a:t>
            </a:r>
            <a:r>
              <a:rPr dirty="0" sz="650" spc="-20">
                <a:solidFill>
                  <a:srgbClr val="7120BB"/>
                </a:solidFill>
                <a:latin typeface="Times New Roman"/>
                <a:cs typeface="Times New Roman"/>
              </a:rPr>
              <a:t>ns, </a:t>
            </a:r>
            <a:r>
              <a:rPr dirty="0" sz="650">
                <a:solidFill>
                  <a:srgbClr val="7120BB"/>
                </a:solidFill>
                <a:latin typeface="Times New Roman"/>
                <a:cs typeface="Times New Roman"/>
              </a:rPr>
              <a:t>B</a:t>
            </a:r>
            <a:r>
              <a:rPr dirty="0" sz="650" spc="190">
                <a:solidFill>
                  <a:srgbClr val="7120BB"/>
                </a:solidFill>
                <a:latin typeface="Times New Roman"/>
                <a:cs typeface="Times New Roman"/>
              </a:rPr>
              <a:t> </a:t>
            </a:r>
            <a:r>
              <a:rPr dirty="0" sz="650">
                <a:solidFill>
                  <a:srgbClr val="7120BB"/>
                </a:solidFill>
                <a:latin typeface="Times New Roman"/>
                <a:cs typeface="Times New Roman"/>
              </a:rPr>
              <a:t>=</a:t>
            </a:r>
            <a:r>
              <a:rPr dirty="0" sz="650" spc="-20">
                <a:solidFill>
                  <a:srgbClr val="7120BB"/>
                </a:solidFill>
                <a:latin typeface="Times New Roman"/>
                <a:cs typeface="Times New Roman"/>
              </a:rPr>
              <a:t> </a:t>
            </a:r>
            <a:r>
              <a:rPr dirty="0" sz="650" spc="-35">
                <a:solidFill>
                  <a:srgbClr val="7120BB"/>
                </a:solidFill>
                <a:latin typeface="Times New Roman"/>
                <a:cs typeface="Times New Roman"/>
              </a:rPr>
              <a:t>2</a:t>
            </a:r>
            <a:r>
              <a:rPr dirty="0" sz="650" spc="-35">
                <a:solidFill>
                  <a:srgbClr val="7120BB"/>
                </a:solidFill>
                <a:latin typeface="Symbol"/>
                <a:cs typeface="Symbol"/>
              </a:rPr>
              <a:t></a:t>
            </a:r>
            <a:r>
              <a:rPr dirty="0" sz="650" spc="-15">
                <a:solidFill>
                  <a:srgbClr val="7120BB"/>
                </a:solidFill>
                <a:latin typeface="Times New Roman"/>
                <a:cs typeface="Times New Roman"/>
              </a:rPr>
              <a:t> </a:t>
            </a:r>
            <a:r>
              <a:rPr dirty="0" sz="650" spc="-30">
                <a:solidFill>
                  <a:srgbClr val="7120BB"/>
                </a:solidFill>
                <a:latin typeface="Times New Roman"/>
                <a:cs typeface="Times New Roman"/>
              </a:rPr>
              <a:t>x</a:t>
            </a:r>
            <a:r>
              <a:rPr dirty="0" sz="650" spc="-15">
                <a:solidFill>
                  <a:srgbClr val="7120BB"/>
                </a:solidFill>
                <a:latin typeface="Times New Roman"/>
                <a:cs typeface="Times New Roman"/>
              </a:rPr>
              <a:t> </a:t>
            </a:r>
            <a:r>
              <a:rPr dirty="0" sz="650" spc="-35">
                <a:solidFill>
                  <a:srgbClr val="7120BB"/>
                </a:solidFill>
                <a:latin typeface="Times New Roman"/>
                <a:cs typeface="Times New Roman"/>
              </a:rPr>
              <a:t>400</a:t>
            </a:r>
            <a:r>
              <a:rPr dirty="0" sz="650" spc="-15">
                <a:solidFill>
                  <a:srgbClr val="7120BB"/>
                </a:solidFill>
                <a:latin typeface="Times New Roman"/>
                <a:cs typeface="Times New Roman"/>
              </a:rPr>
              <a:t> </a:t>
            </a:r>
            <a:r>
              <a:rPr dirty="0" sz="650" spc="-30">
                <a:solidFill>
                  <a:srgbClr val="7120BB"/>
                </a:solidFill>
                <a:latin typeface="Times New Roman"/>
                <a:cs typeface="Times New Roman"/>
              </a:rPr>
              <a:t>MHz,</a:t>
            </a:r>
            <a:r>
              <a:rPr dirty="0" sz="650" spc="-15">
                <a:solidFill>
                  <a:srgbClr val="7120BB"/>
                </a:solidFill>
                <a:latin typeface="Times New Roman"/>
                <a:cs typeface="Times New Roman"/>
              </a:rPr>
              <a:t> </a:t>
            </a:r>
            <a:r>
              <a:rPr dirty="0" sz="650">
                <a:solidFill>
                  <a:srgbClr val="7120BB"/>
                </a:solidFill>
                <a:latin typeface="Symbol"/>
                <a:cs typeface="Symbol"/>
              </a:rPr>
              <a:t></a:t>
            </a:r>
            <a:r>
              <a:rPr dirty="0" sz="650" spc="185">
                <a:solidFill>
                  <a:srgbClr val="7120BB"/>
                </a:solidFill>
                <a:latin typeface="Times New Roman"/>
                <a:cs typeface="Times New Roman"/>
              </a:rPr>
              <a:t> </a:t>
            </a:r>
            <a:r>
              <a:rPr dirty="0" sz="650">
                <a:solidFill>
                  <a:srgbClr val="7120BB"/>
                </a:solidFill>
                <a:latin typeface="Times New Roman"/>
                <a:cs typeface="Times New Roman"/>
              </a:rPr>
              <a:t>=</a:t>
            </a:r>
            <a:r>
              <a:rPr dirty="0" sz="650" spc="-15">
                <a:solidFill>
                  <a:srgbClr val="7120BB"/>
                </a:solidFill>
                <a:latin typeface="Times New Roman"/>
                <a:cs typeface="Times New Roman"/>
              </a:rPr>
              <a:t> </a:t>
            </a:r>
            <a:r>
              <a:rPr dirty="0" sz="650" spc="-35">
                <a:solidFill>
                  <a:srgbClr val="7120BB"/>
                </a:solidFill>
                <a:latin typeface="Times New Roman"/>
                <a:cs typeface="Times New Roman"/>
              </a:rPr>
              <a:t>2</a:t>
            </a:r>
            <a:r>
              <a:rPr dirty="0" sz="650" spc="-35">
                <a:solidFill>
                  <a:srgbClr val="7120BB"/>
                </a:solidFill>
                <a:latin typeface="Symbol"/>
                <a:cs typeface="Symbol"/>
              </a:rPr>
              <a:t></a:t>
            </a:r>
            <a:r>
              <a:rPr dirty="0" sz="650" spc="-15">
                <a:solidFill>
                  <a:srgbClr val="7120BB"/>
                </a:solidFill>
                <a:latin typeface="Times New Roman"/>
                <a:cs typeface="Times New Roman"/>
              </a:rPr>
              <a:t> </a:t>
            </a:r>
            <a:r>
              <a:rPr dirty="0" sz="650" spc="-30">
                <a:solidFill>
                  <a:srgbClr val="7120BB"/>
                </a:solidFill>
                <a:latin typeface="Times New Roman"/>
                <a:cs typeface="Times New Roman"/>
              </a:rPr>
              <a:t>x</a:t>
            </a:r>
            <a:r>
              <a:rPr dirty="0" sz="650" spc="-15">
                <a:solidFill>
                  <a:srgbClr val="7120BB"/>
                </a:solidFill>
                <a:latin typeface="Times New Roman"/>
                <a:cs typeface="Times New Roman"/>
              </a:rPr>
              <a:t> </a:t>
            </a:r>
            <a:r>
              <a:rPr dirty="0" sz="650" spc="-35">
                <a:solidFill>
                  <a:srgbClr val="7120BB"/>
                </a:solidFill>
                <a:latin typeface="Times New Roman"/>
                <a:cs typeface="Times New Roman"/>
              </a:rPr>
              <a:t>120</a:t>
            </a:r>
            <a:r>
              <a:rPr dirty="0" sz="650" spc="-15">
                <a:solidFill>
                  <a:srgbClr val="7120BB"/>
                </a:solidFill>
                <a:latin typeface="Times New Roman"/>
                <a:cs typeface="Times New Roman"/>
              </a:rPr>
              <a:t> </a:t>
            </a:r>
            <a:r>
              <a:rPr dirty="0" sz="650" spc="-25">
                <a:solidFill>
                  <a:srgbClr val="7120BB"/>
                </a:solidFill>
                <a:latin typeface="Times New Roman"/>
                <a:cs typeface="Times New Roman"/>
              </a:rPr>
              <a:t>MHz</a:t>
            </a:r>
            <a:endParaRPr sz="650">
              <a:latin typeface="Times New Roman"/>
              <a:cs typeface="Times New Roman"/>
            </a:endParaRPr>
          </a:p>
          <a:p>
            <a:pPr marL="485775">
              <a:lnSpc>
                <a:spcPts val="365"/>
              </a:lnSpc>
              <a:tabLst>
                <a:tab pos="1124585" algn="l"/>
              </a:tabLst>
            </a:pPr>
            <a:r>
              <a:rPr dirty="0" sz="450" spc="-50">
                <a:solidFill>
                  <a:srgbClr val="7120BB"/>
                </a:solidFill>
                <a:latin typeface="Times New Roman"/>
                <a:cs typeface="Times New Roman"/>
              </a:rPr>
              <a:t>x</a:t>
            </a:r>
            <a:r>
              <a:rPr dirty="0" sz="450">
                <a:solidFill>
                  <a:srgbClr val="7120BB"/>
                </a:solidFill>
                <a:latin typeface="Times New Roman"/>
                <a:cs typeface="Times New Roman"/>
              </a:rPr>
              <a:t>	</a:t>
            </a:r>
            <a:r>
              <a:rPr dirty="0" sz="450" spc="-50">
                <a:solidFill>
                  <a:srgbClr val="7120BB"/>
                </a:solidFill>
                <a:latin typeface="Times New Roman"/>
                <a:cs typeface="Times New Roman"/>
              </a:rPr>
              <a:t>0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136" name="object 136" descr=""/>
          <p:cNvSpPr txBox="1"/>
          <p:nvPr/>
        </p:nvSpPr>
        <p:spPr>
          <a:xfrm>
            <a:off x="1314881" y="2999076"/>
            <a:ext cx="2145030" cy="438150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630"/>
              </a:spcBef>
            </a:pPr>
            <a:r>
              <a:rPr dirty="0" sz="950" spc="-50">
                <a:latin typeface="Symbol"/>
                <a:cs typeface="Symbol"/>
              </a:rPr>
              <a:t></a:t>
            </a:r>
            <a:r>
              <a:rPr dirty="0" sz="950" spc="-20">
                <a:latin typeface="Times New Roman"/>
                <a:cs typeface="Times New Roman"/>
              </a:rPr>
              <a:t> </a:t>
            </a:r>
            <a:r>
              <a:rPr dirty="0" sz="950">
                <a:latin typeface="Times New Roman"/>
                <a:cs typeface="Times New Roman"/>
              </a:rPr>
              <a:t>(</a:t>
            </a:r>
            <a:r>
              <a:rPr dirty="0" sz="950" spc="-45">
                <a:latin typeface="Times New Roman"/>
                <a:cs typeface="Times New Roman"/>
              </a:rPr>
              <a:t> </a:t>
            </a:r>
            <a:r>
              <a:rPr dirty="0" sz="950">
                <a:latin typeface="Times New Roman"/>
                <a:cs typeface="Times New Roman"/>
              </a:rPr>
              <a:t>x</a:t>
            </a:r>
            <a:r>
              <a:rPr dirty="0" sz="950" spc="-25">
                <a:latin typeface="Times New Roman"/>
                <a:cs typeface="Times New Roman"/>
              </a:rPr>
              <a:t> </a:t>
            </a:r>
            <a:r>
              <a:rPr dirty="0" sz="950" spc="-50">
                <a:latin typeface="Times New Roman"/>
                <a:cs typeface="Times New Roman"/>
              </a:rPr>
              <a:t>2</a:t>
            </a:r>
            <a:r>
              <a:rPr dirty="0" sz="950" spc="-50">
                <a:latin typeface="Symbol"/>
                <a:cs typeface="Symbol"/>
              </a:rPr>
              <a:t></a:t>
            </a:r>
            <a:r>
              <a:rPr dirty="0" sz="950" spc="-20">
                <a:latin typeface="Times New Roman"/>
                <a:cs typeface="Times New Roman"/>
              </a:rPr>
              <a:t> MHz)</a:t>
            </a: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900">
                <a:latin typeface="Arial"/>
                <a:cs typeface="Arial"/>
              </a:rPr>
              <a:t>HFF,</a:t>
            </a:r>
            <a:r>
              <a:rPr dirty="0" sz="900" spc="-10">
                <a:latin typeface="Arial"/>
                <a:cs typeface="Arial"/>
              </a:rPr>
              <a:t> Phys.</a:t>
            </a:r>
            <a:r>
              <a:rPr dirty="0" sz="900" spc="7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Rev.</a:t>
            </a:r>
            <a:r>
              <a:rPr dirty="0" sz="900" spc="8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A</a:t>
            </a:r>
            <a:r>
              <a:rPr dirty="0" sz="900" spc="-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107,</a:t>
            </a:r>
            <a:r>
              <a:rPr dirty="0" sz="900" spc="-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023719</a:t>
            </a:r>
            <a:r>
              <a:rPr dirty="0" sz="900" spc="-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  <a:hlinkClick r:id="rId2" action="ppaction://hlinksldjump"/>
              </a:rPr>
              <a:t>(2023)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762" y="72527"/>
            <a:ext cx="3416935" cy="2444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00" spc="-35"/>
              <a:t>Correlated</a:t>
            </a:r>
            <a:r>
              <a:rPr dirty="0" sz="1400" spc="-75"/>
              <a:t> </a:t>
            </a:r>
            <a:r>
              <a:rPr dirty="0" sz="1400" spc="-45"/>
              <a:t>Systems,</a:t>
            </a:r>
            <a:r>
              <a:rPr dirty="0" sz="1400" spc="-65"/>
              <a:t> </a:t>
            </a:r>
            <a:r>
              <a:rPr dirty="0" sz="1400"/>
              <a:t>the</a:t>
            </a:r>
            <a:r>
              <a:rPr dirty="0" sz="1400" spc="-95"/>
              <a:t> </a:t>
            </a:r>
            <a:r>
              <a:rPr dirty="0" sz="1400" spc="-10"/>
              <a:t>Scientific</a:t>
            </a:r>
            <a:r>
              <a:rPr dirty="0" sz="1400" spc="-75"/>
              <a:t> </a:t>
            </a:r>
            <a:r>
              <a:rPr dirty="0" sz="1400" spc="-10"/>
              <a:t>Difficulties:</a:t>
            </a:r>
            <a:endParaRPr sz="1400"/>
          </a:p>
        </p:txBody>
      </p:sp>
      <p:grpSp>
        <p:nvGrpSpPr>
          <p:cNvPr id="3" name="object 3" descr=""/>
          <p:cNvGrpSpPr/>
          <p:nvPr/>
        </p:nvGrpSpPr>
        <p:grpSpPr>
          <a:xfrm>
            <a:off x="743759" y="1849103"/>
            <a:ext cx="770890" cy="770890"/>
            <a:chOff x="743759" y="1849103"/>
            <a:chExt cx="770890" cy="770890"/>
          </a:xfrm>
        </p:grpSpPr>
        <p:sp>
          <p:nvSpPr>
            <p:cNvPr id="4" name="object 4" descr=""/>
            <p:cNvSpPr/>
            <p:nvPr/>
          </p:nvSpPr>
          <p:spPr>
            <a:xfrm>
              <a:off x="744712" y="1850055"/>
              <a:ext cx="768985" cy="768985"/>
            </a:xfrm>
            <a:custGeom>
              <a:avLst/>
              <a:gdLst/>
              <a:ahLst/>
              <a:cxnLst/>
              <a:rect l="l" t="t" r="r" b="b"/>
              <a:pathLst>
                <a:path w="768985" h="768985">
                  <a:moveTo>
                    <a:pt x="384211" y="0"/>
                  </a:moveTo>
                  <a:lnTo>
                    <a:pt x="336017" y="2993"/>
                  </a:lnTo>
                  <a:lnTo>
                    <a:pt x="289609" y="11735"/>
                  </a:lnTo>
                  <a:lnTo>
                    <a:pt x="245347" y="25864"/>
                  </a:lnTo>
                  <a:lnTo>
                    <a:pt x="203592" y="45021"/>
                  </a:lnTo>
                  <a:lnTo>
                    <a:pt x="164703" y="68845"/>
                  </a:lnTo>
                  <a:lnTo>
                    <a:pt x="129041" y="96977"/>
                  </a:lnTo>
                  <a:lnTo>
                    <a:pt x="96966" y="129055"/>
                  </a:lnTo>
                  <a:lnTo>
                    <a:pt x="68838" y="164721"/>
                  </a:lnTo>
                  <a:lnTo>
                    <a:pt x="45016" y="203614"/>
                  </a:lnTo>
                  <a:lnTo>
                    <a:pt x="25861" y="245374"/>
                  </a:lnTo>
                  <a:lnTo>
                    <a:pt x="11734" y="289641"/>
                  </a:lnTo>
                  <a:lnTo>
                    <a:pt x="2993" y="336055"/>
                  </a:lnTo>
                  <a:lnTo>
                    <a:pt x="0" y="384255"/>
                  </a:lnTo>
                  <a:lnTo>
                    <a:pt x="2993" y="432455"/>
                  </a:lnTo>
                  <a:lnTo>
                    <a:pt x="11734" y="478869"/>
                  </a:lnTo>
                  <a:lnTo>
                    <a:pt x="25861" y="523136"/>
                  </a:lnTo>
                  <a:lnTo>
                    <a:pt x="45016" y="564896"/>
                  </a:lnTo>
                  <a:lnTo>
                    <a:pt x="68838" y="603790"/>
                  </a:lnTo>
                  <a:lnTo>
                    <a:pt x="96966" y="639456"/>
                  </a:lnTo>
                  <a:lnTo>
                    <a:pt x="129041" y="671535"/>
                  </a:lnTo>
                  <a:lnTo>
                    <a:pt x="164703" y="699667"/>
                  </a:lnTo>
                  <a:lnTo>
                    <a:pt x="203592" y="723492"/>
                  </a:lnTo>
                  <a:lnTo>
                    <a:pt x="245347" y="742649"/>
                  </a:lnTo>
                  <a:lnTo>
                    <a:pt x="289609" y="756779"/>
                  </a:lnTo>
                  <a:lnTo>
                    <a:pt x="336017" y="765520"/>
                  </a:lnTo>
                  <a:lnTo>
                    <a:pt x="384211" y="768514"/>
                  </a:lnTo>
                  <a:lnTo>
                    <a:pt x="432406" y="765520"/>
                  </a:lnTo>
                  <a:lnTo>
                    <a:pt x="478814" y="756779"/>
                  </a:lnTo>
                  <a:lnTo>
                    <a:pt x="523076" y="742649"/>
                  </a:lnTo>
                  <a:lnTo>
                    <a:pt x="564831" y="723492"/>
                  </a:lnTo>
                  <a:lnTo>
                    <a:pt x="603720" y="699667"/>
                  </a:lnTo>
                  <a:lnTo>
                    <a:pt x="639382" y="671535"/>
                  </a:lnTo>
                  <a:lnTo>
                    <a:pt x="671457" y="639456"/>
                  </a:lnTo>
                  <a:lnTo>
                    <a:pt x="699585" y="603790"/>
                  </a:lnTo>
                  <a:lnTo>
                    <a:pt x="723407" y="564896"/>
                  </a:lnTo>
                  <a:lnTo>
                    <a:pt x="742561" y="523136"/>
                  </a:lnTo>
                  <a:lnTo>
                    <a:pt x="756689" y="478869"/>
                  </a:lnTo>
                  <a:lnTo>
                    <a:pt x="765430" y="432455"/>
                  </a:lnTo>
                  <a:lnTo>
                    <a:pt x="768423" y="384255"/>
                  </a:lnTo>
                  <a:lnTo>
                    <a:pt x="765430" y="336055"/>
                  </a:lnTo>
                  <a:lnTo>
                    <a:pt x="756689" y="289641"/>
                  </a:lnTo>
                  <a:lnTo>
                    <a:pt x="742561" y="245374"/>
                  </a:lnTo>
                  <a:lnTo>
                    <a:pt x="723407" y="203614"/>
                  </a:lnTo>
                  <a:lnTo>
                    <a:pt x="699585" y="164721"/>
                  </a:lnTo>
                  <a:lnTo>
                    <a:pt x="671457" y="129055"/>
                  </a:lnTo>
                  <a:lnTo>
                    <a:pt x="639382" y="96977"/>
                  </a:lnTo>
                  <a:lnTo>
                    <a:pt x="603720" y="68845"/>
                  </a:lnTo>
                  <a:lnTo>
                    <a:pt x="564831" y="45021"/>
                  </a:lnTo>
                  <a:lnTo>
                    <a:pt x="523076" y="25864"/>
                  </a:lnTo>
                  <a:lnTo>
                    <a:pt x="478814" y="11735"/>
                  </a:lnTo>
                  <a:lnTo>
                    <a:pt x="432406" y="2993"/>
                  </a:lnTo>
                  <a:lnTo>
                    <a:pt x="384211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44712" y="1850055"/>
              <a:ext cx="768985" cy="768985"/>
            </a:xfrm>
            <a:custGeom>
              <a:avLst/>
              <a:gdLst/>
              <a:ahLst/>
              <a:cxnLst/>
              <a:rect l="l" t="t" r="r" b="b"/>
              <a:pathLst>
                <a:path w="768985" h="768985">
                  <a:moveTo>
                    <a:pt x="768423" y="384255"/>
                  </a:moveTo>
                  <a:lnTo>
                    <a:pt x="765430" y="336055"/>
                  </a:lnTo>
                  <a:lnTo>
                    <a:pt x="756689" y="289641"/>
                  </a:lnTo>
                  <a:lnTo>
                    <a:pt x="742561" y="245374"/>
                  </a:lnTo>
                  <a:lnTo>
                    <a:pt x="723407" y="203614"/>
                  </a:lnTo>
                  <a:lnTo>
                    <a:pt x="699585" y="164721"/>
                  </a:lnTo>
                  <a:lnTo>
                    <a:pt x="671457" y="129055"/>
                  </a:lnTo>
                  <a:lnTo>
                    <a:pt x="639382" y="96977"/>
                  </a:lnTo>
                  <a:lnTo>
                    <a:pt x="603720" y="68845"/>
                  </a:lnTo>
                  <a:lnTo>
                    <a:pt x="564831" y="45021"/>
                  </a:lnTo>
                  <a:lnTo>
                    <a:pt x="523076" y="25864"/>
                  </a:lnTo>
                  <a:lnTo>
                    <a:pt x="478814" y="11735"/>
                  </a:lnTo>
                  <a:lnTo>
                    <a:pt x="432406" y="2993"/>
                  </a:lnTo>
                  <a:lnTo>
                    <a:pt x="384211" y="0"/>
                  </a:lnTo>
                  <a:lnTo>
                    <a:pt x="336017" y="2993"/>
                  </a:lnTo>
                  <a:lnTo>
                    <a:pt x="289609" y="11735"/>
                  </a:lnTo>
                  <a:lnTo>
                    <a:pt x="245347" y="25864"/>
                  </a:lnTo>
                  <a:lnTo>
                    <a:pt x="203592" y="45021"/>
                  </a:lnTo>
                  <a:lnTo>
                    <a:pt x="164703" y="68845"/>
                  </a:lnTo>
                  <a:lnTo>
                    <a:pt x="129041" y="96977"/>
                  </a:lnTo>
                  <a:lnTo>
                    <a:pt x="96966" y="129055"/>
                  </a:lnTo>
                  <a:lnTo>
                    <a:pt x="68838" y="164721"/>
                  </a:lnTo>
                  <a:lnTo>
                    <a:pt x="45016" y="203614"/>
                  </a:lnTo>
                  <a:lnTo>
                    <a:pt x="25861" y="245374"/>
                  </a:lnTo>
                  <a:lnTo>
                    <a:pt x="11734" y="289641"/>
                  </a:lnTo>
                  <a:lnTo>
                    <a:pt x="2993" y="336055"/>
                  </a:lnTo>
                  <a:lnTo>
                    <a:pt x="0" y="384255"/>
                  </a:lnTo>
                  <a:lnTo>
                    <a:pt x="2993" y="432455"/>
                  </a:lnTo>
                  <a:lnTo>
                    <a:pt x="11734" y="478869"/>
                  </a:lnTo>
                  <a:lnTo>
                    <a:pt x="25861" y="523136"/>
                  </a:lnTo>
                  <a:lnTo>
                    <a:pt x="45016" y="564896"/>
                  </a:lnTo>
                  <a:lnTo>
                    <a:pt x="68838" y="603790"/>
                  </a:lnTo>
                  <a:lnTo>
                    <a:pt x="96966" y="639456"/>
                  </a:lnTo>
                  <a:lnTo>
                    <a:pt x="129041" y="671535"/>
                  </a:lnTo>
                  <a:lnTo>
                    <a:pt x="164703" y="699667"/>
                  </a:lnTo>
                  <a:lnTo>
                    <a:pt x="203592" y="723492"/>
                  </a:lnTo>
                  <a:lnTo>
                    <a:pt x="245347" y="742649"/>
                  </a:lnTo>
                  <a:lnTo>
                    <a:pt x="289609" y="756779"/>
                  </a:lnTo>
                  <a:lnTo>
                    <a:pt x="336017" y="765520"/>
                  </a:lnTo>
                  <a:lnTo>
                    <a:pt x="384211" y="768514"/>
                  </a:lnTo>
                  <a:lnTo>
                    <a:pt x="432406" y="765520"/>
                  </a:lnTo>
                  <a:lnTo>
                    <a:pt x="478814" y="756779"/>
                  </a:lnTo>
                  <a:lnTo>
                    <a:pt x="523076" y="742649"/>
                  </a:lnTo>
                  <a:lnTo>
                    <a:pt x="564831" y="723492"/>
                  </a:lnTo>
                  <a:lnTo>
                    <a:pt x="603720" y="699667"/>
                  </a:lnTo>
                  <a:lnTo>
                    <a:pt x="639382" y="671535"/>
                  </a:lnTo>
                  <a:lnTo>
                    <a:pt x="671457" y="639456"/>
                  </a:lnTo>
                  <a:lnTo>
                    <a:pt x="699585" y="603790"/>
                  </a:lnTo>
                  <a:lnTo>
                    <a:pt x="723407" y="564896"/>
                  </a:lnTo>
                  <a:lnTo>
                    <a:pt x="742561" y="523136"/>
                  </a:lnTo>
                  <a:lnTo>
                    <a:pt x="756689" y="478869"/>
                  </a:lnTo>
                  <a:lnTo>
                    <a:pt x="765430" y="432455"/>
                  </a:lnTo>
                  <a:lnTo>
                    <a:pt x="768423" y="384255"/>
                  </a:lnTo>
                </a:path>
              </a:pathLst>
            </a:custGeom>
            <a:ln w="3175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1075497" y="2337124"/>
            <a:ext cx="96520" cy="1225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00" spc="40" b="1">
                <a:latin typeface="Book Antiqua"/>
                <a:cs typeface="Book Antiqua"/>
              </a:rPr>
              <a:t>U</a:t>
            </a:r>
            <a:endParaRPr sz="600">
              <a:latin typeface="Book Antiqua"/>
              <a:cs typeface="Book Antiqu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25869" y="326490"/>
            <a:ext cx="4019550" cy="172338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33679">
              <a:lnSpc>
                <a:spcPct val="100000"/>
              </a:lnSpc>
              <a:spcBef>
                <a:spcPts val="9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32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25">
                <a:latin typeface="Tahoma"/>
                <a:cs typeface="Tahoma"/>
              </a:rPr>
              <a:t>Diagrammatic</a:t>
            </a:r>
            <a:r>
              <a:rPr dirty="0" sz="1100" spc="-5">
                <a:latin typeface="Tahoma"/>
                <a:cs typeface="Tahoma"/>
              </a:rPr>
              <a:t> </a:t>
            </a:r>
            <a:r>
              <a:rPr dirty="0" sz="1100" spc="-30">
                <a:latin typeface="Tahoma"/>
                <a:cs typeface="Tahoma"/>
              </a:rPr>
              <a:t>perturbative</a:t>
            </a:r>
            <a:r>
              <a:rPr dirty="0" sz="1100" spc="-5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treatments</a:t>
            </a:r>
            <a:r>
              <a:rPr dirty="0" sz="1100" spc="-10">
                <a:latin typeface="Tahoma"/>
                <a:cs typeface="Tahoma"/>
              </a:rPr>
              <a:t> inaccurate.</a:t>
            </a:r>
            <a:endParaRPr sz="1100">
              <a:latin typeface="Tahoma"/>
              <a:cs typeface="Tahoma"/>
            </a:endParaRPr>
          </a:p>
          <a:p>
            <a:pPr marL="410845">
              <a:lnSpc>
                <a:spcPct val="100000"/>
              </a:lnSpc>
              <a:spcBef>
                <a:spcPts val="35"/>
              </a:spcBef>
            </a:pPr>
            <a:r>
              <a:rPr dirty="0" sz="1100" spc="-40">
                <a:latin typeface="Tahoma"/>
                <a:cs typeface="Tahoma"/>
              </a:rPr>
              <a:t>Systems </a:t>
            </a:r>
            <a:r>
              <a:rPr dirty="0" sz="1100" spc="-60">
                <a:latin typeface="Tahoma"/>
                <a:cs typeface="Tahoma"/>
              </a:rPr>
              <a:t>are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20" b="1">
                <a:solidFill>
                  <a:srgbClr val="FF0000"/>
                </a:solidFill>
                <a:latin typeface="Gill Sans MT"/>
                <a:cs typeface="Gill Sans MT"/>
              </a:rPr>
              <a:t>strongly</a:t>
            </a:r>
            <a:r>
              <a:rPr dirty="0" sz="1100" spc="25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100" spc="-40">
                <a:latin typeface="Tahoma"/>
                <a:cs typeface="Tahoma"/>
              </a:rPr>
              <a:t>correlated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30">
                <a:solidFill>
                  <a:srgbClr val="FF0000"/>
                </a:solidFill>
                <a:latin typeface="Tahoma"/>
                <a:cs typeface="Tahoma"/>
              </a:rPr>
              <a:t>(Hubbard </a:t>
            </a:r>
            <a:r>
              <a:rPr dirty="0" sz="1100">
                <a:solidFill>
                  <a:srgbClr val="FF0000"/>
                </a:solidFill>
                <a:latin typeface="Tahoma"/>
                <a:cs typeface="Tahoma"/>
              </a:rPr>
              <a:t>with</a:t>
            </a:r>
            <a:r>
              <a:rPr dirty="0" sz="1100" spc="-3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dirty="0" sz="1100" i="1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dirty="0" sz="1100" spc="30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FF0000"/>
                </a:solidFill>
                <a:latin typeface="Lucida Sans Unicode"/>
                <a:cs typeface="Lucida Sans Unicode"/>
              </a:rPr>
              <a:t>≳</a:t>
            </a:r>
            <a:r>
              <a:rPr dirty="0" sz="1100" spc="-85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25" i="1">
                <a:solidFill>
                  <a:srgbClr val="FF0000"/>
                </a:solidFill>
                <a:latin typeface="Arial"/>
                <a:cs typeface="Arial"/>
              </a:rPr>
              <a:t>J</a:t>
            </a:r>
            <a:r>
              <a:rPr dirty="0" sz="1100" spc="-25">
                <a:solidFill>
                  <a:srgbClr val="FF0000"/>
                </a:solidFill>
                <a:latin typeface="Tahoma"/>
                <a:cs typeface="Tahoma"/>
              </a:rPr>
              <a:t>)</a:t>
            </a:r>
            <a:endParaRPr sz="1100">
              <a:latin typeface="Tahoma"/>
              <a:cs typeface="Tahoma"/>
            </a:endParaRPr>
          </a:p>
          <a:p>
            <a:pPr marL="410845" marR="485140" indent="-177165">
              <a:lnSpc>
                <a:spcPts val="1200"/>
              </a:lnSpc>
              <a:spcBef>
                <a:spcPts val="27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195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>
                <a:latin typeface="Tahoma"/>
                <a:cs typeface="Tahoma"/>
              </a:rPr>
              <a:t>Exact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30">
                <a:latin typeface="Tahoma"/>
                <a:cs typeface="Tahoma"/>
              </a:rPr>
              <a:t>Numerical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methods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constrained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30">
                <a:latin typeface="Tahoma"/>
                <a:cs typeface="Tahoma"/>
              </a:rPr>
              <a:t>by</a:t>
            </a:r>
            <a:r>
              <a:rPr dirty="0" sz="1100" spc="-25">
                <a:latin typeface="Tahoma"/>
                <a:cs typeface="Tahoma"/>
              </a:rPr>
              <a:t> poor</a:t>
            </a:r>
            <a:r>
              <a:rPr dirty="0" sz="1100" spc="-30">
                <a:latin typeface="Tahoma"/>
                <a:cs typeface="Tahoma"/>
              </a:rPr>
              <a:t> scaling </a:t>
            </a:r>
            <a:r>
              <a:rPr dirty="0" sz="1100" spc="-35">
                <a:latin typeface="Tahoma"/>
                <a:cs typeface="Tahoma"/>
              </a:rPr>
              <a:t>(exponential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30">
                <a:latin typeface="Tahoma"/>
                <a:cs typeface="Tahoma"/>
              </a:rPr>
              <a:t>scaling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of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computer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55">
                <a:latin typeface="Tahoma"/>
                <a:cs typeface="Tahoma"/>
              </a:rPr>
              <a:t>resources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needed)</a:t>
            </a:r>
            <a:endParaRPr sz="1100">
              <a:latin typeface="Tahoma"/>
              <a:cs typeface="Tahoma"/>
            </a:endParaRPr>
          </a:p>
          <a:p>
            <a:pPr marL="688975" indent="-133350">
              <a:lnSpc>
                <a:spcPts val="1200"/>
              </a:lnSpc>
              <a:spcBef>
                <a:spcPts val="295"/>
              </a:spcBef>
              <a:buClr>
                <a:srgbClr val="3333B2"/>
              </a:buClr>
              <a:buFont typeface="Cambria"/>
              <a:buChar char="•"/>
              <a:tabLst>
                <a:tab pos="688975" algn="l"/>
              </a:tabLst>
            </a:pPr>
            <a:r>
              <a:rPr dirty="0" sz="1000">
                <a:latin typeface="Tahoma"/>
                <a:cs typeface="Tahoma"/>
              </a:rPr>
              <a:t>Exact</a:t>
            </a:r>
            <a:r>
              <a:rPr dirty="0" sz="1000" spc="-5">
                <a:latin typeface="Tahoma"/>
                <a:cs typeface="Tahoma"/>
              </a:rPr>
              <a:t> </a:t>
            </a:r>
            <a:r>
              <a:rPr dirty="0" sz="1000" spc="-25">
                <a:latin typeface="Tahoma"/>
                <a:cs typeface="Tahoma"/>
              </a:rPr>
              <a:t>Diagonalization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 spc="-20">
                <a:latin typeface="Tahoma"/>
                <a:cs typeface="Tahoma"/>
              </a:rPr>
              <a:t>(ED)</a:t>
            </a:r>
            <a:endParaRPr sz="1000">
              <a:latin typeface="Tahoma"/>
              <a:cs typeface="Tahoma"/>
            </a:endParaRPr>
          </a:p>
          <a:p>
            <a:pPr marL="688975" indent="-133350">
              <a:lnSpc>
                <a:spcPts val="1200"/>
              </a:lnSpc>
              <a:buClr>
                <a:srgbClr val="3333B2"/>
              </a:buClr>
              <a:buFont typeface="Cambria"/>
              <a:buChar char="•"/>
              <a:tabLst>
                <a:tab pos="688975" algn="l"/>
              </a:tabLst>
            </a:pPr>
            <a:r>
              <a:rPr dirty="0" sz="1000" spc="-25">
                <a:latin typeface="Tahoma"/>
                <a:cs typeface="Tahoma"/>
              </a:rPr>
              <a:t>Quantum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Monte</a:t>
            </a:r>
            <a:r>
              <a:rPr dirty="0" sz="1000" spc="-25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Carlo</a:t>
            </a:r>
            <a:r>
              <a:rPr dirty="0" sz="1000" spc="-30">
                <a:latin typeface="Tahoma"/>
                <a:cs typeface="Tahoma"/>
              </a:rPr>
              <a:t> </a:t>
            </a:r>
            <a:r>
              <a:rPr dirty="0" sz="1000" spc="-10">
                <a:latin typeface="Tahoma"/>
                <a:cs typeface="Tahoma"/>
              </a:rPr>
              <a:t>(QMC)</a:t>
            </a:r>
            <a:endParaRPr sz="1000">
              <a:latin typeface="Tahoma"/>
              <a:cs typeface="Tahoma"/>
            </a:endParaRPr>
          </a:p>
          <a:p>
            <a:pPr marL="233679">
              <a:lnSpc>
                <a:spcPct val="100000"/>
              </a:lnSpc>
              <a:spcBef>
                <a:spcPts val="150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4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 spc="-40">
                <a:latin typeface="Tahoma"/>
                <a:cs typeface="Tahoma"/>
              </a:rPr>
              <a:t>Embedding</a:t>
            </a:r>
            <a:r>
              <a:rPr dirty="0" sz="1100" spc="-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schemes:</a:t>
            </a:r>
            <a:endParaRPr sz="1100">
              <a:latin typeface="Tahoma"/>
              <a:cs typeface="Tahoma"/>
            </a:endParaRPr>
          </a:p>
          <a:p>
            <a:pPr marL="25400">
              <a:lnSpc>
                <a:spcPct val="100000"/>
              </a:lnSpc>
              <a:spcBef>
                <a:spcPts val="130"/>
              </a:spcBef>
              <a:tabLst>
                <a:tab pos="2045970" algn="l"/>
              </a:tabLst>
            </a:pPr>
            <a:r>
              <a:rPr dirty="0" sz="1100" spc="-25">
                <a:latin typeface="Tahoma"/>
                <a:cs typeface="Tahoma"/>
              </a:rPr>
              <a:t>Dynamical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Mean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Field</a:t>
            </a:r>
            <a:r>
              <a:rPr dirty="0" sz="1100" spc="-5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Theory</a:t>
            </a:r>
            <a:r>
              <a:rPr dirty="0" sz="1100">
                <a:latin typeface="Tahoma"/>
                <a:cs typeface="Tahoma"/>
              </a:rPr>
              <a:t>	</a:t>
            </a:r>
            <a:r>
              <a:rPr dirty="0" sz="1100" spc="-25">
                <a:latin typeface="Tahoma"/>
                <a:cs typeface="Tahoma"/>
              </a:rPr>
              <a:t>Dynamical</a:t>
            </a:r>
            <a:r>
              <a:rPr dirty="0" sz="1100" spc="-4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Cluster</a:t>
            </a:r>
            <a:r>
              <a:rPr dirty="0" sz="1100" spc="-40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Approximation</a:t>
            </a:r>
            <a:endParaRPr sz="1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65"/>
              </a:spcBef>
            </a:pPr>
            <a:endParaRPr sz="1100">
              <a:latin typeface="Tahoma"/>
              <a:cs typeface="Tahoma"/>
            </a:endParaRPr>
          </a:p>
          <a:p>
            <a:pPr marL="974090">
              <a:lnSpc>
                <a:spcPct val="100000"/>
              </a:lnSpc>
            </a:pPr>
            <a:r>
              <a:rPr dirty="0" sz="600" spc="-20" b="1">
                <a:latin typeface="Book Antiqua"/>
                <a:cs typeface="Book Antiqua"/>
              </a:rPr>
              <a:t>Λ</a:t>
            </a:r>
            <a:r>
              <a:rPr dirty="0" sz="600" spc="-20">
                <a:latin typeface="Tahoma"/>
                <a:cs typeface="Tahoma"/>
              </a:rPr>
              <a:t>(</a:t>
            </a:r>
            <a:r>
              <a:rPr dirty="0" sz="600" spc="-20" b="1">
                <a:latin typeface="Book Antiqua"/>
                <a:cs typeface="Book Antiqua"/>
              </a:rPr>
              <a:t>t</a:t>
            </a:r>
            <a:r>
              <a:rPr dirty="0" sz="600" spc="-20">
                <a:latin typeface="Tahoma"/>
                <a:cs typeface="Tahoma"/>
              </a:rPr>
              <a:t>)</a:t>
            </a:r>
            <a:endParaRPr sz="600">
              <a:latin typeface="Tahoma"/>
              <a:cs typeface="Tahoma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6807" y="2037745"/>
            <a:ext cx="330912" cy="322625"/>
          </a:xfrm>
          <a:prstGeom prst="rect">
            <a:avLst/>
          </a:prstGeom>
        </p:spPr>
      </p:pic>
      <p:grpSp>
        <p:nvGrpSpPr>
          <p:cNvPr id="9" name="object 9" descr=""/>
          <p:cNvGrpSpPr/>
          <p:nvPr/>
        </p:nvGrpSpPr>
        <p:grpSpPr>
          <a:xfrm>
            <a:off x="2708259" y="1849268"/>
            <a:ext cx="770255" cy="770255"/>
            <a:chOff x="2708259" y="1849268"/>
            <a:chExt cx="770255" cy="770255"/>
          </a:xfrm>
        </p:grpSpPr>
        <p:sp>
          <p:nvSpPr>
            <p:cNvPr id="10" name="object 10" descr=""/>
            <p:cNvSpPr/>
            <p:nvPr/>
          </p:nvSpPr>
          <p:spPr>
            <a:xfrm>
              <a:off x="2709046" y="1850055"/>
              <a:ext cx="768985" cy="768985"/>
            </a:xfrm>
            <a:custGeom>
              <a:avLst/>
              <a:gdLst/>
              <a:ahLst/>
              <a:cxnLst/>
              <a:rect l="l" t="t" r="r" b="b"/>
              <a:pathLst>
                <a:path w="768985" h="768985">
                  <a:moveTo>
                    <a:pt x="384211" y="0"/>
                  </a:moveTo>
                  <a:lnTo>
                    <a:pt x="336017" y="2993"/>
                  </a:lnTo>
                  <a:lnTo>
                    <a:pt x="289609" y="11735"/>
                  </a:lnTo>
                  <a:lnTo>
                    <a:pt x="245347" y="25864"/>
                  </a:lnTo>
                  <a:lnTo>
                    <a:pt x="203592" y="45021"/>
                  </a:lnTo>
                  <a:lnTo>
                    <a:pt x="164703" y="68845"/>
                  </a:lnTo>
                  <a:lnTo>
                    <a:pt x="129041" y="96977"/>
                  </a:lnTo>
                  <a:lnTo>
                    <a:pt x="96966" y="129055"/>
                  </a:lnTo>
                  <a:lnTo>
                    <a:pt x="68838" y="164721"/>
                  </a:lnTo>
                  <a:lnTo>
                    <a:pt x="45016" y="203614"/>
                  </a:lnTo>
                  <a:lnTo>
                    <a:pt x="25861" y="245374"/>
                  </a:lnTo>
                  <a:lnTo>
                    <a:pt x="11734" y="289641"/>
                  </a:lnTo>
                  <a:lnTo>
                    <a:pt x="2993" y="336055"/>
                  </a:lnTo>
                  <a:lnTo>
                    <a:pt x="0" y="384255"/>
                  </a:lnTo>
                  <a:lnTo>
                    <a:pt x="2993" y="432455"/>
                  </a:lnTo>
                  <a:lnTo>
                    <a:pt x="11734" y="478869"/>
                  </a:lnTo>
                  <a:lnTo>
                    <a:pt x="25861" y="523136"/>
                  </a:lnTo>
                  <a:lnTo>
                    <a:pt x="45016" y="564896"/>
                  </a:lnTo>
                  <a:lnTo>
                    <a:pt x="68838" y="603790"/>
                  </a:lnTo>
                  <a:lnTo>
                    <a:pt x="96966" y="639456"/>
                  </a:lnTo>
                  <a:lnTo>
                    <a:pt x="129041" y="671535"/>
                  </a:lnTo>
                  <a:lnTo>
                    <a:pt x="164703" y="699667"/>
                  </a:lnTo>
                  <a:lnTo>
                    <a:pt x="203592" y="723492"/>
                  </a:lnTo>
                  <a:lnTo>
                    <a:pt x="245347" y="742649"/>
                  </a:lnTo>
                  <a:lnTo>
                    <a:pt x="289609" y="756779"/>
                  </a:lnTo>
                  <a:lnTo>
                    <a:pt x="336017" y="765520"/>
                  </a:lnTo>
                  <a:lnTo>
                    <a:pt x="384211" y="768514"/>
                  </a:lnTo>
                  <a:lnTo>
                    <a:pt x="432406" y="765520"/>
                  </a:lnTo>
                  <a:lnTo>
                    <a:pt x="478814" y="756779"/>
                  </a:lnTo>
                  <a:lnTo>
                    <a:pt x="523076" y="742649"/>
                  </a:lnTo>
                  <a:lnTo>
                    <a:pt x="564831" y="723492"/>
                  </a:lnTo>
                  <a:lnTo>
                    <a:pt x="603720" y="699667"/>
                  </a:lnTo>
                  <a:lnTo>
                    <a:pt x="639382" y="671535"/>
                  </a:lnTo>
                  <a:lnTo>
                    <a:pt x="671457" y="639456"/>
                  </a:lnTo>
                  <a:lnTo>
                    <a:pt x="699585" y="603790"/>
                  </a:lnTo>
                  <a:lnTo>
                    <a:pt x="723407" y="564896"/>
                  </a:lnTo>
                  <a:lnTo>
                    <a:pt x="742561" y="523136"/>
                  </a:lnTo>
                  <a:lnTo>
                    <a:pt x="756689" y="478869"/>
                  </a:lnTo>
                  <a:lnTo>
                    <a:pt x="765430" y="432455"/>
                  </a:lnTo>
                  <a:lnTo>
                    <a:pt x="768423" y="384255"/>
                  </a:lnTo>
                  <a:lnTo>
                    <a:pt x="765430" y="336055"/>
                  </a:lnTo>
                  <a:lnTo>
                    <a:pt x="756689" y="289641"/>
                  </a:lnTo>
                  <a:lnTo>
                    <a:pt x="742561" y="245374"/>
                  </a:lnTo>
                  <a:lnTo>
                    <a:pt x="723407" y="203614"/>
                  </a:lnTo>
                  <a:lnTo>
                    <a:pt x="699585" y="164721"/>
                  </a:lnTo>
                  <a:lnTo>
                    <a:pt x="671457" y="129055"/>
                  </a:lnTo>
                  <a:lnTo>
                    <a:pt x="639382" y="96977"/>
                  </a:lnTo>
                  <a:lnTo>
                    <a:pt x="603720" y="68845"/>
                  </a:lnTo>
                  <a:lnTo>
                    <a:pt x="564831" y="45021"/>
                  </a:lnTo>
                  <a:lnTo>
                    <a:pt x="523076" y="25864"/>
                  </a:lnTo>
                  <a:lnTo>
                    <a:pt x="478814" y="11735"/>
                  </a:lnTo>
                  <a:lnTo>
                    <a:pt x="432406" y="2993"/>
                  </a:lnTo>
                  <a:lnTo>
                    <a:pt x="384211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709046" y="1850055"/>
              <a:ext cx="768985" cy="768985"/>
            </a:xfrm>
            <a:custGeom>
              <a:avLst/>
              <a:gdLst/>
              <a:ahLst/>
              <a:cxnLst/>
              <a:rect l="l" t="t" r="r" b="b"/>
              <a:pathLst>
                <a:path w="768985" h="768985">
                  <a:moveTo>
                    <a:pt x="768423" y="384255"/>
                  </a:moveTo>
                  <a:lnTo>
                    <a:pt x="765430" y="336055"/>
                  </a:lnTo>
                  <a:lnTo>
                    <a:pt x="756689" y="289641"/>
                  </a:lnTo>
                  <a:lnTo>
                    <a:pt x="742561" y="245374"/>
                  </a:lnTo>
                  <a:lnTo>
                    <a:pt x="723407" y="203614"/>
                  </a:lnTo>
                  <a:lnTo>
                    <a:pt x="699585" y="164721"/>
                  </a:lnTo>
                  <a:lnTo>
                    <a:pt x="671457" y="129055"/>
                  </a:lnTo>
                  <a:lnTo>
                    <a:pt x="639382" y="96977"/>
                  </a:lnTo>
                  <a:lnTo>
                    <a:pt x="603720" y="68845"/>
                  </a:lnTo>
                  <a:lnTo>
                    <a:pt x="564831" y="45021"/>
                  </a:lnTo>
                  <a:lnTo>
                    <a:pt x="523076" y="25864"/>
                  </a:lnTo>
                  <a:lnTo>
                    <a:pt x="478814" y="11735"/>
                  </a:lnTo>
                  <a:lnTo>
                    <a:pt x="432406" y="2993"/>
                  </a:lnTo>
                  <a:lnTo>
                    <a:pt x="384211" y="0"/>
                  </a:lnTo>
                  <a:lnTo>
                    <a:pt x="336017" y="2993"/>
                  </a:lnTo>
                  <a:lnTo>
                    <a:pt x="289609" y="11735"/>
                  </a:lnTo>
                  <a:lnTo>
                    <a:pt x="245347" y="25864"/>
                  </a:lnTo>
                  <a:lnTo>
                    <a:pt x="203592" y="45021"/>
                  </a:lnTo>
                  <a:lnTo>
                    <a:pt x="164703" y="68845"/>
                  </a:lnTo>
                  <a:lnTo>
                    <a:pt x="129041" y="96977"/>
                  </a:lnTo>
                  <a:lnTo>
                    <a:pt x="96966" y="129055"/>
                  </a:lnTo>
                  <a:lnTo>
                    <a:pt x="68838" y="164721"/>
                  </a:lnTo>
                  <a:lnTo>
                    <a:pt x="45016" y="203614"/>
                  </a:lnTo>
                  <a:lnTo>
                    <a:pt x="25861" y="245374"/>
                  </a:lnTo>
                  <a:lnTo>
                    <a:pt x="11734" y="289641"/>
                  </a:lnTo>
                  <a:lnTo>
                    <a:pt x="2993" y="336055"/>
                  </a:lnTo>
                  <a:lnTo>
                    <a:pt x="0" y="384255"/>
                  </a:lnTo>
                  <a:lnTo>
                    <a:pt x="2993" y="432455"/>
                  </a:lnTo>
                  <a:lnTo>
                    <a:pt x="11734" y="478869"/>
                  </a:lnTo>
                  <a:lnTo>
                    <a:pt x="25861" y="523136"/>
                  </a:lnTo>
                  <a:lnTo>
                    <a:pt x="45016" y="564896"/>
                  </a:lnTo>
                  <a:lnTo>
                    <a:pt x="68838" y="603790"/>
                  </a:lnTo>
                  <a:lnTo>
                    <a:pt x="96966" y="639456"/>
                  </a:lnTo>
                  <a:lnTo>
                    <a:pt x="129041" y="671535"/>
                  </a:lnTo>
                  <a:lnTo>
                    <a:pt x="164703" y="699667"/>
                  </a:lnTo>
                  <a:lnTo>
                    <a:pt x="203592" y="723492"/>
                  </a:lnTo>
                  <a:lnTo>
                    <a:pt x="245347" y="742649"/>
                  </a:lnTo>
                  <a:lnTo>
                    <a:pt x="289609" y="756779"/>
                  </a:lnTo>
                  <a:lnTo>
                    <a:pt x="336017" y="765520"/>
                  </a:lnTo>
                  <a:lnTo>
                    <a:pt x="384211" y="768514"/>
                  </a:lnTo>
                  <a:lnTo>
                    <a:pt x="432406" y="765520"/>
                  </a:lnTo>
                  <a:lnTo>
                    <a:pt x="478814" y="756779"/>
                  </a:lnTo>
                  <a:lnTo>
                    <a:pt x="523076" y="742649"/>
                  </a:lnTo>
                  <a:lnTo>
                    <a:pt x="564831" y="723492"/>
                  </a:lnTo>
                  <a:lnTo>
                    <a:pt x="603720" y="699667"/>
                  </a:lnTo>
                  <a:lnTo>
                    <a:pt x="639382" y="671535"/>
                  </a:lnTo>
                  <a:lnTo>
                    <a:pt x="671457" y="639456"/>
                  </a:lnTo>
                  <a:lnTo>
                    <a:pt x="699585" y="603790"/>
                  </a:lnTo>
                  <a:lnTo>
                    <a:pt x="723407" y="564896"/>
                  </a:lnTo>
                  <a:lnTo>
                    <a:pt x="742561" y="523136"/>
                  </a:lnTo>
                  <a:lnTo>
                    <a:pt x="756689" y="478869"/>
                  </a:lnTo>
                  <a:lnTo>
                    <a:pt x="765430" y="432455"/>
                  </a:lnTo>
                  <a:lnTo>
                    <a:pt x="768423" y="384255"/>
                  </a:lnTo>
                </a:path>
              </a:pathLst>
            </a:custGeom>
            <a:ln w="3175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5836" y="2387092"/>
              <a:ext cx="65081" cy="64085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6354" y="2387092"/>
              <a:ext cx="65081" cy="64085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6354" y="2012029"/>
              <a:ext cx="65081" cy="64085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5317" y="2387092"/>
              <a:ext cx="65081" cy="64085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5840" y="2199560"/>
              <a:ext cx="65081" cy="64085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65317" y="2199560"/>
              <a:ext cx="65081" cy="64085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46354" y="2199560"/>
              <a:ext cx="65081" cy="64085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5317" y="2012029"/>
              <a:ext cx="65081" cy="64085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5836" y="2012029"/>
              <a:ext cx="65081" cy="64085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2897858" y="2044072"/>
              <a:ext cx="381635" cy="375285"/>
            </a:xfrm>
            <a:custGeom>
              <a:avLst/>
              <a:gdLst/>
              <a:ahLst/>
              <a:cxnLst/>
              <a:rect l="l" t="t" r="r" b="b"/>
              <a:pathLst>
                <a:path w="381635" h="375285">
                  <a:moveTo>
                    <a:pt x="0" y="0"/>
                  </a:moveTo>
                  <a:lnTo>
                    <a:pt x="381036" y="0"/>
                  </a:lnTo>
                  <a:lnTo>
                    <a:pt x="381036" y="375062"/>
                  </a:lnTo>
                  <a:lnTo>
                    <a:pt x="0" y="375062"/>
                  </a:lnTo>
                  <a:lnTo>
                    <a:pt x="0" y="0"/>
                  </a:lnTo>
                  <a:lnTo>
                    <a:pt x="190518" y="0"/>
                  </a:lnTo>
                  <a:lnTo>
                    <a:pt x="190518" y="375062"/>
                  </a:lnTo>
                  <a:lnTo>
                    <a:pt x="0" y="375062"/>
                  </a:lnTo>
                  <a:lnTo>
                    <a:pt x="0" y="187531"/>
                  </a:lnTo>
                  <a:lnTo>
                    <a:pt x="381036" y="18753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2882839" y="1988485"/>
              <a:ext cx="0" cy="128270"/>
            </a:xfrm>
            <a:custGeom>
              <a:avLst/>
              <a:gdLst/>
              <a:ahLst/>
              <a:cxnLst/>
              <a:rect l="l" t="t" r="r" b="b"/>
              <a:pathLst>
                <a:path w="0" h="128269">
                  <a:moveTo>
                    <a:pt x="0" y="0"/>
                  </a:moveTo>
                  <a:lnTo>
                    <a:pt x="0" y="128036"/>
                  </a:lnTo>
                </a:path>
              </a:pathLst>
            </a:custGeom>
            <a:ln w="476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2873587" y="2089173"/>
              <a:ext cx="19050" cy="27940"/>
            </a:xfrm>
            <a:custGeom>
              <a:avLst/>
              <a:gdLst/>
              <a:ahLst/>
              <a:cxnLst/>
              <a:rect l="l" t="t" r="r" b="b"/>
              <a:pathLst>
                <a:path w="19050" h="27939">
                  <a:moveTo>
                    <a:pt x="18504" y="0"/>
                  </a:moveTo>
                  <a:lnTo>
                    <a:pt x="0" y="0"/>
                  </a:lnTo>
                  <a:lnTo>
                    <a:pt x="9252" y="27348"/>
                  </a:lnTo>
                  <a:lnTo>
                    <a:pt x="185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2873587" y="1988485"/>
              <a:ext cx="47625" cy="128270"/>
            </a:xfrm>
            <a:custGeom>
              <a:avLst/>
              <a:gdLst/>
              <a:ahLst/>
              <a:cxnLst/>
              <a:rect l="l" t="t" r="r" b="b"/>
              <a:pathLst>
                <a:path w="47625" h="128269">
                  <a:moveTo>
                    <a:pt x="9252" y="128036"/>
                  </a:moveTo>
                  <a:lnTo>
                    <a:pt x="18504" y="100688"/>
                  </a:lnTo>
                  <a:lnTo>
                    <a:pt x="0" y="100688"/>
                  </a:lnTo>
                  <a:lnTo>
                    <a:pt x="9252" y="128036"/>
                  </a:lnTo>
                  <a:close/>
                </a:path>
                <a:path w="47625" h="128269">
                  <a:moveTo>
                    <a:pt x="47189" y="126259"/>
                  </a:moveTo>
                  <a:lnTo>
                    <a:pt x="47189" y="0"/>
                  </a:lnTo>
                </a:path>
              </a:pathLst>
            </a:custGeom>
            <a:ln w="47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2911524" y="1988485"/>
              <a:ext cx="19050" cy="27940"/>
            </a:xfrm>
            <a:custGeom>
              <a:avLst/>
              <a:gdLst/>
              <a:ahLst/>
              <a:cxnLst/>
              <a:rect l="l" t="t" r="r" b="b"/>
              <a:pathLst>
                <a:path w="19050" h="27939">
                  <a:moveTo>
                    <a:pt x="9252" y="0"/>
                  </a:moveTo>
                  <a:lnTo>
                    <a:pt x="0" y="27348"/>
                  </a:lnTo>
                  <a:lnTo>
                    <a:pt x="18504" y="27348"/>
                  </a:lnTo>
                  <a:lnTo>
                    <a:pt x="925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2911524" y="1988485"/>
              <a:ext cx="196215" cy="127635"/>
            </a:xfrm>
            <a:custGeom>
              <a:avLst/>
              <a:gdLst/>
              <a:ahLst/>
              <a:cxnLst/>
              <a:rect l="l" t="t" r="r" b="b"/>
              <a:pathLst>
                <a:path w="196214" h="127635">
                  <a:moveTo>
                    <a:pt x="9252" y="0"/>
                  </a:moveTo>
                  <a:lnTo>
                    <a:pt x="0" y="27348"/>
                  </a:lnTo>
                  <a:lnTo>
                    <a:pt x="18504" y="27348"/>
                  </a:lnTo>
                  <a:lnTo>
                    <a:pt x="9252" y="0"/>
                  </a:lnTo>
                  <a:close/>
                </a:path>
                <a:path w="196214" h="127635">
                  <a:moveTo>
                    <a:pt x="195709" y="127599"/>
                  </a:moveTo>
                  <a:lnTo>
                    <a:pt x="195709" y="3117"/>
                  </a:lnTo>
                </a:path>
              </a:pathLst>
            </a:custGeom>
            <a:ln w="47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3097981" y="1991602"/>
              <a:ext cx="19050" cy="27940"/>
            </a:xfrm>
            <a:custGeom>
              <a:avLst/>
              <a:gdLst/>
              <a:ahLst/>
              <a:cxnLst/>
              <a:rect l="l" t="t" r="r" b="b"/>
              <a:pathLst>
                <a:path w="19050" h="27939">
                  <a:moveTo>
                    <a:pt x="9252" y="0"/>
                  </a:moveTo>
                  <a:lnTo>
                    <a:pt x="0" y="27348"/>
                  </a:lnTo>
                  <a:lnTo>
                    <a:pt x="18504" y="27348"/>
                  </a:lnTo>
                  <a:lnTo>
                    <a:pt x="925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3097981" y="1991602"/>
              <a:ext cx="198120" cy="310515"/>
            </a:xfrm>
            <a:custGeom>
              <a:avLst/>
              <a:gdLst/>
              <a:ahLst/>
              <a:cxnLst/>
              <a:rect l="l" t="t" r="r" b="b"/>
              <a:pathLst>
                <a:path w="198120" h="310514">
                  <a:moveTo>
                    <a:pt x="9252" y="0"/>
                  </a:moveTo>
                  <a:lnTo>
                    <a:pt x="0" y="27348"/>
                  </a:lnTo>
                  <a:lnTo>
                    <a:pt x="18504" y="27348"/>
                  </a:lnTo>
                  <a:lnTo>
                    <a:pt x="9252" y="0"/>
                  </a:lnTo>
                  <a:close/>
                </a:path>
                <a:path w="198120" h="310514">
                  <a:moveTo>
                    <a:pt x="197777" y="310051"/>
                  </a:moveTo>
                  <a:lnTo>
                    <a:pt x="197777" y="185569"/>
                  </a:lnTo>
                </a:path>
              </a:pathLst>
            </a:custGeom>
            <a:ln w="47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3286507" y="2177172"/>
              <a:ext cx="19050" cy="27940"/>
            </a:xfrm>
            <a:custGeom>
              <a:avLst/>
              <a:gdLst/>
              <a:ahLst/>
              <a:cxnLst/>
              <a:rect l="l" t="t" r="r" b="b"/>
              <a:pathLst>
                <a:path w="19050" h="27939">
                  <a:moveTo>
                    <a:pt x="9252" y="0"/>
                  </a:moveTo>
                  <a:lnTo>
                    <a:pt x="0" y="27348"/>
                  </a:lnTo>
                  <a:lnTo>
                    <a:pt x="18504" y="27348"/>
                  </a:lnTo>
                  <a:lnTo>
                    <a:pt x="925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3286507" y="2177172"/>
              <a:ext cx="19050" cy="27940"/>
            </a:xfrm>
            <a:custGeom>
              <a:avLst/>
              <a:gdLst/>
              <a:ahLst/>
              <a:cxnLst/>
              <a:rect l="l" t="t" r="r" b="b"/>
              <a:pathLst>
                <a:path w="19050" h="27939">
                  <a:moveTo>
                    <a:pt x="9252" y="0"/>
                  </a:moveTo>
                  <a:lnTo>
                    <a:pt x="0" y="27348"/>
                  </a:lnTo>
                  <a:lnTo>
                    <a:pt x="18504" y="27348"/>
                  </a:lnTo>
                  <a:lnTo>
                    <a:pt x="9252" y="0"/>
                  </a:lnTo>
                  <a:close/>
                </a:path>
              </a:pathLst>
            </a:custGeom>
            <a:ln w="473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3079767" y="2178618"/>
              <a:ext cx="0" cy="130175"/>
            </a:xfrm>
            <a:custGeom>
              <a:avLst/>
              <a:gdLst/>
              <a:ahLst/>
              <a:cxnLst/>
              <a:rect l="l" t="t" r="r" b="b"/>
              <a:pathLst>
                <a:path w="0" h="130175">
                  <a:moveTo>
                    <a:pt x="0" y="0"/>
                  </a:moveTo>
                  <a:lnTo>
                    <a:pt x="0" y="129818"/>
                  </a:lnTo>
                </a:path>
              </a:pathLst>
            </a:custGeom>
            <a:ln w="793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3070515" y="2281088"/>
              <a:ext cx="19050" cy="27940"/>
            </a:xfrm>
            <a:custGeom>
              <a:avLst/>
              <a:gdLst/>
              <a:ahLst/>
              <a:cxnLst/>
              <a:rect l="l" t="t" r="r" b="b"/>
              <a:pathLst>
                <a:path w="19050" h="27939">
                  <a:moveTo>
                    <a:pt x="18504" y="0"/>
                  </a:moveTo>
                  <a:lnTo>
                    <a:pt x="0" y="0"/>
                  </a:lnTo>
                  <a:lnTo>
                    <a:pt x="9252" y="27348"/>
                  </a:lnTo>
                  <a:lnTo>
                    <a:pt x="185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3070515" y="2281088"/>
              <a:ext cx="224154" cy="200025"/>
            </a:xfrm>
            <a:custGeom>
              <a:avLst/>
              <a:gdLst/>
              <a:ahLst/>
              <a:cxnLst/>
              <a:rect l="l" t="t" r="r" b="b"/>
              <a:pathLst>
                <a:path w="224154" h="200025">
                  <a:moveTo>
                    <a:pt x="9252" y="27348"/>
                  </a:moveTo>
                  <a:lnTo>
                    <a:pt x="18504" y="0"/>
                  </a:lnTo>
                  <a:lnTo>
                    <a:pt x="0" y="0"/>
                  </a:lnTo>
                  <a:lnTo>
                    <a:pt x="9252" y="27348"/>
                  </a:lnTo>
                  <a:close/>
                </a:path>
                <a:path w="224154" h="200025">
                  <a:moveTo>
                    <a:pt x="223958" y="70210"/>
                  </a:moveTo>
                  <a:lnTo>
                    <a:pt x="223958" y="200029"/>
                  </a:lnTo>
                </a:path>
              </a:pathLst>
            </a:custGeom>
            <a:ln w="78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3285221" y="2453769"/>
              <a:ext cx="19050" cy="27940"/>
            </a:xfrm>
            <a:custGeom>
              <a:avLst/>
              <a:gdLst/>
              <a:ahLst/>
              <a:cxnLst/>
              <a:rect l="l" t="t" r="r" b="b"/>
              <a:pathLst>
                <a:path w="19050" h="27939">
                  <a:moveTo>
                    <a:pt x="18504" y="0"/>
                  </a:moveTo>
                  <a:lnTo>
                    <a:pt x="0" y="0"/>
                  </a:lnTo>
                  <a:lnTo>
                    <a:pt x="9252" y="27348"/>
                  </a:lnTo>
                  <a:lnTo>
                    <a:pt x="185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3285221" y="2453769"/>
              <a:ext cx="19050" cy="27940"/>
            </a:xfrm>
            <a:custGeom>
              <a:avLst/>
              <a:gdLst/>
              <a:ahLst/>
              <a:cxnLst/>
              <a:rect l="l" t="t" r="r" b="b"/>
              <a:pathLst>
                <a:path w="19050" h="27939">
                  <a:moveTo>
                    <a:pt x="9252" y="27348"/>
                  </a:moveTo>
                  <a:lnTo>
                    <a:pt x="18504" y="0"/>
                  </a:lnTo>
                  <a:lnTo>
                    <a:pt x="0" y="0"/>
                  </a:lnTo>
                  <a:lnTo>
                    <a:pt x="9252" y="27348"/>
                  </a:lnTo>
                  <a:close/>
                </a:path>
              </a:pathLst>
            </a:custGeom>
            <a:ln w="78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3071364" y="2364778"/>
              <a:ext cx="0" cy="128270"/>
            </a:xfrm>
            <a:custGeom>
              <a:avLst/>
              <a:gdLst/>
              <a:ahLst/>
              <a:cxnLst/>
              <a:rect l="l" t="t" r="r" b="b"/>
              <a:pathLst>
                <a:path w="0" h="128269">
                  <a:moveTo>
                    <a:pt x="0" y="0"/>
                  </a:moveTo>
                  <a:lnTo>
                    <a:pt x="0" y="128036"/>
                  </a:lnTo>
                </a:path>
              </a:pathLst>
            </a:custGeom>
            <a:ln w="476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3062112" y="2465466"/>
              <a:ext cx="19050" cy="27940"/>
            </a:xfrm>
            <a:custGeom>
              <a:avLst/>
              <a:gdLst/>
              <a:ahLst/>
              <a:cxnLst/>
              <a:rect l="l" t="t" r="r" b="b"/>
              <a:pathLst>
                <a:path w="19050" h="27939">
                  <a:moveTo>
                    <a:pt x="18504" y="0"/>
                  </a:moveTo>
                  <a:lnTo>
                    <a:pt x="0" y="0"/>
                  </a:lnTo>
                  <a:lnTo>
                    <a:pt x="9252" y="27348"/>
                  </a:lnTo>
                  <a:lnTo>
                    <a:pt x="185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3062112" y="2364778"/>
              <a:ext cx="47625" cy="128270"/>
            </a:xfrm>
            <a:custGeom>
              <a:avLst/>
              <a:gdLst/>
              <a:ahLst/>
              <a:cxnLst/>
              <a:rect l="l" t="t" r="r" b="b"/>
              <a:pathLst>
                <a:path w="47625" h="128269">
                  <a:moveTo>
                    <a:pt x="9252" y="128036"/>
                  </a:moveTo>
                  <a:lnTo>
                    <a:pt x="18504" y="100688"/>
                  </a:lnTo>
                  <a:lnTo>
                    <a:pt x="0" y="100688"/>
                  </a:lnTo>
                  <a:lnTo>
                    <a:pt x="9252" y="128036"/>
                  </a:lnTo>
                  <a:close/>
                </a:path>
                <a:path w="47625" h="128269">
                  <a:moveTo>
                    <a:pt x="47189" y="126259"/>
                  </a:moveTo>
                  <a:lnTo>
                    <a:pt x="47189" y="0"/>
                  </a:lnTo>
                </a:path>
              </a:pathLst>
            </a:custGeom>
            <a:ln w="47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3100049" y="2364778"/>
              <a:ext cx="19050" cy="27940"/>
            </a:xfrm>
            <a:custGeom>
              <a:avLst/>
              <a:gdLst/>
              <a:ahLst/>
              <a:cxnLst/>
              <a:rect l="l" t="t" r="r" b="b"/>
              <a:pathLst>
                <a:path w="19050" h="27939">
                  <a:moveTo>
                    <a:pt x="9252" y="0"/>
                  </a:moveTo>
                  <a:lnTo>
                    <a:pt x="0" y="27348"/>
                  </a:lnTo>
                  <a:lnTo>
                    <a:pt x="18504" y="27348"/>
                  </a:lnTo>
                  <a:lnTo>
                    <a:pt x="925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3100049" y="1996220"/>
              <a:ext cx="168275" cy="396240"/>
            </a:xfrm>
            <a:custGeom>
              <a:avLst/>
              <a:gdLst/>
              <a:ahLst/>
              <a:cxnLst/>
              <a:rect l="l" t="t" r="r" b="b"/>
              <a:pathLst>
                <a:path w="168275" h="396239">
                  <a:moveTo>
                    <a:pt x="9252" y="368557"/>
                  </a:moveTo>
                  <a:lnTo>
                    <a:pt x="0" y="395905"/>
                  </a:lnTo>
                  <a:lnTo>
                    <a:pt x="18504" y="395905"/>
                  </a:lnTo>
                  <a:lnTo>
                    <a:pt x="9252" y="368557"/>
                  </a:lnTo>
                  <a:close/>
                </a:path>
                <a:path w="168275" h="396239">
                  <a:moveTo>
                    <a:pt x="167695" y="0"/>
                  </a:moveTo>
                  <a:lnTo>
                    <a:pt x="167695" y="128036"/>
                  </a:lnTo>
                </a:path>
              </a:pathLst>
            </a:custGeom>
            <a:ln w="47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3258493" y="2096909"/>
              <a:ext cx="19050" cy="27940"/>
            </a:xfrm>
            <a:custGeom>
              <a:avLst/>
              <a:gdLst/>
              <a:ahLst/>
              <a:cxnLst/>
              <a:rect l="l" t="t" r="r" b="b"/>
              <a:pathLst>
                <a:path w="19050" h="27939">
                  <a:moveTo>
                    <a:pt x="18504" y="0"/>
                  </a:moveTo>
                  <a:lnTo>
                    <a:pt x="0" y="0"/>
                  </a:lnTo>
                  <a:lnTo>
                    <a:pt x="9252" y="27348"/>
                  </a:lnTo>
                  <a:lnTo>
                    <a:pt x="185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3258493" y="1996220"/>
              <a:ext cx="47625" cy="128270"/>
            </a:xfrm>
            <a:custGeom>
              <a:avLst/>
              <a:gdLst/>
              <a:ahLst/>
              <a:cxnLst/>
              <a:rect l="l" t="t" r="r" b="b"/>
              <a:pathLst>
                <a:path w="47625" h="128269">
                  <a:moveTo>
                    <a:pt x="9252" y="128036"/>
                  </a:moveTo>
                  <a:lnTo>
                    <a:pt x="18504" y="100688"/>
                  </a:lnTo>
                  <a:lnTo>
                    <a:pt x="0" y="100688"/>
                  </a:lnTo>
                  <a:lnTo>
                    <a:pt x="9252" y="128036"/>
                  </a:lnTo>
                  <a:close/>
                </a:path>
                <a:path w="47625" h="128269">
                  <a:moveTo>
                    <a:pt x="47189" y="126259"/>
                  </a:moveTo>
                  <a:lnTo>
                    <a:pt x="47189" y="0"/>
                  </a:lnTo>
                </a:path>
              </a:pathLst>
            </a:custGeom>
            <a:ln w="47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3296430" y="1996220"/>
              <a:ext cx="19050" cy="27940"/>
            </a:xfrm>
            <a:custGeom>
              <a:avLst/>
              <a:gdLst/>
              <a:ahLst/>
              <a:cxnLst/>
              <a:rect l="l" t="t" r="r" b="b"/>
              <a:pathLst>
                <a:path w="19050" h="27939">
                  <a:moveTo>
                    <a:pt x="9252" y="0"/>
                  </a:moveTo>
                  <a:lnTo>
                    <a:pt x="0" y="27348"/>
                  </a:lnTo>
                  <a:lnTo>
                    <a:pt x="18504" y="27348"/>
                  </a:lnTo>
                  <a:lnTo>
                    <a:pt x="925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3296430" y="1996220"/>
              <a:ext cx="19050" cy="27940"/>
            </a:xfrm>
            <a:custGeom>
              <a:avLst/>
              <a:gdLst/>
              <a:ahLst/>
              <a:cxnLst/>
              <a:rect l="l" t="t" r="r" b="b"/>
              <a:pathLst>
                <a:path w="19050" h="27939">
                  <a:moveTo>
                    <a:pt x="9252" y="0"/>
                  </a:moveTo>
                  <a:lnTo>
                    <a:pt x="0" y="27348"/>
                  </a:lnTo>
                  <a:lnTo>
                    <a:pt x="18504" y="27348"/>
                  </a:lnTo>
                  <a:lnTo>
                    <a:pt x="9252" y="0"/>
                  </a:lnTo>
                  <a:close/>
                </a:path>
              </a:pathLst>
            </a:custGeom>
            <a:ln w="473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2909571" y="2170886"/>
              <a:ext cx="0" cy="130175"/>
            </a:xfrm>
            <a:custGeom>
              <a:avLst/>
              <a:gdLst/>
              <a:ahLst/>
              <a:cxnLst/>
              <a:rect l="l" t="t" r="r" b="b"/>
              <a:pathLst>
                <a:path w="0" h="130175">
                  <a:moveTo>
                    <a:pt x="0" y="0"/>
                  </a:moveTo>
                  <a:lnTo>
                    <a:pt x="0" y="129818"/>
                  </a:lnTo>
                </a:path>
              </a:pathLst>
            </a:custGeom>
            <a:ln w="793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2900319" y="2273356"/>
              <a:ext cx="19050" cy="27940"/>
            </a:xfrm>
            <a:custGeom>
              <a:avLst/>
              <a:gdLst/>
              <a:ahLst/>
              <a:cxnLst/>
              <a:rect l="l" t="t" r="r" b="b"/>
              <a:pathLst>
                <a:path w="19050" h="27939">
                  <a:moveTo>
                    <a:pt x="18504" y="0"/>
                  </a:moveTo>
                  <a:lnTo>
                    <a:pt x="0" y="0"/>
                  </a:lnTo>
                  <a:lnTo>
                    <a:pt x="9252" y="27348"/>
                  </a:lnTo>
                  <a:lnTo>
                    <a:pt x="185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2900319" y="2273356"/>
              <a:ext cx="19050" cy="27940"/>
            </a:xfrm>
            <a:custGeom>
              <a:avLst/>
              <a:gdLst/>
              <a:ahLst/>
              <a:cxnLst/>
              <a:rect l="l" t="t" r="r" b="b"/>
              <a:pathLst>
                <a:path w="19050" h="27939">
                  <a:moveTo>
                    <a:pt x="9252" y="27348"/>
                  </a:moveTo>
                  <a:lnTo>
                    <a:pt x="18504" y="0"/>
                  </a:lnTo>
                  <a:lnTo>
                    <a:pt x="0" y="0"/>
                  </a:lnTo>
                  <a:lnTo>
                    <a:pt x="9252" y="27348"/>
                  </a:lnTo>
                  <a:close/>
                </a:path>
              </a:pathLst>
            </a:custGeom>
            <a:ln w="78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2918343" y="2355933"/>
              <a:ext cx="0" cy="125095"/>
            </a:xfrm>
            <a:custGeom>
              <a:avLst/>
              <a:gdLst/>
              <a:ahLst/>
              <a:cxnLst/>
              <a:rect l="l" t="t" r="r" b="b"/>
              <a:pathLst>
                <a:path w="0" h="125094">
                  <a:moveTo>
                    <a:pt x="0" y="124481"/>
                  </a:moveTo>
                  <a:lnTo>
                    <a:pt x="0" y="0"/>
                  </a:lnTo>
                </a:path>
              </a:pathLst>
            </a:custGeom>
            <a:ln w="476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2909091" y="2355933"/>
              <a:ext cx="19050" cy="27940"/>
            </a:xfrm>
            <a:custGeom>
              <a:avLst/>
              <a:gdLst/>
              <a:ahLst/>
              <a:cxnLst/>
              <a:rect l="l" t="t" r="r" b="b"/>
              <a:pathLst>
                <a:path w="19050" h="27939">
                  <a:moveTo>
                    <a:pt x="9252" y="0"/>
                  </a:moveTo>
                  <a:lnTo>
                    <a:pt x="0" y="27348"/>
                  </a:lnTo>
                  <a:lnTo>
                    <a:pt x="18504" y="27348"/>
                  </a:lnTo>
                  <a:lnTo>
                    <a:pt x="925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2909091" y="2355933"/>
              <a:ext cx="19050" cy="27940"/>
            </a:xfrm>
            <a:custGeom>
              <a:avLst/>
              <a:gdLst/>
              <a:ahLst/>
              <a:cxnLst/>
              <a:rect l="l" t="t" r="r" b="b"/>
              <a:pathLst>
                <a:path w="19050" h="27939">
                  <a:moveTo>
                    <a:pt x="9252" y="0"/>
                  </a:moveTo>
                  <a:lnTo>
                    <a:pt x="0" y="27348"/>
                  </a:lnTo>
                  <a:lnTo>
                    <a:pt x="18504" y="27348"/>
                  </a:lnTo>
                  <a:lnTo>
                    <a:pt x="9252" y="0"/>
                  </a:lnTo>
                  <a:close/>
                </a:path>
              </a:pathLst>
            </a:custGeom>
            <a:ln w="473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1" name="object 51" descr=""/>
          <p:cNvSpPr txBox="1"/>
          <p:nvPr/>
        </p:nvSpPr>
        <p:spPr>
          <a:xfrm>
            <a:off x="167297" y="2708526"/>
            <a:ext cx="2034539" cy="586105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100" b="1">
                <a:latin typeface="Gill Sans MT"/>
                <a:cs typeface="Gill Sans MT"/>
              </a:rPr>
              <a:t>Two</a:t>
            </a:r>
            <a:r>
              <a:rPr dirty="0" sz="1100" spc="-30" b="1">
                <a:latin typeface="Gill Sans MT"/>
                <a:cs typeface="Gill Sans MT"/>
              </a:rPr>
              <a:t> </a:t>
            </a:r>
            <a:r>
              <a:rPr dirty="0" sz="1100" spc="-10" b="1">
                <a:latin typeface="Gill Sans MT"/>
                <a:cs typeface="Gill Sans MT"/>
              </a:rPr>
              <a:t>length</a:t>
            </a:r>
            <a:r>
              <a:rPr dirty="0" sz="1100" spc="-30" b="1">
                <a:latin typeface="Gill Sans MT"/>
                <a:cs typeface="Gill Sans MT"/>
              </a:rPr>
              <a:t> </a:t>
            </a:r>
            <a:r>
              <a:rPr dirty="0" sz="1100" spc="-10" b="1">
                <a:latin typeface="Gill Sans MT"/>
                <a:cs typeface="Gill Sans MT"/>
              </a:rPr>
              <a:t>scales:</a:t>
            </a:r>
            <a:endParaRPr sz="1100">
              <a:latin typeface="Gill Sans MT"/>
              <a:cs typeface="Gill Sans MT"/>
            </a:endParaRPr>
          </a:p>
          <a:p>
            <a:pPr marL="467995" indent="-137160">
              <a:lnSpc>
                <a:spcPct val="100000"/>
              </a:lnSpc>
              <a:spcBef>
                <a:spcPts val="160"/>
              </a:spcBef>
              <a:buClr>
                <a:srgbClr val="3333B2"/>
              </a:buClr>
              <a:buFont typeface="Cambria"/>
              <a:buChar char="•"/>
              <a:tabLst>
                <a:tab pos="467995" algn="l"/>
              </a:tabLst>
            </a:pPr>
            <a:r>
              <a:rPr dirty="0" sz="1100" spc="-30" b="1">
                <a:solidFill>
                  <a:srgbClr val="FF0000"/>
                </a:solidFill>
                <a:latin typeface="Gill Sans MT"/>
                <a:cs typeface="Gill Sans MT"/>
              </a:rPr>
              <a:t>Short</a:t>
            </a:r>
            <a:r>
              <a:rPr dirty="0" sz="1100" spc="-30">
                <a:latin typeface="Tahoma"/>
                <a:cs typeface="Tahoma"/>
              </a:rPr>
              <a:t>:</a:t>
            </a:r>
            <a:r>
              <a:rPr dirty="0" sz="1100" spc="8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Exact,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ED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or</a:t>
            </a:r>
            <a:r>
              <a:rPr dirty="0" sz="1100" spc="-25">
                <a:latin typeface="Tahoma"/>
                <a:cs typeface="Tahoma"/>
              </a:rPr>
              <a:t> QMC</a:t>
            </a:r>
            <a:endParaRPr sz="1100">
              <a:latin typeface="Tahoma"/>
              <a:cs typeface="Tahoma"/>
            </a:endParaRPr>
          </a:p>
          <a:p>
            <a:pPr marL="467995" indent="-137160">
              <a:lnSpc>
                <a:spcPct val="100000"/>
              </a:lnSpc>
              <a:spcBef>
                <a:spcPts val="130"/>
              </a:spcBef>
              <a:buClr>
                <a:srgbClr val="3333B2"/>
              </a:buClr>
              <a:buFont typeface="Cambria"/>
              <a:buChar char="•"/>
              <a:tabLst>
                <a:tab pos="467995" algn="l"/>
              </a:tabLst>
            </a:pPr>
            <a:r>
              <a:rPr dirty="0" sz="1100" spc="-10" b="1">
                <a:solidFill>
                  <a:srgbClr val="FF0000"/>
                </a:solidFill>
                <a:latin typeface="Gill Sans MT"/>
                <a:cs typeface="Gill Sans MT"/>
              </a:rPr>
              <a:t>Long</a:t>
            </a:r>
            <a:r>
              <a:rPr dirty="0" sz="1100" spc="-10">
                <a:latin typeface="Tahoma"/>
                <a:cs typeface="Tahoma"/>
              </a:rPr>
              <a:t>:</a:t>
            </a:r>
            <a:r>
              <a:rPr dirty="0" sz="1100" spc="30">
                <a:latin typeface="Tahoma"/>
                <a:cs typeface="Tahoma"/>
              </a:rPr>
              <a:t> </a:t>
            </a:r>
            <a:r>
              <a:rPr dirty="0" sz="1100" spc="-45">
                <a:latin typeface="Tahoma"/>
                <a:cs typeface="Tahoma"/>
              </a:rPr>
              <a:t>Mean-</a:t>
            </a:r>
            <a:r>
              <a:rPr dirty="0" sz="1100" spc="-10">
                <a:latin typeface="Tahoma"/>
                <a:cs typeface="Tahoma"/>
              </a:rPr>
              <a:t>field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sz="1400" spc="-35"/>
              <a:t>Superconductivity</a:t>
            </a:r>
            <a:endParaRPr sz="1400"/>
          </a:p>
        </p:txBody>
      </p:sp>
      <p:grpSp>
        <p:nvGrpSpPr>
          <p:cNvPr id="3" name="object 3" descr=""/>
          <p:cNvGrpSpPr/>
          <p:nvPr/>
        </p:nvGrpSpPr>
        <p:grpSpPr>
          <a:xfrm>
            <a:off x="359994" y="465764"/>
            <a:ext cx="3888104" cy="2713355"/>
            <a:chOff x="359994" y="465764"/>
            <a:chExt cx="3888104" cy="2713355"/>
          </a:xfrm>
        </p:grpSpPr>
        <p:sp>
          <p:nvSpPr>
            <p:cNvPr id="4" name="object 4" descr=""/>
            <p:cNvSpPr/>
            <p:nvPr/>
          </p:nvSpPr>
          <p:spPr>
            <a:xfrm>
              <a:off x="359994" y="465764"/>
              <a:ext cx="3888104" cy="2713355"/>
            </a:xfrm>
            <a:custGeom>
              <a:avLst/>
              <a:gdLst/>
              <a:ahLst/>
              <a:cxnLst/>
              <a:rect l="l" t="t" r="r" b="b"/>
              <a:pathLst>
                <a:path w="3888104" h="2713355">
                  <a:moveTo>
                    <a:pt x="3834051" y="0"/>
                  </a:moveTo>
                  <a:lnTo>
                    <a:pt x="54000" y="0"/>
                  </a:lnTo>
                  <a:lnTo>
                    <a:pt x="32980" y="4243"/>
                  </a:lnTo>
                  <a:lnTo>
                    <a:pt x="15816" y="15816"/>
                  </a:lnTo>
                  <a:lnTo>
                    <a:pt x="4243" y="32980"/>
                  </a:lnTo>
                  <a:lnTo>
                    <a:pt x="0" y="54000"/>
                  </a:lnTo>
                  <a:lnTo>
                    <a:pt x="0" y="2658994"/>
                  </a:lnTo>
                  <a:lnTo>
                    <a:pt x="4243" y="2680013"/>
                  </a:lnTo>
                  <a:lnTo>
                    <a:pt x="15816" y="2697178"/>
                  </a:lnTo>
                  <a:lnTo>
                    <a:pt x="32980" y="2708750"/>
                  </a:lnTo>
                  <a:lnTo>
                    <a:pt x="54000" y="2712994"/>
                  </a:lnTo>
                  <a:lnTo>
                    <a:pt x="3834051" y="2712994"/>
                  </a:lnTo>
                  <a:lnTo>
                    <a:pt x="3855070" y="2708750"/>
                  </a:lnTo>
                  <a:lnTo>
                    <a:pt x="3872235" y="2697178"/>
                  </a:lnTo>
                  <a:lnTo>
                    <a:pt x="3883807" y="2680013"/>
                  </a:lnTo>
                  <a:lnTo>
                    <a:pt x="3888051" y="2658994"/>
                  </a:lnTo>
                  <a:lnTo>
                    <a:pt x="3888051" y="54000"/>
                  </a:lnTo>
                  <a:lnTo>
                    <a:pt x="3883807" y="32980"/>
                  </a:lnTo>
                  <a:lnTo>
                    <a:pt x="3872235" y="15816"/>
                  </a:lnTo>
                  <a:lnTo>
                    <a:pt x="3855070" y="4243"/>
                  </a:lnTo>
                  <a:lnTo>
                    <a:pt x="3834051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377994" y="483764"/>
              <a:ext cx="3852545" cy="2677160"/>
            </a:xfrm>
            <a:custGeom>
              <a:avLst/>
              <a:gdLst/>
              <a:ahLst/>
              <a:cxnLst/>
              <a:rect l="l" t="t" r="r" b="b"/>
              <a:pathLst>
                <a:path w="3852545" h="2677160">
                  <a:moveTo>
                    <a:pt x="3816051" y="0"/>
                  </a:moveTo>
                  <a:lnTo>
                    <a:pt x="36000" y="0"/>
                  </a:lnTo>
                  <a:lnTo>
                    <a:pt x="21987" y="2829"/>
                  </a:lnTo>
                  <a:lnTo>
                    <a:pt x="10544" y="10544"/>
                  </a:lnTo>
                  <a:lnTo>
                    <a:pt x="2829" y="21987"/>
                  </a:lnTo>
                  <a:lnTo>
                    <a:pt x="0" y="36000"/>
                  </a:lnTo>
                  <a:lnTo>
                    <a:pt x="0" y="2640994"/>
                  </a:lnTo>
                  <a:lnTo>
                    <a:pt x="2829" y="2655007"/>
                  </a:lnTo>
                  <a:lnTo>
                    <a:pt x="10544" y="2666450"/>
                  </a:lnTo>
                  <a:lnTo>
                    <a:pt x="21987" y="2674165"/>
                  </a:lnTo>
                  <a:lnTo>
                    <a:pt x="36000" y="2676994"/>
                  </a:lnTo>
                  <a:lnTo>
                    <a:pt x="3816051" y="2676994"/>
                  </a:lnTo>
                  <a:lnTo>
                    <a:pt x="3830064" y="2674165"/>
                  </a:lnTo>
                  <a:lnTo>
                    <a:pt x="3841507" y="2666450"/>
                  </a:lnTo>
                  <a:lnTo>
                    <a:pt x="3849222" y="2655007"/>
                  </a:lnTo>
                  <a:lnTo>
                    <a:pt x="3852051" y="2640994"/>
                  </a:lnTo>
                  <a:lnTo>
                    <a:pt x="3852051" y="36000"/>
                  </a:lnTo>
                  <a:lnTo>
                    <a:pt x="3849222" y="21987"/>
                  </a:lnTo>
                  <a:lnTo>
                    <a:pt x="3841507" y="10544"/>
                  </a:lnTo>
                  <a:lnTo>
                    <a:pt x="3830064" y="2829"/>
                  </a:lnTo>
                  <a:lnTo>
                    <a:pt x="3816051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92503" y="785604"/>
              <a:ext cx="2233930" cy="1489075"/>
            </a:xfrm>
            <a:custGeom>
              <a:avLst/>
              <a:gdLst/>
              <a:ahLst/>
              <a:cxnLst/>
              <a:rect l="l" t="t" r="r" b="b"/>
              <a:pathLst>
                <a:path w="2233930" h="1489075">
                  <a:moveTo>
                    <a:pt x="0" y="0"/>
                  </a:moveTo>
                  <a:lnTo>
                    <a:pt x="0" y="1489025"/>
                  </a:lnTo>
                  <a:lnTo>
                    <a:pt x="2233537" y="1489025"/>
                  </a:lnTo>
                </a:path>
              </a:pathLst>
            </a:custGeom>
            <a:ln w="79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179509" y="2259134"/>
              <a:ext cx="46990" cy="31115"/>
            </a:xfrm>
            <a:custGeom>
              <a:avLst/>
              <a:gdLst/>
              <a:ahLst/>
              <a:cxnLst/>
              <a:rect l="l" t="t" r="r" b="b"/>
              <a:pathLst>
                <a:path w="46989" h="31114">
                  <a:moveTo>
                    <a:pt x="0" y="0"/>
                  </a:moveTo>
                  <a:lnTo>
                    <a:pt x="0" y="30990"/>
                  </a:lnTo>
                  <a:lnTo>
                    <a:pt x="46532" y="154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179509" y="2259134"/>
              <a:ext cx="46990" cy="31115"/>
            </a:xfrm>
            <a:custGeom>
              <a:avLst/>
              <a:gdLst/>
              <a:ahLst/>
              <a:cxnLst/>
              <a:rect l="l" t="t" r="r" b="b"/>
              <a:pathLst>
                <a:path w="46989" h="31114">
                  <a:moveTo>
                    <a:pt x="46532" y="15495"/>
                  </a:moveTo>
                  <a:lnTo>
                    <a:pt x="0" y="0"/>
                  </a:lnTo>
                  <a:lnTo>
                    <a:pt x="0" y="30990"/>
                  </a:lnTo>
                  <a:lnTo>
                    <a:pt x="46532" y="15495"/>
                  </a:lnTo>
                  <a:close/>
                </a:path>
              </a:pathLst>
            </a:custGeom>
            <a:ln w="79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977008" y="785604"/>
              <a:ext cx="31115" cy="46990"/>
            </a:xfrm>
            <a:custGeom>
              <a:avLst/>
              <a:gdLst/>
              <a:ahLst/>
              <a:cxnLst/>
              <a:rect l="l" t="t" r="r" b="b"/>
              <a:pathLst>
                <a:path w="31115" h="46990">
                  <a:moveTo>
                    <a:pt x="15495" y="0"/>
                  </a:moveTo>
                  <a:lnTo>
                    <a:pt x="0" y="46532"/>
                  </a:lnTo>
                  <a:lnTo>
                    <a:pt x="30990" y="46532"/>
                  </a:lnTo>
                  <a:lnTo>
                    <a:pt x="154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977008" y="785604"/>
              <a:ext cx="31115" cy="46990"/>
            </a:xfrm>
            <a:custGeom>
              <a:avLst/>
              <a:gdLst/>
              <a:ahLst/>
              <a:cxnLst/>
              <a:rect l="l" t="t" r="r" b="b"/>
              <a:pathLst>
                <a:path w="31115" h="46990">
                  <a:moveTo>
                    <a:pt x="15495" y="0"/>
                  </a:moveTo>
                  <a:lnTo>
                    <a:pt x="0" y="46532"/>
                  </a:lnTo>
                  <a:lnTo>
                    <a:pt x="30990" y="46532"/>
                  </a:lnTo>
                  <a:lnTo>
                    <a:pt x="15495" y="0"/>
                  </a:lnTo>
                  <a:close/>
                </a:path>
              </a:pathLst>
            </a:custGeom>
            <a:ln w="79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737016" y="998322"/>
              <a:ext cx="1170305" cy="1276350"/>
            </a:xfrm>
            <a:custGeom>
              <a:avLst/>
              <a:gdLst/>
              <a:ahLst/>
              <a:cxnLst/>
              <a:rect l="l" t="t" r="r" b="b"/>
              <a:pathLst>
                <a:path w="1170305" h="1276350">
                  <a:moveTo>
                    <a:pt x="0" y="850871"/>
                  </a:moveTo>
                  <a:lnTo>
                    <a:pt x="0" y="1276307"/>
                  </a:lnTo>
                </a:path>
                <a:path w="1170305" h="1276350">
                  <a:moveTo>
                    <a:pt x="0" y="850871"/>
                  </a:moveTo>
                  <a:lnTo>
                    <a:pt x="59099" y="843600"/>
                  </a:lnTo>
                  <a:lnTo>
                    <a:pt x="116745" y="835083"/>
                  </a:lnTo>
                  <a:lnTo>
                    <a:pt x="172937" y="825319"/>
                  </a:lnTo>
                  <a:lnTo>
                    <a:pt x="227674" y="814310"/>
                  </a:lnTo>
                  <a:lnTo>
                    <a:pt x="280958" y="802053"/>
                  </a:lnTo>
                  <a:lnTo>
                    <a:pt x="332787" y="788551"/>
                  </a:lnTo>
                  <a:lnTo>
                    <a:pt x="383162" y="773802"/>
                  </a:lnTo>
                  <a:lnTo>
                    <a:pt x="432083" y="757806"/>
                  </a:lnTo>
                  <a:lnTo>
                    <a:pt x="479550" y="740565"/>
                  </a:lnTo>
                  <a:lnTo>
                    <a:pt x="525563" y="722076"/>
                  </a:lnTo>
                  <a:lnTo>
                    <a:pt x="570121" y="702342"/>
                  </a:lnTo>
                  <a:lnTo>
                    <a:pt x="613226" y="681361"/>
                  </a:lnTo>
                  <a:lnTo>
                    <a:pt x="654876" y="659134"/>
                  </a:lnTo>
                  <a:lnTo>
                    <a:pt x="695073" y="635660"/>
                  </a:lnTo>
                  <a:lnTo>
                    <a:pt x="733815" y="610940"/>
                  </a:lnTo>
                  <a:lnTo>
                    <a:pt x="771103" y="584974"/>
                  </a:lnTo>
                  <a:lnTo>
                    <a:pt x="806937" y="557761"/>
                  </a:lnTo>
                  <a:lnTo>
                    <a:pt x="841316" y="529302"/>
                  </a:lnTo>
                  <a:lnTo>
                    <a:pt x="874242" y="499596"/>
                  </a:lnTo>
                  <a:lnTo>
                    <a:pt x="905713" y="468644"/>
                  </a:lnTo>
                  <a:lnTo>
                    <a:pt x="935731" y="436446"/>
                  </a:lnTo>
                  <a:lnTo>
                    <a:pt x="964294" y="403001"/>
                  </a:lnTo>
                  <a:lnTo>
                    <a:pt x="991403" y="368309"/>
                  </a:lnTo>
                  <a:lnTo>
                    <a:pt x="1017058" y="332372"/>
                  </a:lnTo>
                  <a:lnTo>
                    <a:pt x="1041259" y="295188"/>
                  </a:lnTo>
                  <a:lnTo>
                    <a:pt x="1064005" y="256757"/>
                  </a:lnTo>
                  <a:lnTo>
                    <a:pt x="1085298" y="217080"/>
                  </a:lnTo>
                  <a:lnTo>
                    <a:pt x="1105136" y="176157"/>
                  </a:lnTo>
                  <a:lnTo>
                    <a:pt x="1123520" y="133987"/>
                  </a:lnTo>
                  <a:lnTo>
                    <a:pt x="1140450" y="90571"/>
                  </a:lnTo>
                  <a:lnTo>
                    <a:pt x="1155926" y="45909"/>
                  </a:lnTo>
                  <a:lnTo>
                    <a:pt x="1169948" y="0"/>
                  </a:lnTo>
                </a:path>
              </a:pathLst>
            </a:custGeom>
            <a:ln w="7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837211" y="497979"/>
            <a:ext cx="2353310" cy="474345"/>
          </a:xfrm>
          <a:prstGeom prst="rect">
            <a:avLst/>
          </a:prstGeom>
        </p:spPr>
        <p:txBody>
          <a:bodyPr wrap="square" lIns="0" tIns="50165" rIns="0" bIns="0" rtlCol="0" vert="horz">
            <a:spAutoFit/>
          </a:bodyPr>
          <a:lstStyle/>
          <a:p>
            <a:pPr marL="591820">
              <a:lnSpc>
                <a:spcPct val="100000"/>
              </a:lnSpc>
              <a:spcBef>
                <a:spcPts val="395"/>
              </a:spcBef>
            </a:pPr>
            <a:r>
              <a:rPr dirty="0" sz="1100" spc="-40">
                <a:latin typeface="Tahoma"/>
                <a:cs typeface="Tahoma"/>
              </a:rPr>
              <a:t>Superconductivity,</a:t>
            </a:r>
            <a:r>
              <a:rPr dirty="0" sz="1100" spc="-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What</a:t>
            </a:r>
            <a:r>
              <a:rPr dirty="0" sz="1100" spc="-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is</a:t>
            </a:r>
            <a:r>
              <a:rPr dirty="0" sz="1100" spc="-5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it?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300" spc="-50" i="1">
                <a:latin typeface="Trebuchet MS"/>
                <a:cs typeface="Trebuchet MS"/>
              </a:rPr>
              <a:t>ρ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665120" y="2078457"/>
            <a:ext cx="752475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 b="1">
                <a:latin typeface="Book Antiqua"/>
                <a:cs typeface="Book Antiqua"/>
              </a:rPr>
              <a:t>Temperature</a:t>
            </a:r>
            <a:endParaRPr sz="900">
              <a:latin typeface="Book Antiqua"/>
              <a:cs typeface="Book Antiqua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855510" y="1140870"/>
            <a:ext cx="915669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 b="1">
                <a:solidFill>
                  <a:srgbClr val="0000FF"/>
                </a:solidFill>
                <a:latin typeface="Book Antiqua"/>
                <a:cs typeface="Book Antiqua"/>
              </a:rPr>
              <a:t>Superconductor</a:t>
            </a:r>
            <a:endParaRPr sz="900">
              <a:latin typeface="Book Antiqua"/>
              <a:cs typeface="Book Antiqua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996046" y="923917"/>
            <a:ext cx="1781175" cy="1035685"/>
          </a:xfrm>
          <a:custGeom>
            <a:avLst/>
            <a:gdLst/>
            <a:ahLst/>
            <a:cxnLst/>
            <a:rect l="l" t="t" r="r" b="b"/>
            <a:pathLst>
              <a:path w="1781175" h="1035685">
                <a:moveTo>
                  <a:pt x="0" y="1035597"/>
                </a:moveTo>
                <a:lnTo>
                  <a:pt x="59767" y="1018877"/>
                </a:lnTo>
                <a:lnTo>
                  <a:pt x="118600" y="1001959"/>
                </a:lnTo>
                <a:lnTo>
                  <a:pt x="176505" y="984830"/>
                </a:lnTo>
                <a:lnTo>
                  <a:pt x="233490" y="967474"/>
                </a:lnTo>
                <a:lnTo>
                  <a:pt x="289559" y="949878"/>
                </a:lnTo>
                <a:lnTo>
                  <a:pt x="344721" y="932027"/>
                </a:lnTo>
                <a:lnTo>
                  <a:pt x="398981" y="913907"/>
                </a:lnTo>
                <a:lnTo>
                  <a:pt x="452346" y="895505"/>
                </a:lnTo>
                <a:lnTo>
                  <a:pt x="504823" y="876805"/>
                </a:lnTo>
                <a:lnTo>
                  <a:pt x="556418" y="857794"/>
                </a:lnTo>
                <a:lnTo>
                  <a:pt x="607138" y="838457"/>
                </a:lnTo>
                <a:lnTo>
                  <a:pt x="656989" y="818781"/>
                </a:lnTo>
                <a:lnTo>
                  <a:pt x="705978" y="798750"/>
                </a:lnTo>
                <a:lnTo>
                  <a:pt x="754111" y="778351"/>
                </a:lnTo>
                <a:lnTo>
                  <a:pt x="801395" y="757570"/>
                </a:lnTo>
                <a:lnTo>
                  <a:pt x="847837" y="736392"/>
                </a:lnTo>
                <a:lnTo>
                  <a:pt x="893443" y="714803"/>
                </a:lnTo>
                <a:lnTo>
                  <a:pt x="938219" y="692790"/>
                </a:lnTo>
                <a:lnTo>
                  <a:pt x="982173" y="670336"/>
                </a:lnTo>
                <a:lnTo>
                  <a:pt x="1025310" y="647430"/>
                </a:lnTo>
                <a:lnTo>
                  <a:pt x="1067638" y="624056"/>
                </a:lnTo>
                <a:lnTo>
                  <a:pt x="1109163" y="600199"/>
                </a:lnTo>
                <a:lnTo>
                  <a:pt x="1149890" y="575847"/>
                </a:lnTo>
                <a:lnTo>
                  <a:pt x="1189828" y="550985"/>
                </a:lnTo>
                <a:lnTo>
                  <a:pt x="1228983" y="525597"/>
                </a:lnTo>
                <a:lnTo>
                  <a:pt x="1267360" y="499672"/>
                </a:lnTo>
                <a:lnTo>
                  <a:pt x="1304967" y="473193"/>
                </a:lnTo>
                <a:lnTo>
                  <a:pt x="1341811" y="446147"/>
                </a:lnTo>
                <a:lnTo>
                  <a:pt x="1377897" y="418520"/>
                </a:lnTo>
                <a:lnTo>
                  <a:pt x="1413232" y="390297"/>
                </a:lnTo>
                <a:lnTo>
                  <a:pt x="1447823" y="361464"/>
                </a:lnTo>
                <a:lnTo>
                  <a:pt x="1481677" y="332008"/>
                </a:lnTo>
                <a:lnTo>
                  <a:pt x="1514799" y="301913"/>
                </a:lnTo>
                <a:lnTo>
                  <a:pt x="1547197" y="271166"/>
                </a:lnTo>
                <a:lnTo>
                  <a:pt x="1578877" y="239753"/>
                </a:lnTo>
                <a:lnTo>
                  <a:pt x="1609846" y="207658"/>
                </a:lnTo>
                <a:lnTo>
                  <a:pt x="1640110" y="174869"/>
                </a:lnTo>
                <a:lnTo>
                  <a:pt x="1669675" y="141370"/>
                </a:lnTo>
                <a:lnTo>
                  <a:pt x="1698549" y="107148"/>
                </a:lnTo>
                <a:lnTo>
                  <a:pt x="1726738" y="72188"/>
                </a:lnTo>
                <a:lnTo>
                  <a:pt x="1754248" y="36477"/>
                </a:lnTo>
                <a:lnTo>
                  <a:pt x="1781086" y="0"/>
                </a:lnTo>
              </a:path>
            </a:pathLst>
          </a:custGeom>
          <a:ln w="7976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1462619" y="910716"/>
            <a:ext cx="121666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54025" marR="5080" indent="-441959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FF0000"/>
                </a:solidFill>
                <a:latin typeface="Book Antiqua"/>
                <a:cs typeface="Book Antiqua"/>
              </a:rPr>
              <a:t>Non-</a:t>
            </a:r>
            <a:r>
              <a:rPr dirty="0" sz="900" spc="-10" b="1">
                <a:solidFill>
                  <a:srgbClr val="FF0000"/>
                </a:solidFill>
                <a:latin typeface="Book Antiqua"/>
                <a:cs typeface="Book Antiqua"/>
              </a:rPr>
              <a:t>superconductive metal</a:t>
            </a:r>
            <a:endParaRPr sz="900">
              <a:latin typeface="Book Antiqua"/>
              <a:cs typeface="Book Antiqua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608736" y="2150979"/>
            <a:ext cx="3390900" cy="915669"/>
          </a:xfrm>
          <a:prstGeom prst="rect">
            <a:avLst/>
          </a:prstGeom>
        </p:spPr>
        <p:txBody>
          <a:bodyPr wrap="square" lIns="0" tIns="96520" rIns="0" bIns="0" rtlCol="0" vert="horz">
            <a:spAutoFit/>
          </a:bodyPr>
          <a:lstStyle/>
          <a:p>
            <a:pPr marL="1127760">
              <a:lnSpc>
                <a:spcPct val="100000"/>
              </a:lnSpc>
              <a:spcBef>
                <a:spcPts val="760"/>
              </a:spcBef>
            </a:pPr>
            <a:r>
              <a:rPr dirty="0" sz="1050" spc="-25" i="1">
                <a:solidFill>
                  <a:srgbClr val="0000FF"/>
                </a:solidFill>
                <a:latin typeface="Trebuchet MS"/>
                <a:cs typeface="Trebuchet MS"/>
              </a:rPr>
              <a:t>T</a:t>
            </a:r>
            <a:r>
              <a:rPr dirty="0" baseline="-11111" sz="1125" spc="-37" i="1">
                <a:solidFill>
                  <a:srgbClr val="0000FF"/>
                </a:solidFill>
                <a:latin typeface="Trebuchet MS"/>
                <a:cs typeface="Trebuchet MS"/>
              </a:rPr>
              <a:t>c</a:t>
            </a:r>
            <a:endParaRPr baseline="-11111" sz="1125">
              <a:latin typeface="Trebuchet MS"/>
              <a:cs typeface="Trebuchet MS"/>
            </a:endParaRPr>
          </a:p>
          <a:p>
            <a:pPr algn="ctr" marL="38100" marR="30480">
              <a:lnSpc>
                <a:spcPct val="102699"/>
              </a:lnSpc>
              <a:spcBef>
                <a:spcPts val="595"/>
              </a:spcBef>
            </a:pPr>
            <a:r>
              <a:rPr dirty="0" sz="1100">
                <a:latin typeface="Tahoma"/>
                <a:cs typeface="Tahoma"/>
              </a:rPr>
              <a:t>No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30">
                <a:latin typeface="Tahoma"/>
                <a:cs typeface="Tahoma"/>
              </a:rPr>
              <a:t>dissipation/loss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50">
                <a:latin typeface="Tahoma"/>
                <a:cs typeface="Tahoma"/>
              </a:rPr>
              <a:t>below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a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certain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(</a:t>
            </a:r>
            <a:r>
              <a:rPr dirty="0" sz="1100">
                <a:solidFill>
                  <a:srgbClr val="0000FF"/>
                </a:solidFill>
                <a:latin typeface="Tahoma"/>
                <a:cs typeface="Tahoma"/>
              </a:rPr>
              <a:t>critical</a:t>
            </a:r>
            <a:r>
              <a:rPr dirty="0" sz="1100">
                <a:latin typeface="Tahoma"/>
                <a:cs typeface="Tahoma"/>
              </a:rPr>
              <a:t>)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temperature </a:t>
            </a:r>
            <a:r>
              <a:rPr dirty="0" sz="1100">
                <a:latin typeface="Tahoma"/>
                <a:cs typeface="Tahoma"/>
              </a:rPr>
              <a:t>(</a:t>
            </a:r>
            <a:r>
              <a:rPr dirty="0" sz="1100" i="1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dirty="0" baseline="-10416" sz="1200" i="1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dirty="0" baseline="-10416" sz="1200" spc="-120" i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100" spc="-50">
                <a:latin typeface="Tahoma"/>
                <a:cs typeface="Tahoma"/>
              </a:rPr>
              <a:t>)</a:t>
            </a:r>
            <a:endParaRPr sz="11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dirty="0" sz="1100" spc="-55">
                <a:latin typeface="Tahoma"/>
                <a:cs typeface="Tahoma"/>
              </a:rPr>
              <a:t>Ideally,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95">
                <a:latin typeface="Tahoma"/>
                <a:cs typeface="Tahoma"/>
              </a:rPr>
              <a:t>we</a:t>
            </a:r>
            <a:r>
              <a:rPr dirty="0" sz="1100" spc="10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want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i="1">
                <a:latin typeface="Arial"/>
                <a:cs typeface="Arial"/>
              </a:rPr>
              <a:t>T</a:t>
            </a:r>
            <a:r>
              <a:rPr dirty="0" baseline="-10416" sz="1200" i="1">
                <a:latin typeface="Arial"/>
                <a:cs typeface="Arial"/>
              </a:rPr>
              <a:t>c</a:t>
            </a:r>
            <a:r>
              <a:rPr dirty="0" baseline="-10416" sz="1200" spc="330" i="1">
                <a:latin typeface="Arial"/>
                <a:cs typeface="Arial"/>
              </a:rPr>
              <a:t> </a:t>
            </a:r>
            <a:r>
              <a:rPr dirty="0" sz="1100">
                <a:latin typeface="Tahoma"/>
                <a:cs typeface="Tahoma"/>
              </a:rPr>
              <a:t>to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be </a:t>
            </a:r>
            <a:r>
              <a:rPr dirty="0" sz="1100" spc="-35">
                <a:latin typeface="Tahoma"/>
                <a:cs typeface="Tahoma"/>
              </a:rPr>
              <a:t>room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temperature.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sz="1400" spc="-35"/>
              <a:t>Superconductivity</a:t>
            </a:r>
            <a:r>
              <a:rPr dirty="0" sz="1400" spc="45"/>
              <a:t> </a:t>
            </a:r>
            <a:r>
              <a:rPr dirty="0" sz="1400" spc="-25"/>
              <a:t>...</a:t>
            </a:r>
            <a:endParaRPr sz="1400"/>
          </a:p>
        </p:txBody>
      </p:sp>
      <p:sp>
        <p:nvSpPr>
          <p:cNvPr id="3" name="object 3" descr=""/>
          <p:cNvSpPr txBox="1"/>
          <p:nvPr/>
        </p:nvSpPr>
        <p:spPr>
          <a:xfrm>
            <a:off x="347294" y="522730"/>
            <a:ext cx="2125980" cy="191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>
                <a:latin typeface="Tahoma"/>
                <a:cs typeface="Tahoma"/>
              </a:rPr>
              <a:t>High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temperature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superconductivity.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833297" y="904886"/>
            <a:ext cx="1045844" cy="191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1100">
                <a:latin typeface="Tahoma"/>
                <a:cs typeface="Tahoma"/>
              </a:rPr>
              <a:t>The</a:t>
            </a:r>
            <a:r>
              <a:rPr dirty="0" sz="1100" spc="20">
                <a:latin typeface="Tahoma"/>
                <a:cs typeface="Tahoma"/>
              </a:rPr>
              <a:t> </a:t>
            </a:r>
            <a:r>
              <a:rPr dirty="0" sz="1100" i="1">
                <a:latin typeface="Arial"/>
                <a:cs typeface="Arial"/>
              </a:rPr>
              <a:t>T</a:t>
            </a:r>
            <a:r>
              <a:rPr dirty="0" baseline="-10416" sz="1200" i="1">
                <a:latin typeface="Arial"/>
                <a:cs typeface="Arial"/>
              </a:rPr>
              <a:t>c</a:t>
            </a:r>
            <a:r>
              <a:rPr dirty="0" baseline="-10416" sz="1200" spc="390" i="1">
                <a:latin typeface="Arial"/>
                <a:cs typeface="Arial"/>
              </a:rPr>
              <a:t> </a:t>
            </a:r>
            <a:r>
              <a:rPr dirty="0" sz="1100" spc="-10">
                <a:latin typeface="Tahoma"/>
                <a:cs typeface="Tahoma"/>
              </a:rPr>
              <a:t>timeline: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992" y="1089569"/>
            <a:ext cx="2070006" cy="1872070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2796171" y="904886"/>
            <a:ext cx="1452245" cy="191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spc="-35">
                <a:latin typeface="Tahoma"/>
                <a:cs typeface="Tahoma"/>
              </a:rPr>
              <a:t>Cuprates,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60">
                <a:latin typeface="Tahoma"/>
                <a:cs typeface="Tahoma"/>
              </a:rPr>
              <a:t>phase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diagram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20051" y="1275739"/>
            <a:ext cx="1421957" cy="1439824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2811767" y="2736391"/>
            <a:ext cx="1420495" cy="36385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243840" marR="5080" indent="-231775">
              <a:lnSpc>
                <a:spcPct val="102600"/>
              </a:lnSpc>
              <a:spcBef>
                <a:spcPts val="55"/>
              </a:spcBef>
            </a:pPr>
            <a:r>
              <a:rPr dirty="0" sz="1100">
                <a:latin typeface="Tahoma"/>
                <a:cs typeface="Tahoma"/>
              </a:rPr>
              <a:t>Many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competing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70">
                <a:latin typeface="Tahoma"/>
                <a:cs typeface="Tahoma"/>
              </a:rPr>
              <a:t>phases </a:t>
            </a:r>
            <a:r>
              <a:rPr dirty="0" sz="1100">
                <a:latin typeface="Tahoma"/>
                <a:cs typeface="Tahoma"/>
              </a:rPr>
              <a:t>High</a:t>
            </a:r>
            <a:r>
              <a:rPr dirty="0" sz="1100" spc="-7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complexity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sz="1400" spc="-40"/>
              <a:t>Developing</a:t>
            </a:r>
            <a:r>
              <a:rPr dirty="0" sz="1400" spc="-70"/>
              <a:t> </a:t>
            </a:r>
            <a:r>
              <a:rPr dirty="0" sz="1400" spc="-20"/>
              <a:t>Novel</a:t>
            </a:r>
            <a:r>
              <a:rPr dirty="0" sz="1400" spc="-65"/>
              <a:t> </a:t>
            </a:r>
            <a:r>
              <a:rPr dirty="0" sz="1400" spc="-10"/>
              <a:t>Materials:</a:t>
            </a:r>
            <a:r>
              <a:rPr dirty="0" sz="1400" spc="60"/>
              <a:t> </a:t>
            </a:r>
            <a:r>
              <a:rPr dirty="0" sz="1400"/>
              <a:t>High</a:t>
            </a:r>
            <a:r>
              <a:rPr dirty="0" sz="1400" spc="-75"/>
              <a:t> </a:t>
            </a:r>
            <a:r>
              <a:rPr dirty="0" sz="1400" i="1">
                <a:latin typeface="Lucida Bright"/>
                <a:cs typeface="Lucida Bright"/>
              </a:rPr>
              <a:t>T</a:t>
            </a:r>
            <a:r>
              <a:rPr dirty="0" baseline="-11111" sz="1500" i="1">
                <a:latin typeface="Arial"/>
                <a:cs typeface="Arial"/>
              </a:rPr>
              <a:t>c</a:t>
            </a:r>
            <a:r>
              <a:rPr dirty="0" baseline="-11111" sz="1500" spc="300" i="1">
                <a:latin typeface="Arial"/>
                <a:cs typeface="Arial"/>
              </a:rPr>
              <a:t> </a:t>
            </a:r>
            <a:r>
              <a:rPr dirty="0" sz="1400" spc="-20"/>
              <a:t>Superconductivity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543" y="738188"/>
            <a:ext cx="1259890" cy="612012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4668" y="1350154"/>
            <a:ext cx="1346200" cy="29400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 marL="12065" marR="5080">
              <a:lnSpc>
                <a:spcPts val="700"/>
              </a:lnSpc>
              <a:spcBef>
                <a:spcPts val="135"/>
              </a:spcBef>
            </a:pPr>
            <a:r>
              <a:rPr dirty="0" sz="600">
                <a:latin typeface="Arial"/>
                <a:cs typeface="Arial"/>
              </a:rPr>
              <a:t>Metallic</a:t>
            </a:r>
            <a:r>
              <a:rPr dirty="0" sz="600" spc="35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conductor</a:t>
            </a:r>
            <a:r>
              <a:rPr dirty="0" sz="600" spc="35">
                <a:latin typeface="Arial"/>
                <a:cs typeface="Arial"/>
              </a:rPr>
              <a:t> </a:t>
            </a:r>
            <a:r>
              <a:rPr dirty="0" sz="600" spc="160">
                <a:latin typeface="Lucida Sans Unicode"/>
                <a:cs typeface="Lucida Sans Unicode"/>
              </a:rPr>
              <a:t>⇒</a:t>
            </a:r>
            <a:r>
              <a:rPr dirty="0" sz="600" spc="10">
                <a:latin typeface="Lucida Sans Unicode"/>
                <a:cs typeface="Lucida Sans Unicode"/>
              </a:rPr>
              <a:t> </a:t>
            </a:r>
            <a:r>
              <a:rPr dirty="0" sz="600">
                <a:latin typeface="Arial"/>
                <a:cs typeface="Arial"/>
              </a:rPr>
              <a:t>heat,</a:t>
            </a:r>
            <a:r>
              <a:rPr dirty="0" sz="600" spc="35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dissipation</a:t>
            </a:r>
            <a:r>
              <a:rPr dirty="0" sz="600" spc="500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US</a:t>
            </a:r>
            <a:r>
              <a:rPr dirty="0" sz="600" spc="10">
                <a:latin typeface="Arial"/>
                <a:cs typeface="Arial"/>
              </a:rPr>
              <a:t> </a:t>
            </a:r>
            <a:r>
              <a:rPr dirty="0" sz="600" spc="-20">
                <a:latin typeface="Arial"/>
                <a:cs typeface="Arial"/>
              </a:rPr>
              <a:t>Power</a:t>
            </a:r>
            <a:r>
              <a:rPr dirty="0" sz="600" spc="10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Grid,</a:t>
            </a:r>
            <a:r>
              <a:rPr dirty="0" sz="600" spc="15">
                <a:latin typeface="Arial"/>
                <a:cs typeface="Arial"/>
              </a:rPr>
              <a:t> </a:t>
            </a:r>
            <a:r>
              <a:rPr dirty="0" sz="600" spc="-20">
                <a:latin typeface="Arial"/>
                <a:cs typeface="Arial"/>
              </a:rPr>
              <a:t>Loss</a:t>
            </a:r>
            <a:r>
              <a:rPr dirty="0" sz="600" spc="10">
                <a:latin typeface="Arial"/>
                <a:cs typeface="Arial"/>
              </a:rPr>
              <a:t> </a:t>
            </a:r>
            <a:r>
              <a:rPr dirty="0" sz="600" spc="95">
                <a:latin typeface="Lucida Sans Unicode"/>
                <a:cs typeface="Lucida Sans Unicode"/>
              </a:rPr>
              <a:t>∼</a:t>
            </a:r>
            <a:r>
              <a:rPr dirty="0" sz="600" spc="-10">
                <a:latin typeface="Lucida Sans Unicode"/>
                <a:cs typeface="Lucida Sans Unicode"/>
              </a:rPr>
              <a:t> </a:t>
            </a:r>
            <a:r>
              <a:rPr dirty="0" sz="600">
                <a:latin typeface="Arial"/>
                <a:cs typeface="Arial"/>
              </a:rPr>
              <a:t>14</a:t>
            </a:r>
            <a:r>
              <a:rPr dirty="0" sz="600" spc="10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New</a:t>
            </a:r>
            <a:r>
              <a:rPr dirty="0" sz="600" spc="10">
                <a:latin typeface="Arial"/>
                <a:cs typeface="Arial"/>
              </a:rPr>
              <a:t> </a:t>
            </a:r>
            <a:r>
              <a:rPr dirty="0" sz="600" spc="-20">
                <a:latin typeface="Arial"/>
                <a:cs typeface="Arial"/>
              </a:rPr>
              <a:t>York</a:t>
            </a:r>
            <a:r>
              <a:rPr dirty="0" sz="600" spc="500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City’s</a:t>
            </a:r>
            <a:endParaRPr sz="6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530" y="1643310"/>
            <a:ext cx="1259921" cy="611981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114554" y="2255245"/>
            <a:ext cx="1344930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>
                <a:latin typeface="Arial"/>
                <a:cs typeface="Arial"/>
              </a:rPr>
              <a:t>Levitating</a:t>
            </a:r>
            <a:r>
              <a:rPr dirty="0" sz="600" spc="50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trains,</a:t>
            </a:r>
            <a:r>
              <a:rPr dirty="0" sz="600" spc="55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top</a:t>
            </a:r>
            <a:r>
              <a:rPr dirty="0" sz="600" spc="50">
                <a:latin typeface="Arial"/>
                <a:cs typeface="Arial"/>
              </a:rPr>
              <a:t> </a:t>
            </a:r>
            <a:r>
              <a:rPr dirty="0" sz="600" spc="-30">
                <a:latin typeface="Arial"/>
                <a:cs typeface="Arial"/>
              </a:rPr>
              <a:t>speed</a:t>
            </a:r>
            <a:r>
              <a:rPr dirty="0" sz="600" spc="55">
                <a:latin typeface="Arial"/>
                <a:cs typeface="Arial"/>
              </a:rPr>
              <a:t> </a:t>
            </a:r>
            <a:r>
              <a:rPr dirty="0" sz="600" spc="95">
                <a:latin typeface="Lucida Sans Unicode"/>
                <a:cs typeface="Lucida Sans Unicode"/>
              </a:rPr>
              <a:t>∼</a:t>
            </a:r>
            <a:r>
              <a:rPr dirty="0" sz="600" spc="25">
                <a:latin typeface="Lucida Sans Unicode"/>
                <a:cs typeface="Lucida Sans Unicode"/>
              </a:rPr>
              <a:t> </a:t>
            </a:r>
            <a:r>
              <a:rPr dirty="0" sz="600" spc="-10">
                <a:latin typeface="Arial"/>
                <a:cs typeface="Arial"/>
              </a:rPr>
              <a:t>300</a:t>
            </a:r>
            <a:r>
              <a:rPr dirty="0" sz="600" spc="-10" i="1">
                <a:latin typeface="Arial"/>
                <a:cs typeface="Arial"/>
              </a:rPr>
              <a:t>mph</a:t>
            </a:r>
            <a:endParaRPr sz="60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556" y="2371262"/>
            <a:ext cx="1259905" cy="611916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128549" y="2983133"/>
            <a:ext cx="1318260" cy="2940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710"/>
              </a:lnSpc>
              <a:spcBef>
                <a:spcPts val="95"/>
              </a:spcBef>
            </a:pPr>
            <a:r>
              <a:rPr dirty="0" sz="600">
                <a:latin typeface="Arial"/>
                <a:cs typeface="Arial"/>
              </a:rPr>
              <a:t>Better</a:t>
            </a:r>
            <a:r>
              <a:rPr dirty="0" sz="600" spc="50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electromagnets,</a:t>
            </a:r>
            <a:r>
              <a:rPr dirty="0" sz="600" spc="55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liquid</a:t>
            </a:r>
            <a:r>
              <a:rPr dirty="0" sz="600" spc="55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Nitrogen</a:t>
            </a:r>
            <a:endParaRPr sz="600">
              <a:latin typeface="Arial"/>
              <a:cs typeface="Arial"/>
            </a:endParaRPr>
          </a:p>
          <a:p>
            <a:pPr algn="ctr" marR="1270">
              <a:lnSpc>
                <a:spcPts val="695"/>
              </a:lnSpc>
            </a:pPr>
            <a:r>
              <a:rPr dirty="0" sz="600" spc="95">
                <a:latin typeface="Lucida Sans Unicode"/>
                <a:cs typeface="Lucida Sans Unicode"/>
              </a:rPr>
              <a:t>∼</a:t>
            </a:r>
            <a:r>
              <a:rPr dirty="0" sz="600" spc="20">
                <a:latin typeface="Lucida Sans Unicode"/>
                <a:cs typeface="Lucida Sans Unicode"/>
              </a:rPr>
              <a:t> </a:t>
            </a:r>
            <a:r>
              <a:rPr dirty="0" sz="600" spc="-25">
                <a:latin typeface="Arial"/>
                <a:cs typeface="Arial"/>
              </a:rPr>
              <a:t>77</a:t>
            </a:r>
            <a:r>
              <a:rPr dirty="0" sz="600" spc="-25" i="1">
                <a:latin typeface="Arial"/>
                <a:cs typeface="Arial"/>
              </a:rPr>
              <a:t>K</a:t>
            </a:r>
            <a:endParaRPr sz="600">
              <a:latin typeface="Arial"/>
              <a:cs typeface="Arial"/>
            </a:endParaRPr>
          </a:p>
          <a:p>
            <a:pPr algn="ctr" marR="1270">
              <a:lnSpc>
                <a:spcPts val="710"/>
              </a:lnSpc>
            </a:pPr>
            <a:r>
              <a:rPr dirty="0" sz="600">
                <a:latin typeface="Arial"/>
                <a:cs typeface="Arial"/>
              </a:rPr>
              <a:t>Liquid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Helium</a:t>
            </a:r>
            <a:r>
              <a:rPr dirty="0" sz="600" spc="30">
                <a:latin typeface="Arial"/>
                <a:cs typeface="Arial"/>
              </a:rPr>
              <a:t> </a:t>
            </a:r>
            <a:r>
              <a:rPr dirty="0" sz="600" spc="95">
                <a:latin typeface="Lucida Sans Unicode"/>
                <a:cs typeface="Lucida Sans Unicode"/>
              </a:rPr>
              <a:t>∼</a:t>
            </a:r>
            <a:r>
              <a:rPr dirty="0" sz="600" spc="10">
                <a:latin typeface="Lucida Sans Unicode"/>
                <a:cs typeface="Lucida Sans Unicode"/>
              </a:rPr>
              <a:t> </a:t>
            </a:r>
            <a:r>
              <a:rPr dirty="0" sz="600" spc="-25">
                <a:latin typeface="Arial"/>
                <a:cs typeface="Arial"/>
              </a:rPr>
              <a:t>4</a:t>
            </a:r>
            <a:r>
              <a:rPr dirty="0" sz="600" spc="-25" i="1">
                <a:latin typeface="Arial"/>
                <a:cs typeface="Arial"/>
              </a:rPr>
              <a:t>K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1575003" y="913644"/>
            <a:ext cx="1527810" cy="1336040"/>
            <a:chOff x="1575003" y="913644"/>
            <a:chExt cx="1527810" cy="1336040"/>
          </a:xfrm>
        </p:grpSpPr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6284" y="913959"/>
              <a:ext cx="1526183" cy="1335261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576284" y="1796483"/>
              <a:ext cx="68580" cy="90805"/>
            </a:xfrm>
            <a:custGeom>
              <a:avLst/>
              <a:gdLst/>
              <a:ahLst/>
              <a:cxnLst/>
              <a:rect l="l" t="t" r="r" b="b"/>
              <a:pathLst>
                <a:path w="68580" h="90805">
                  <a:moveTo>
                    <a:pt x="68428" y="0"/>
                  </a:moveTo>
                  <a:lnTo>
                    <a:pt x="0" y="0"/>
                  </a:lnTo>
                  <a:lnTo>
                    <a:pt x="0" y="90547"/>
                  </a:lnTo>
                  <a:lnTo>
                    <a:pt x="34086" y="90547"/>
                  </a:lnTo>
                  <a:lnTo>
                    <a:pt x="68428" y="90547"/>
                  </a:lnTo>
                  <a:lnTo>
                    <a:pt x="684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576284" y="1796483"/>
              <a:ext cx="68580" cy="90805"/>
            </a:xfrm>
            <a:custGeom>
              <a:avLst/>
              <a:gdLst/>
              <a:ahLst/>
              <a:cxnLst/>
              <a:rect l="l" t="t" r="r" b="b"/>
              <a:pathLst>
                <a:path w="68580" h="90805">
                  <a:moveTo>
                    <a:pt x="34086" y="90547"/>
                  </a:moveTo>
                  <a:lnTo>
                    <a:pt x="0" y="90547"/>
                  </a:lnTo>
                  <a:lnTo>
                    <a:pt x="0" y="0"/>
                  </a:lnTo>
                  <a:lnTo>
                    <a:pt x="68428" y="0"/>
                  </a:lnTo>
                  <a:lnTo>
                    <a:pt x="68428" y="90547"/>
                  </a:lnTo>
                  <a:lnTo>
                    <a:pt x="34086" y="9054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575003" y="913644"/>
              <a:ext cx="88265" cy="90805"/>
            </a:xfrm>
            <a:custGeom>
              <a:avLst/>
              <a:gdLst/>
              <a:ahLst/>
              <a:cxnLst/>
              <a:rect l="l" t="t" r="r" b="b"/>
              <a:pathLst>
                <a:path w="88264" h="90805">
                  <a:moveTo>
                    <a:pt x="88162" y="0"/>
                  </a:moveTo>
                  <a:lnTo>
                    <a:pt x="88162" y="90547"/>
                  </a:lnTo>
                  <a:lnTo>
                    <a:pt x="0" y="90547"/>
                  </a:lnTo>
                  <a:lnTo>
                    <a:pt x="0" y="0"/>
                  </a:lnTo>
                  <a:lnTo>
                    <a:pt x="881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575003" y="913644"/>
              <a:ext cx="88265" cy="90805"/>
            </a:xfrm>
            <a:custGeom>
              <a:avLst/>
              <a:gdLst/>
              <a:ahLst/>
              <a:cxnLst/>
              <a:rect l="l" t="t" r="r" b="b"/>
              <a:pathLst>
                <a:path w="88264" h="90805">
                  <a:moveTo>
                    <a:pt x="0" y="0"/>
                  </a:moveTo>
                  <a:lnTo>
                    <a:pt x="88162" y="0"/>
                  </a:lnTo>
                  <a:lnTo>
                    <a:pt x="88162" y="90547"/>
                  </a:lnTo>
                  <a:lnTo>
                    <a:pt x="42030" y="90547"/>
                  </a:lnTo>
                  <a:lnTo>
                    <a:pt x="0" y="90547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1807056" y="2281794"/>
            <a:ext cx="964565" cy="863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" spc="-60" b="1">
                <a:latin typeface="Arial"/>
                <a:cs typeface="Arial"/>
              </a:rPr>
              <a:t>Neven</a:t>
            </a:r>
            <a:r>
              <a:rPr dirty="0" sz="400" spc="30" b="1">
                <a:latin typeface="Arial"/>
                <a:cs typeface="Arial"/>
              </a:rPr>
              <a:t> </a:t>
            </a:r>
            <a:r>
              <a:rPr dirty="0" sz="400" spc="-50" b="1">
                <a:latin typeface="Arial"/>
                <a:cs typeface="Arial"/>
              </a:rPr>
              <a:t>Barišić</a:t>
            </a:r>
            <a:r>
              <a:rPr dirty="0" sz="400" spc="35" b="1">
                <a:latin typeface="Arial"/>
                <a:cs typeface="Arial"/>
              </a:rPr>
              <a:t> </a:t>
            </a:r>
            <a:r>
              <a:rPr dirty="0" sz="400" spc="-45" b="1">
                <a:latin typeface="Arial"/>
                <a:cs typeface="Arial"/>
              </a:rPr>
              <a:t>et</a:t>
            </a:r>
            <a:r>
              <a:rPr dirty="0" sz="400" spc="35" b="1">
                <a:latin typeface="Arial"/>
                <a:cs typeface="Arial"/>
              </a:rPr>
              <a:t> </a:t>
            </a:r>
            <a:r>
              <a:rPr dirty="0" sz="400" spc="-40" b="1">
                <a:latin typeface="Arial"/>
                <a:cs typeface="Arial"/>
              </a:rPr>
              <a:t>al.</a:t>
            </a:r>
            <a:r>
              <a:rPr dirty="0" sz="400" spc="35" b="1">
                <a:latin typeface="Arial"/>
                <a:cs typeface="Arial"/>
              </a:rPr>
              <a:t> </a:t>
            </a:r>
            <a:r>
              <a:rPr dirty="0" sz="400" spc="-60" b="1">
                <a:latin typeface="Arial"/>
                <a:cs typeface="Arial"/>
              </a:rPr>
              <a:t>PNAS</a:t>
            </a:r>
            <a:r>
              <a:rPr dirty="0" sz="400" spc="35" b="1">
                <a:latin typeface="Arial"/>
                <a:cs typeface="Arial"/>
              </a:rPr>
              <a:t> </a:t>
            </a:r>
            <a:r>
              <a:rPr dirty="0" sz="400" spc="-55" b="1">
                <a:latin typeface="Arial"/>
                <a:cs typeface="Arial"/>
              </a:rPr>
              <a:t>2013;110:12235-</a:t>
            </a:r>
            <a:r>
              <a:rPr dirty="0" sz="400" spc="-20" b="1">
                <a:latin typeface="Arial"/>
                <a:cs typeface="Arial"/>
              </a:rPr>
              <a:t>12240</a:t>
            </a:r>
            <a:endParaRPr sz="4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575231" y="2374428"/>
            <a:ext cx="1529080" cy="5359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dirty="0" sz="1100" spc="-10">
                <a:latin typeface="Tahoma"/>
                <a:cs typeface="Tahoma"/>
              </a:rPr>
              <a:t>Cuprates</a:t>
            </a:r>
            <a:endParaRPr sz="1100">
              <a:latin typeface="Tahoma"/>
              <a:cs typeface="Tahoma"/>
            </a:endParaRPr>
          </a:p>
          <a:p>
            <a:pPr algn="ctr" marL="37465" marR="30480">
              <a:lnSpc>
                <a:spcPct val="102699"/>
              </a:lnSpc>
            </a:pPr>
            <a:r>
              <a:rPr dirty="0" sz="1100">
                <a:latin typeface="Tahoma"/>
                <a:cs typeface="Tahoma"/>
              </a:rPr>
              <a:t>High</a:t>
            </a:r>
            <a:r>
              <a:rPr dirty="0" sz="1100" spc="-10">
                <a:latin typeface="Tahoma"/>
                <a:cs typeface="Tahoma"/>
              </a:rPr>
              <a:t> </a:t>
            </a:r>
            <a:r>
              <a:rPr dirty="0" sz="1100" i="1">
                <a:latin typeface="Arial"/>
                <a:cs typeface="Arial"/>
              </a:rPr>
              <a:t>T</a:t>
            </a:r>
            <a:r>
              <a:rPr dirty="0" baseline="-10416" sz="1200" i="1">
                <a:latin typeface="Arial"/>
                <a:cs typeface="Arial"/>
              </a:rPr>
              <a:t>c</a:t>
            </a:r>
            <a:r>
              <a:rPr dirty="0" baseline="-10416" sz="1200" spc="345" i="1">
                <a:latin typeface="Arial"/>
                <a:cs typeface="Arial"/>
              </a:rPr>
              <a:t> </a:t>
            </a:r>
            <a:r>
              <a:rPr dirty="0" sz="1100" spc="-55">
                <a:latin typeface="Tahoma"/>
                <a:cs typeface="Tahoma"/>
              </a:rPr>
              <a:t>superconductors </a:t>
            </a:r>
            <a:r>
              <a:rPr dirty="0" sz="1100" spc="-10">
                <a:latin typeface="Tahoma"/>
                <a:cs typeface="Tahoma"/>
              </a:rPr>
              <a:t>Crystal</a:t>
            </a:r>
            <a:r>
              <a:rPr dirty="0" sz="1100" spc="-4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structure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3413137" y="918184"/>
            <a:ext cx="1124585" cy="1633220"/>
            <a:chOff x="3413137" y="918184"/>
            <a:chExt cx="1124585" cy="1633220"/>
          </a:xfrm>
        </p:grpSpPr>
        <p:sp>
          <p:nvSpPr>
            <p:cNvPr id="18" name="object 18" descr=""/>
            <p:cNvSpPr/>
            <p:nvPr/>
          </p:nvSpPr>
          <p:spPr>
            <a:xfrm>
              <a:off x="3414646" y="1168534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40">
                  <a:moveTo>
                    <a:pt x="56047" y="0"/>
                  </a:moveTo>
                  <a:lnTo>
                    <a:pt x="34231" y="5084"/>
                  </a:lnTo>
                  <a:lnTo>
                    <a:pt x="16415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5" y="110447"/>
                  </a:lnTo>
                  <a:lnTo>
                    <a:pt x="34231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9" y="110447"/>
                  </a:lnTo>
                  <a:lnTo>
                    <a:pt x="107690" y="89881"/>
                  </a:lnTo>
                  <a:lnTo>
                    <a:pt x="112095" y="64698"/>
                  </a:lnTo>
                  <a:lnTo>
                    <a:pt x="107690" y="39516"/>
                  </a:lnTo>
                  <a:lnTo>
                    <a:pt x="95679" y="18950"/>
                  </a:lnTo>
                  <a:lnTo>
                    <a:pt x="77863" y="5084"/>
                  </a:lnTo>
                  <a:lnTo>
                    <a:pt x="5604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3414646" y="1168534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40">
                  <a:moveTo>
                    <a:pt x="112095" y="64698"/>
                  </a:moveTo>
                  <a:lnTo>
                    <a:pt x="107690" y="39516"/>
                  </a:lnTo>
                  <a:lnTo>
                    <a:pt x="95679" y="18950"/>
                  </a:lnTo>
                  <a:lnTo>
                    <a:pt x="77863" y="5084"/>
                  </a:lnTo>
                  <a:lnTo>
                    <a:pt x="56047" y="0"/>
                  </a:lnTo>
                  <a:lnTo>
                    <a:pt x="34231" y="5084"/>
                  </a:lnTo>
                  <a:lnTo>
                    <a:pt x="16415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5" y="110447"/>
                  </a:lnTo>
                  <a:lnTo>
                    <a:pt x="34231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9" y="110447"/>
                  </a:lnTo>
                  <a:lnTo>
                    <a:pt x="107690" y="89881"/>
                  </a:lnTo>
                  <a:lnTo>
                    <a:pt x="112095" y="646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3750930" y="1168534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40">
                  <a:moveTo>
                    <a:pt x="56047" y="0"/>
                  </a:move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3750930" y="1168534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40">
                  <a:moveTo>
                    <a:pt x="112095" y="64698"/>
                  </a:move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4087216" y="1168534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40">
                  <a:moveTo>
                    <a:pt x="56047" y="0"/>
                  </a:move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4087216" y="1168534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40">
                  <a:moveTo>
                    <a:pt x="112095" y="64698"/>
                  </a:move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4423502" y="1168534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40">
                  <a:moveTo>
                    <a:pt x="56047" y="0"/>
                  </a:move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4423502" y="1168534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40">
                  <a:moveTo>
                    <a:pt x="112095" y="64698"/>
                  </a:move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3414646" y="1556727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56047" y="0"/>
                  </a:moveTo>
                  <a:lnTo>
                    <a:pt x="34231" y="5084"/>
                  </a:lnTo>
                  <a:lnTo>
                    <a:pt x="16415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5" y="110447"/>
                  </a:lnTo>
                  <a:lnTo>
                    <a:pt x="34231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9" y="110447"/>
                  </a:lnTo>
                  <a:lnTo>
                    <a:pt x="107690" y="89881"/>
                  </a:lnTo>
                  <a:lnTo>
                    <a:pt x="112095" y="64698"/>
                  </a:lnTo>
                  <a:lnTo>
                    <a:pt x="107690" y="39516"/>
                  </a:lnTo>
                  <a:lnTo>
                    <a:pt x="95679" y="18950"/>
                  </a:lnTo>
                  <a:lnTo>
                    <a:pt x="77863" y="5084"/>
                  </a:lnTo>
                  <a:lnTo>
                    <a:pt x="5604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3414646" y="1556727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112095" y="64698"/>
                  </a:moveTo>
                  <a:lnTo>
                    <a:pt x="107690" y="39516"/>
                  </a:lnTo>
                  <a:lnTo>
                    <a:pt x="95679" y="18950"/>
                  </a:lnTo>
                  <a:lnTo>
                    <a:pt x="77863" y="5084"/>
                  </a:lnTo>
                  <a:lnTo>
                    <a:pt x="56047" y="0"/>
                  </a:lnTo>
                  <a:lnTo>
                    <a:pt x="34231" y="5084"/>
                  </a:lnTo>
                  <a:lnTo>
                    <a:pt x="16415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5" y="110447"/>
                  </a:lnTo>
                  <a:lnTo>
                    <a:pt x="34231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9" y="110447"/>
                  </a:lnTo>
                  <a:lnTo>
                    <a:pt x="107690" y="89881"/>
                  </a:lnTo>
                  <a:lnTo>
                    <a:pt x="112095" y="646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3414646" y="1944920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56047" y="0"/>
                  </a:moveTo>
                  <a:lnTo>
                    <a:pt x="34231" y="5084"/>
                  </a:lnTo>
                  <a:lnTo>
                    <a:pt x="16415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5" y="110447"/>
                  </a:lnTo>
                  <a:lnTo>
                    <a:pt x="34231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9" y="110447"/>
                  </a:lnTo>
                  <a:lnTo>
                    <a:pt x="107690" y="89881"/>
                  </a:lnTo>
                  <a:lnTo>
                    <a:pt x="112095" y="64698"/>
                  </a:lnTo>
                  <a:lnTo>
                    <a:pt x="107690" y="39516"/>
                  </a:lnTo>
                  <a:lnTo>
                    <a:pt x="95679" y="18950"/>
                  </a:lnTo>
                  <a:lnTo>
                    <a:pt x="77863" y="5084"/>
                  </a:lnTo>
                  <a:lnTo>
                    <a:pt x="5604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3414646" y="1944920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112095" y="64698"/>
                  </a:moveTo>
                  <a:lnTo>
                    <a:pt x="107690" y="39516"/>
                  </a:lnTo>
                  <a:lnTo>
                    <a:pt x="95679" y="18950"/>
                  </a:lnTo>
                  <a:lnTo>
                    <a:pt x="77863" y="5084"/>
                  </a:lnTo>
                  <a:lnTo>
                    <a:pt x="56047" y="0"/>
                  </a:lnTo>
                  <a:lnTo>
                    <a:pt x="34231" y="5084"/>
                  </a:lnTo>
                  <a:lnTo>
                    <a:pt x="16415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5" y="110447"/>
                  </a:lnTo>
                  <a:lnTo>
                    <a:pt x="34231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9" y="110447"/>
                  </a:lnTo>
                  <a:lnTo>
                    <a:pt x="107690" y="89881"/>
                  </a:lnTo>
                  <a:lnTo>
                    <a:pt x="112095" y="646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3414646" y="2333113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56047" y="0"/>
                  </a:moveTo>
                  <a:lnTo>
                    <a:pt x="34231" y="5084"/>
                  </a:lnTo>
                  <a:lnTo>
                    <a:pt x="16415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5" y="110447"/>
                  </a:lnTo>
                  <a:lnTo>
                    <a:pt x="34231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9" y="110447"/>
                  </a:lnTo>
                  <a:lnTo>
                    <a:pt x="107690" y="89881"/>
                  </a:lnTo>
                  <a:lnTo>
                    <a:pt x="112095" y="64698"/>
                  </a:lnTo>
                  <a:lnTo>
                    <a:pt x="107690" y="39516"/>
                  </a:lnTo>
                  <a:lnTo>
                    <a:pt x="95679" y="18950"/>
                  </a:lnTo>
                  <a:lnTo>
                    <a:pt x="77863" y="5084"/>
                  </a:lnTo>
                  <a:lnTo>
                    <a:pt x="5604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3414646" y="2333113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112095" y="64698"/>
                  </a:moveTo>
                  <a:lnTo>
                    <a:pt x="107690" y="39516"/>
                  </a:lnTo>
                  <a:lnTo>
                    <a:pt x="95679" y="18950"/>
                  </a:lnTo>
                  <a:lnTo>
                    <a:pt x="77863" y="5084"/>
                  </a:lnTo>
                  <a:lnTo>
                    <a:pt x="56047" y="0"/>
                  </a:lnTo>
                  <a:lnTo>
                    <a:pt x="34231" y="5084"/>
                  </a:lnTo>
                  <a:lnTo>
                    <a:pt x="16415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5" y="110447"/>
                  </a:lnTo>
                  <a:lnTo>
                    <a:pt x="34231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9" y="110447"/>
                  </a:lnTo>
                  <a:lnTo>
                    <a:pt x="107690" y="89881"/>
                  </a:lnTo>
                  <a:lnTo>
                    <a:pt x="112095" y="646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3750930" y="1556727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56047" y="0"/>
                  </a:move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3750930" y="1556727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112095" y="64698"/>
                  </a:move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3750930" y="1944920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56047" y="0"/>
                  </a:move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3750930" y="1944920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112095" y="64698"/>
                  </a:move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3750930" y="2333113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56047" y="0"/>
                  </a:move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3750930" y="2333113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112095" y="64698"/>
                  </a:move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4087216" y="1556727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56047" y="0"/>
                  </a:move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4087216" y="1556727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112095" y="64698"/>
                  </a:move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4087216" y="1944920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56047" y="0"/>
                  </a:move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4087216" y="1944920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112095" y="64698"/>
                  </a:move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4087216" y="2333113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56047" y="0"/>
                  </a:move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4087216" y="2333113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112095" y="64698"/>
                  </a:move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4423502" y="2333113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56047" y="0"/>
                  </a:move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4423502" y="2333113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112095" y="64698"/>
                  </a:move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4423502" y="1944920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56047" y="0"/>
                  </a:move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4423502" y="1944920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112095" y="64698"/>
                  </a:move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4423502" y="1556727"/>
              <a:ext cx="112395" cy="129539"/>
            </a:xfrm>
            <a:custGeom>
              <a:avLst/>
              <a:gdLst/>
              <a:ahLst/>
              <a:cxnLst/>
              <a:rect l="l" t="t" r="r" b="b"/>
              <a:pathLst>
                <a:path w="112395" h="129539">
                  <a:moveTo>
                    <a:pt x="56047" y="0"/>
                  </a:moveTo>
                  <a:lnTo>
                    <a:pt x="34232" y="5084"/>
                  </a:lnTo>
                  <a:lnTo>
                    <a:pt x="16416" y="18950"/>
                  </a:lnTo>
                  <a:lnTo>
                    <a:pt x="4404" y="39516"/>
                  </a:lnTo>
                  <a:lnTo>
                    <a:pt x="0" y="64698"/>
                  </a:lnTo>
                  <a:lnTo>
                    <a:pt x="4404" y="89881"/>
                  </a:lnTo>
                  <a:lnTo>
                    <a:pt x="16416" y="110447"/>
                  </a:lnTo>
                  <a:lnTo>
                    <a:pt x="34232" y="124313"/>
                  </a:lnTo>
                  <a:lnTo>
                    <a:pt x="56047" y="129397"/>
                  </a:lnTo>
                  <a:lnTo>
                    <a:pt x="77863" y="124313"/>
                  </a:lnTo>
                  <a:lnTo>
                    <a:pt x="95678" y="110447"/>
                  </a:lnTo>
                  <a:lnTo>
                    <a:pt x="107690" y="89881"/>
                  </a:lnTo>
                  <a:lnTo>
                    <a:pt x="112095" y="64698"/>
                  </a:lnTo>
                  <a:lnTo>
                    <a:pt x="107690" y="39516"/>
                  </a:lnTo>
                  <a:lnTo>
                    <a:pt x="95678" y="18950"/>
                  </a:lnTo>
                  <a:lnTo>
                    <a:pt x="77863" y="5084"/>
                  </a:lnTo>
                  <a:lnTo>
                    <a:pt x="5604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3463322" y="1233232"/>
              <a:ext cx="1072515" cy="1164590"/>
            </a:xfrm>
            <a:custGeom>
              <a:avLst/>
              <a:gdLst/>
              <a:ahLst/>
              <a:cxnLst/>
              <a:rect l="l" t="t" r="r" b="b"/>
              <a:pathLst>
                <a:path w="1072514" h="1164589">
                  <a:moveTo>
                    <a:pt x="1072275" y="388193"/>
                  </a:moveTo>
                  <a:lnTo>
                    <a:pt x="1067870" y="363010"/>
                  </a:lnTo>
                  <a:lnTo>
                    <a:pt x="1055858" y="342445"/>
                  </a:lnTo>
                  <a:lnTo>
                    <a:pt x="1038043" y="328579"/>
                  </a:lnTo>
                  <a:lnTo>
                    <a:pt x="1016227" y="323494"/>
                  </a:lnTo>
                  <a:lnTo>
                    <a:pt x="994412" y="328579"/>
                  </a:lnTo>
                  <a:lnTo>
                    <a:pt x="976596" y="342445"/>
                  </a:lnTo>
                  <a:lnTo>
                    <a:pt x="964584" y="363010"/>
                  </a:lnTo>
                  <a:lnTo>
                    <a:pt x="960180" y="388193"/>
                  </a:lnTo>
                  <a:lnTo>
                    <a:pt x="964584" y="413376"/>
                  </a:lnTo>
                  <a:lnTo>
                    <a:pt x="976596" y="433941"/>
                  </a:lnTo>
                  <a:lnTo>
                    <a:pt x="994412" y="447807"/>
                  </a:lnTo>
                  <a:lnTo>
                    <a:pt x="1016227" y="452892"/>
                  </a:lnTo>
                  <a:lnTo>
                    <a:pt x="1038043" y="447807"/>
                  </a:lnTo>
                  <a:lnTo>
                    <a:pt x="1055858" y="433941"/>
                  </a:lnTo>
                  <a:lnTo>
                    <a:pt x="1067870" y="413376"/>
                  </a:lnTo>
                  <a:lnTo>
                    <a:pt x="1072275" y="388193"/>
                  </a:lnTo>
                </a:path>
                <a:path w="1072514" h="1164589">
                  <a:moveTo>
                    <a:pt x="63419" y="0"/>
                  </a:moveTo>
                  <a:lnTo>
                    <a:pt x="287608" y="0"/>
                  </a:lnTo>
                </a:path>
                <a:path w="1072514" h="1164589">
                  <a:moveTo>
                    <a:pt x="399703" y="0"/>
                  </a:moveTo>
                  <a:lnTo>
                    <a:pt x="623894" y="0"/>
                  </a:lnTo>
                </a:path>
                <a:path w="1072514" h="1164589">
                  <a:moveTo>
                    <a:pt x="735989" y="0"/>
                  </a:moveTo>
                  <a:lnTo>
                    <a:pt x="960180" y="0"/>
                  </a:lnTo>
                </a:path>
                <a:path w="1072514" h="1164589">
                  <a:moveTo>
                    <a:pt x="960180" y="388193"/>
                  </a:moveTo>
                  <a:lnTo>
                    <a:pt x="735989" y="388193"/>
                  </a:lnTo>
                </a:path>
                <a:path w="1072514" h="1164589">
                  <a:moveTo>
                    <a:pt x="623894" y="388193"/>
                  </a:moveTo>
                  <a:lnTo>
                    <a:pt x="399703" y="388193"/>
                  </a:lnTo>
                </a:path>
                <a:path w="1072514" h="1164589">
                  <a:moveTo>
                    <a:pt x="287608" y="388193"/>
                  </a:moveTo>
                  <a:lnTo>
                    <a:pt x="63419" y="388193"/>
                  </a:lnTo>
                </a:path>
                <a:path w="1072514" h="1164589">
                  <a:moveTo>
                    <a:pt x="63419" y="776386"/>
                  </a:moveTo>
                  <a:lnTo>
                    <a:pt x="287608" y="776386"/>
                  </a:lnTo>
                </a:path>
                <a:path w="1072514" h="1164589">
                  <a:moveTo>
                    <a:pt x="399703" y="776386"/>
                  </a:moveTo>
                  <a:lnTo>
                    <a:pt x="623894" y="776386"/>
                  </a:lnTo>
                </a:path>
                <a:path w="1072514" h="1164589">
                  <a:moveTo>
                    <a:pt x="735989" y="776386"/>
                  </a:moveTo>
                  <a:lnTo>
                    <a:pt x="960180" y="776386"/>
                  </a:lnTo>
                </a:path>
                <a:path w="1072514" h="1164589">
                  <a:moveTo>
                    <a:pt x="960180" y="1164579"/>
                  </a:moveTo>
                  <a:lnTo>
                    <a:pt x="735989" y="1164579"/>
                  </a:lnTo>
                </a:path>
                <a:path w="1072514" h="1164589">
                  <a:moveTo>
                    <a:pt x="623894" y="1164579"/>
                  </a:moveTo>
                  <a:lnTo>
                    <a:pt x="399703" y="1164579"/>
                  </a:lnTo>
                </a:path>
                <a:path w="1072514" h="1164589">
                  <a:moveTo>
                    <a:pt x="287608" y="1164579"/>
                  </a:moveTo>
                  <a:lnTo>
                    <a:pt x="63419" y="1164579"/>
                  </a:lnTo>
                </a:path>
                <a:path w="1072514" h="1164589">
                  <a:moveTo>
                    <a:pt x="4455" y="64609"/>
                  </a:moveTo>
                  <a:lnTo>
                    <a:pt x="3553" y="323648"/>
                  </a:lnTo>
                  <a:lnTo>
                    <a:pt x="3553" y="323648"/>
                  </a:lnTo>
                </a:path>
                <a:path w="1072514" h="1164589">
                  <a:moveTo>
                    <a:pt x="9859" y="452827"/>
                  </a:moveTo>
                  <a:lnTo>
                    <a:pt x="11551" y="711865"/>
                  </a:lnTo>
                </a:path>
                <a:path w="1072514" h="1164589">
                  <a:moveTo>
                    <a:pt x="1392" y="840713"/>
                  </a:moveTo>
                  <a:lnTo>
                    <a:pt x="0" y="1100438"/>
                  </a:lnTo>
                </a:path>
                <a:path w="1072514" h="1164589">
                  <a:moveTo>
                    <a:pt x="343740" y="64698"/>
                  </a:moveTo>
                  <a:lnTo>
                    <a:pt x="343782" y="323494"/>
                  </a:lnTo>
                </a:path>
                <a:path w="1072514" h="1164589">
                  <a:moveTo>
                    <a:pt x="346227" y="452827"/>
                  </a:moveTo>
                  <a:lnTo>
                    <a:pt x="346297" y="711760"/>
                  </a:lnTo>
                </a:path>
                <a:path w="1072514" h="1164589">
                  <a:moveTo>
                    <a:pt x="343754" y="841085"/>
                  </a:moveTo>
                  <a:lnTo>
                    <a:pt x="343768" y="1099880"/>
                  </a:lnTo>
                </a:path>
                <a:path w="1072514" h="1164589">
                  <a:moveTo>
                    <a:pt x="681560" y="64674"/>
                  </a:moveTo>
                  <a:lnTo>
                    <a:pt x="681693" y="323526"/>
                  </a:lnTo>
                </a:path>
                <a:path w="1072514" h="1164589">
                  <a:moveTo>
                    <a:pt x="683690" y="452746"/>
                  </a:moveTo>
                  <a:lnTo>
                    <a:pt x="684860" y="711938"/>
                  </a:lnTo>
                </a:path>
                <a:path w="1072514" h="1164589">
                  <a:moveTo>
                    <a:pt x="676340" y="840947"/>
                  </a:moveTo>
                  <a:lnTo>
                    <a:pt x="678407" y="1099905"/>
                  </a:lnTo>
                </a:path>
                <a:path w="1072514" h="1164589">
                  <a:moveTo>
                    <a:pt x="1019366" y="64593"/>
                  </a:moveTo>
                  <a:lnTo>
                    <a:pt x="1019625" y="323615"/>
                  </a:lnTo>
                </a:path>
                <a:path w="1072514" h="1164589">
                  <a:moveTo>
                    <a:pt x="1018357" y="452843"/>
                  </a:moveTo>
                  <a:lnTo>
                    <a:pt x="1016991" y="711695"/>
                  </a:lnTo>
                </a:path>
                <a:path w="1072514" h="1164589">
                  <a:moveTo>
                    <a:pt x="1022014" y="840737"/>
                  </a:moveTo>
                  <a:lnTo>
                    <a:pt x="1020907" y="110010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3826223" y="1501903"/>
              <a:ext cx="0" cy="257810"/>
            </a:xfrm>
            <a:custGeom>
              <a:avLst/>
              <a:gdLst/>
              <a:ahLst/>
              <a:cxnLst/>
              <a:rect l="l" t="t" r="r" b="b"/>
              <a:pathLst>
                <a:path w="0" h="257810">
                  <a:moveTo>
                    <a:pt x="0" y="257679"/>
                  </a:moveTo>
                  <a:lnTo>
                    <a:pt x="0" y="0"/>
                  </a:lnTo>
                </a:path>
              </a:pathLst>
            </a:custGeom>
            <a:ln w="840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3809892" y="1501903"/>
              <a:ext cx="33020" cy="57150"/>
            </a:xfrm>
            <a:custGeom>
              <a:avLst/>
              <a:gdLst/>
              <a:ahLst/>
              <a:cxnLst/>
              <a:rect l="l" t="t" r="r" b="b"/>
              <a:pathLst>
                <a:path w="33020" h="57150">
                  <a:moveTo>
                    <a:pt x="16330" y="0"/>
                  </a:moveTo>
                  <a:lnTo>
                    <a:pt x="0" y="56611"/>
                  </a:lnTo>
                  <a:lnTo>
                    <a:pt x="32661" y="56611"/>
                  </a:lnTo>
                  <a:lnTo>
                    <a:pt x="1633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3809892" y="1501903"/>
              <a:ext cx="33020" cy="57150"/>
            </a:xfrm>
            <a:custGeom>
              <a:avLst/>
              <a:gdLst/>
              <a:ahLst/>
              <a:cxnLst/>
              <a:rect l="l" t="t" r="r" b="b"/>
              <a:pathLst>
                <a:path w="33020" h="57150">
                  <a:moveTo>
                    <a:pt x="16330" y="0"/>
                  </a:moveTo>
                  <a:lnTo>
                    <a:pt x="0" y="56611"/>
                  </a:lnTo>
                  <a:lnTo>
                    <a:pt x="32661" y="56611"/>
                  </a:lnTo>
                  <a:lnTo>
                    <a:pt x="16330" y="0"/>
                  </a:lnTo>
                  <a:close/>
                </a:path>
              </a:pathLst>
            </a:custGeom>
            <a:ln w="873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3781574" y="2274933"/>
              <a:ext cx="0" cy="269240"/>
            </a:xfrm>
            <a:custGeom>
              <a:avLst/>
              <a:gdLst/>
              <a:ahLst/>
              <a:cxnLst/>
              <a:rect l="l" t="t" r="r" b="b"/>
              <a:pathLst>
                <a:path w="0" h="269239">
                  <a:moveTo>
                    <a:pt x="0" y="0"/>
                  </a:moveTo>
                  <a:lnTo>
                    <a:pt x="0" y="268726"/>
                  </a:lnTo>
                </a:path>
              </a:pathLst>
            </a:custGeom>
            <a:ln w="1401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3765243" y="2487048"/>
              <a:ext cx="33020" cy="57150"/>
            </a:xfrm>
            <a:custGeom>
              <a:avLst/>
              <a:gdLst/>
              <a:ahLst/>
              <a:cxnLst/>
              <a:rect l="l" t="t" r="r" b="b"/>
              <a:pathLst>
                <a:path w="33020" h="57150">
                  <a:moveTo>
                    <a:pt x="32661" y="0"/>
                  </a:moveTo>
                  <a:lnTo>
                    <a:pt x="0" y="0"/>
                  </a:lnTo>
                  <a:lnTo>
                    <a:pt x="16330" y="56611"/>
                  </a:lnTo>
                  <a:lnTo>
                    <a:pt x="3266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3765243" y="2487048"/>
              <a:ext cx="33020" cy="57150"/>
            </a:xfrm>
            <a:custGeom>
              <a:avLst/>
              <a:gdLst/>
              <a:ahLst/>
              <a:cxnLst/>
              <a:rect l="l" t="t" r="r" b="b"/>
              <a:pathLst>
                <a:path w="33020" h="57150">
                  <a:moveTo>
                    <a:pt x="16330" y="56611"/>
                  </a:moveTo>
                  <a:lnTo>
                    <a:pt x="32661" y="0"/>
                  </a:lnTo>
                  <a:lnTo>
                    <a:pt x="0" y="0"/>
                  </a:lnTo>
                  <a:lnTo>
                    <a:pt x="16330" y="56611"/>
                  </a:lnTo>
                  <a:close/>
                </a:path>
              </a:pathLst>
            </a:custGeom>
            <a:ln w="1455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3434611" y="1118974"/>
              <a:ext cx="0" cy="265430"/>
            </a:xfrm>
            <a:custGeom>
              <a:avLst/>
              <a:gdLst/>
              <a:ahLst/>
              <a:cxnLst/>
              <a:rect l="l" t="t" r="r" b="b"/>
              <a:pathLst>
                <a:path w="0" h="265430">
                  <a:moveTo>
                    <a:pt x="0" y="0"/>
                  </a:moveTo>
                  <a:lnTo>
                    <a:pt x="0" y="265038"/>
                  </a:lnTo>
                </a:path>
              </a:pathLst>
            </a:custGeom>
            <a:ln w="840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3418281" y="1327402"/>
              <a:ext cx="33020" cy="57150"/>
            </a:xfrm>
            <a:custGeom>
              <a:avLst/>
              <a:gdLst/>
              <a:ahLst/>
              <a:cxnLst/>
              <a:rect l="l" t="t" r="r" b="b"/>
              <a:pathLst>
                <a:path w="33020" h="57150">
                  <a:moveTo>
                    <a:pt x="32661" y="0"/>
                  </a:moveTo>
                  <a:lnTo>
                    <a:pt x="0" y="0"/>
                  </a:lnTo>
                  <a:lnTo>
                    <a:pt x="16330" y="56611"/>
                  </a:lnTo>
                  <a:lnTo>
                    <a:pt x="3266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3418281" y="1118974"/>
              <a:ext cx="83820" cy="265430"/>
            </a:xfrm>
            <a:custGeom>
              <a:avLst/>
              <a:gdLst/>
              <a:ahLst/>
              <a:cxnLst/>
              <a:rect l="l" t="t" r="r" b="b"/>
              <a:pathLst>
                <a:path w="83820" h="265430">
                  <a:moveTo>
                    <a:pt x="16330" y="265038"/>
                  </a:moveTo>
                  <a:lnTo>
                    <a:pt x="32661" y="208427"/>
                  </a:lnTo>
                  <a:lnTo>
                    <a:pt x="0" y="208427"/>
                  </a:lnTo>
                  <a:lnTo>
                    <a:pt x="16330" y="265038"/>
                  </a:lnTo>
                  <a:close/>
                </a:path>
                <a:path w="83820" h="265430">
                  <a:moveTo>
                    <a:pt x="83293" y="261359"/>
                  </a:moveTo>
                  <a:lnTo>
                    <a:pt x="83293" y="0"/>
                  </a:lnTo>
                </a:path>
              </a:pathLst>
            </a:custGeom>
            <a:ln w="905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3485243" y="1118974"/>
              <a:ext cx="33020" cy="57150"/>
            </a:xfrm>
            <a:custGeom>
              <a:avLst/>
              <a:gdLst/>
              <a:ahLst/>
              <a:cxnLst/>
              <a:rect l="l" t="t" r="r" b="b"/>
              <a:pathLst>
                <a:path w="33020" h="57150">
                  <a:moveTo>
                    <a:pt x="16330" y="0"/>
                  </a:moveTo>
                  <a:lnTo>
                    <a:pt x="0" y="56611"/>
                  </a:lnTo>
                  <a:lnTo>
                    <a:pt x="32661" y="56611"/>
                  </a:lnTo>
                  <a:lnTo>
                    <a:pt x="1633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3485243" y="1118974"/>
              <a:ext cx="33020" cy="57150"/>
            </a:xfrm>
            <a:custGeom>
              <a:avLst/>
              <a:gdLst/>
              <a:ahLst/>
              <a:cxnLst/>
              <a:rect l="l" t="t" r="r" b="b"/>
              <a:pathLst>
                <a:path w="33020" h="57150">
                  <a:moveTo>
                    <a:pt x="16330" y="0"/>
                  </a:moveTo>
                  <a:lnTo>
                    <a:pt x="0" y="56611"/>
                  </a:lnTo>
                  <a:lnTo>
                    <a:pt x="32661" y="56611"/>
                  </a:lnTo>
                  <a:lnTo>
                    <a:pt x="16330" y="0"/>
                  </a:lnTo>
                  <a:close/>
                </a:path>
              </a:pathLst>
            </a:custGeom>
            <a:ln w="873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4463996" y="1487176"/>
              <a:ext cx="0" cy="269240"/>
            </a:xfrm>
            <a:custGeom>
              <a:avLst/>
              <a:gdLst/>
              <a:ahLst/>
              <a:cxnLst/>
              <a:rect l="l" t="t" r="r" b="b"/>
              <a:pathLst>
                <a:path w="0" h="269239">
                  <a:moveTo>
                    <a:pt x="0" y="0"/>
                  </a:moveTo>
                  <a:lnTo>
                    <a:pt x="0" y="268726"/>
                  </a:lnTo>
                </a:path>
              </a:pathLst>
            </a:custGeom>
            <a:ln w="1401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4447666" y="1699291"/>
              <a:ext cx="33020" cy="57150"/>
            </a:xfrm>
            <a:custGeom>
              <a:avLst/>
              <a:gdLst/>
              <a:ahLst/>
              <a:cxnLst/>
              <a:rect l="l" t="t" r="r" b="b"/>
              <a:pathLst>
                <a:path w="33020" h="57150">
                  <a:moveTo>
                    <a:pt x="32661" y="0"/>
                  </a:moveTo>
                  <a:lnTo>
                    <a:pt x="0" y="0"/>
                  </a:lnTo>
                  <a:lnTo>
                    <a:pt x="16330" y="56611"/>
                  </a:lnTo>
                  <a:lnTo>
                    <a:pt x="3266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4119598" y="1699291"/>
              <a:ext cx="361315" cy="440055"/>
            </a:xfrm>
            <a:custGeom>
              <a:avLst/>
              <a:gdLst/>
              <a:ahLst/>
              <a:cxnLst/>
              <a:rect l="l" t="t" r="r" b="b"/>
              <a:pathLst>
                <a:path w="361314" h="440055">
                  <a:moveTo>
                    <a:pt x="344398" y="56611"/>
                  </a:moveTo>
                  <a:lnTo>
                    <a:pt x="360729" y="0"/>
                  </a:lnTo>
                  <a:lnTo>
                    <a:pt x="328067" y="0"/>
                  </a:lnTo>
                  <a:lnTo>
                    <a:pt x="344398" y="56611"/>
                  </a:lnTo>
                  <a:close/>
                </a:path>
                <a:path w="361314" h="440055">
                  <a:moveTo>
                    <a:pt x="0" y="170716"/>
                  </a:moveTo>
                  <a:lnTo>
                    <a:pt x="0" y="439442"/>
                  </a:lnTo>
                </a:path>
              </a:pathLst>
            </a:custGeom>
            <a:ln w="1509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4103267" y="2082122"/>
              <a:ext cx="33020" cy="57150"/>
            </a:xfrm>
            <a:custGeom>
              <a:avLst/>
              <a:gdLst/>
              <a:ahLst/>
              <a:cxnLst/>
              <a:rect l="l" t="t" r="r" b="b"/>
              <a:pathLst>
                <a:path w="33020" h="57150">
                  <a:moveTo>
                    <a:pt x="32661" y="0"/>
                  </a:moveTo>
                  <a:lnTo>
                    <a:pt x="0" y="0"/>
                  </a:lnTo>
                  <a:lnTo>
                    <a:pt x="16330" y="56611"/>
                  </a:lnTo>
                  <a:lnTo>
                    <a:pt x="3266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4103267" y="2082122"/>
              <a:ext cx="33020" cy="57150"/>
            </a:xfrm>
            <a:custGeom>
              <a:avLst/>
              <a:gdLst/>
              <a:ahLst/>
              <a:cxnLst/>
              <a:rect l="l" t="t" r="r" b="b"/>
              <a:pathLst>
                <a:path w="33020" h="57150">
                  <a:moveTo>
                    <a:pt x="16330" y="56611"/>
                  </a:moveTo>
                  <a:lnTo>
                    <a:pt x="32661" y="0"/>
                  </a:lnTo>
                  <a:lnTo>
                    <a:pt x="0" y="0"/>
                  </a:lnTo>
                  <a:lnTo>
                    <a:pt x="16330" y="56611"/>
                  </a:lnTo>
                  <a:close/>
                </a:path>
              </a:pathLst>
            </a:custGeom>
            <a:ln w="1455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4515021" y="1501903"/>
              <a:ext cx="0" cy="257810"/>
            </a:xfrm>
            <a:custGeom>
              <a:avLst/>
              <a:gdLst/>
              <a:ahLst/>
              <a:cxnLst/>
              <a:rect l="l" t="t" r="r" b="b"/>
              <a:pathLst>
                <a:path w="0" h="257810">
                  <a:moveTo>
                    <a:pt x="0" y="257679"/>
                  </a:moveTo>
                  <a:lnTo>
                    <a:pt x="0" y="0"/>
                  </a:lnTo>
                </a:path>
              </a:pathLst>
            </a:custGeom>
            <a:ln w="840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4498690" y="1501903"/>
              <a:ext cx="33020" cy="57150"/>
            </a:xfrm>
            <a:custGeom>
              <a:avLst/>
              <a:gdLst/>
              <a:ahLst/>
              <a:cxnLst/>
              <a:rect l="l" t="t" r="r" b="b"/>
              <a:pathLst>
                <a:path w="33020" h="57150">
                  <a:moveTo>
                    <a:pt x="16330" y="0"/>
                  </a:moveTo>
                  <a:lnTo>
                    <a:pt x="0" y="56611"/>
                  </a:lnTo>
                  <a:lnTo>
                    <a:pt x="32661" y="56611"/>
                  </a:lnTo>
                  <a:lnTo>
                    <a:pt x="1633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4498690" y="1501903"/>
              <a:ext cx="33020" cy="644525"/>
            </a:xfrm>
            <a:custGeom>
              <a:avLst/>
              <a:gdLst/>
              <a:ahLst/>
              <a:cxnLst/>
              <a:rect l="l" t="t" r="r" b="b"/>
              <a:pathLst>
                <a:path w="33020" h="644525">
                  <a:moveTo>
                    <a:pt x="16330" y="0"/>
                  </a:moveTo>
                  <a:lnTo>
                    <a:pt x="0" y="56611"/>
                  </a:lnTo>
                  <a:lnTo>
                    <a:pt x="32661" y="56611"/>
                  </a:lnTo>
                  <a:lnTo>
                    <a:pt x="16330" y="0"/>
                  </a:lnTo>
                  <a:close/>
                </a:path>
                <a:path w="33020" h="644525">
                  <a:moveTo>
                    <a:pt x="13143" y="644190"/>
                  </a:moveTo>
                  <a:lnTo>
                    <a:pt x="13143" y="386511"/>
                  </a:lnTo>
                </a:path>
              </a:pathLst>
            </a:custGeom>
            <a:ln w="905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4495502" y="1888414"/>
              <a:ext cx="33020" cy="57150"/>
            </a:xfrm>
            <a:custGeom>
              <a:avLst/>
              <a:gdLst/>
              <a:ahLst/>
              <a:cxnLst/>
              <a:rect l="l" t="t" r="r" b="b"/>
              <a:pathLst>
                <a:path w="33020" h="57150">
                  <a:moveTo>
                    <a:pt x="16330" y="0"/>
                  </a:moveTo>
                  <a:lnTo>
                    <a:pt x="0" y="56611"/>
                  </a:lnTo>
                  <a:lnTo>
                    <a:pt x="32661" y="56611"/>
                  </a:lnTo>
                  <a:lnTo>
                    <a:pt x="1633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4167434" y="1100664"/>
              <a:ext cx="361315" cy="844550"/>
            </a:xfrm>
            <a:custGeom>
              <a:avLst/>
              <a:gdLst/>
              <a:ahLst/>
              <a:cxnLst/>
              <a:rect l="l" t="t" r="r" b="b"/>
              <a:pathLst>
                <a:path w="361314" h="844550">
                  <a:moveTo>
                    <a:pt x="344398" y="787749"/>
                  </a:moveTo>
                  <a:lnTo>
                    <a:pt x="328067" y="844360"/>
                  </a:lnTo>
                  <a:lnTo>
                    <a:pt x="360729" y="844360"/>
                  </a:lnTo>
                  <a:lnTo>
                    <a:pt x="344398" y="787749"/>
                  </a:lnTo>
                  <a:close/>
                </a:path>
                <a:path w="361314" h="844550">
                  <a:moveTo>
                    <a:pt x="0" y="257679"/>
                  </a:moveTo>
                  <a:lnTo>
                    <a:pt x="0" y="0"/>
                  </a:lnTo>
                </a:path>
              </a:pathLst>
            </a:custGeom>
            <a:ln w="905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4151103" y="1100664"/>
              <a:ext cx="33020" cy="57150"/>
            </a:xfrm>
            <a:custGeom>
              <a:avLst/>
              <a:gdLst/>
              <a:ahLst/>
              <a:cxnLst/>
              <a:rect l="l" t="t" r="r" b="b"/>
              <a:pathLst>
                <a:path w="33020" h="57150">
                  <a:moveTo>
                    <a:pt x="16330" y="0"/>
                  </a:moveTo>
                  <a:lnTo>
                    <a:pt x="0" y="56611"/>
                  </a:lnTo>
                  <a:lnTo>
                    <a:pt x="32661" y="56611"/>
                  </a:lnTo>
                  <a:lnTo>
                    <a:pt x="1633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3440987" y="1100664"/>
              <a:ext cx="742950" cy="1056640"/>
            </a:xfrm>
            <a:custGeom>
              <a:avLst/>
              <a:gdLst/>
              <a:ahLst/>
              <a:cxnLst/>
              <a:rect l="l" t="t" r="r" b="b"/>
              <a:pathLst>
                <a:path w="742950" h="1056639">
                  <a:moveTo>
                    <a:pt x="726447" y="0"/>
                  </a:moveTo>
                  <a:lnTo>
                    <a:pt x="710116" y="56611"/>
                  </a:lnTo>
                  <a:lnTo>
                    <a:pt x="742778" y="56611"/>
                  </a:lnTo>
                  <a:lnTo>
                    <a:pt x="726447" y="0"/>
                  </a:lnTo>
                  <a:close/>
                </a:path>
                <a:path w="742950" h="1056639">
                  <a:moveTo>
                    <a:pt x="0" y="791340"/>
                  </a:moveTo>
                  <a:lnTo>
                    <a:pt x="0" y="1056379"/>
                  </a:lnTo>
                </a:path>
              </a:pathLst>
            </a:custGeom>
            <a:ln w="905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3424656" y="2100432"/>
              <a:ext cx="33020" cy="57150"/>
            </a:xfrm>
            <a:custGeom>
              <a:avLst/>
              <a:gdLst/>
              <a:ahLst/>
              <a:cxnLst/>
              <a:rect l="l" t="t" r="r" b="b"/>
              <a:pathLst>
                <a:path w="33020" h="57150">
                  <a:moveTo>
                    <a:pt x="32661" y="0"/>
                  </a:moveTo>
                  <a:lnTo>
                    <a:pt x="0" y="0"/>
                  </a:lnTo>
                  <a:lnTo>
                    <a:pt x="16330" y="56611"/>
                  </a:lnTo>
                  <a:lnTo>
                    <a:pt x="3266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3424656" y="1892005"/>
              <a:ext cx="83820" cy="265430"/>
            </a:xfrm>
            <a:custGeom>
              <a:avLst/>
              <a:gdLst/>
              <a:ahLst/>
              <a:cxnLst/>
              <a:rect l="l" t="t" r="r" b="b"/>
              <a:pathLst>
                <a:path w="83820" h="265430">
                  <a:moveTo>
                    <a:pt x="16330" y="265038"/>
                  </a:moveTo>
                  <a:lnTo>
                    <a:pt x="32661" y="208427"/>
                  </a:lnTo>
                  <a:lnTo>
                    <a:pt x="0" y="208427"/>
                  </a:lnTo>
                  <a:lnTo>
                    <a:pt x="16330" y="265038"/>
                  </a:lnTo>
                  <a:close/>
                </a:path>
                <a:path w="83820" h="265430">
                  <a:moveTo>
                    <a:pt x="83293" y="261359"/>
                  </a:moveTo>
                  <a:lnTo>
                    <a:pt x="83293" y="0"/>
                  </a:lnTo>
                </a:path>
              </a:pathLst>
            </a:custGeom>
            <a:ln w="905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3491619" y="1892005"/>
              <a:ext cx="33020" cy="57150"/>
            </a:xfrm>
            <a:custGeom>
              <a:avLst/>
              <a:gdLst/>
              <a:ahLst/>
              <a:cxnLst/>
              <a:rect l="l" t="t" r="r" b="b"/>
              <a:pathLst>
                <a:path w="33020" h="57150">
                  <a:moveTo>
                    <a:pt x="16330" y="0"/>
                  </a:moveTo>
                  <a:lnTo>
                    <a:pt x="0" y="56611"/>
                  </a:lnTo>
                  <a:lnTo>
                    <a:pt x="32661" y="56611"/>
                  </a:lnTo>
                  <a:lnTo>
                    <a:pt x="1633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3491619" y="1892005"/>
              <a:ext cx="33020" cy="57150"/>
            </a:xfrm>
            <a:custGeom>
              <a:avLst/>
              <a:gdLst/>
              <a:ahLst/>
              <a:cxnLst/>
              <a:rect l="l" t="t" r="r" b="b"/>
              <a:pathLst>
                <a:path w="33020" h="57150">
                  <a:moveTo>
                    <a:pt x="16330" y="0"/>
                  </a:moveTo>
                  <a:lnTo>
                    <a:pt x="0" y="56611"/>
                  </a:lnTo>
                  <a:lnTo>
                    <a:pt x="32661" y="56611"/>
                  </a:lnTo>
                  <a:lnTo>
                    <a:pt x="16330" y="0"/>
                  </a:lnTo>
                  <a:close/>
                </a:path>
              </a:pathLst>
            </a:custGeom>
            <a:ln w="873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3465878" y="922932"/>
              <a:ext cx="322580" cy="163195"/>
            </a:xfrm>
            <a:custGeom>
              <a:avLst/>
              <a:gdLst/>
              <a:ahLst/>
              <a:cxnLst/>
              <a:rect l="l" t="t" r="r" b="b"/>
              <a:pathLst>
                <a:path w="322579" h="163194">
                  <a:moveTo>
                    <a:pt x="0" y="126200"/>
                  </a:moveTo>
                  <a:lnTo>
                    <a:pt x="20820" y="80394"/>
                  </a:lnTo>
                  <a:lnTo>
                    <a:pt x="50313" y="43775"/>
                  </a:lnTo>
                  <a:lnTo>
                    <a:pt x="86438" y="17438"/>
                  </a:lnTo>
                  <a:lnTo>
                    <a:pt x="127151" y="2480"/>
                  </a:lnTo>
                  <a:lnTo>
                    <a:pt x="170413" y="0"/>
                  </a:lnTo>
                  <a:lnTo>
                    <a:pt x="214179" y="11092"/>
                  </a:lnTo>
                  <a:lnTo>
                    <a:pt x="253905" y="35215"/>
                  </a:lnTo>
                  <a:lnTo>
                    <a:pt x="286140" y="69998"/>
                  </a:lnTo>
                  <a:lnTo>
                    <a:pt x="309368" y="113307"/>
                  </a:lnTo>
                  <a:lnTo>
                    <a:pt x="322071" y="163005"/>
                  </a:lnTo>
                </a:path>
              </a:pathLst>
            </a:custGeom>
            <a:ln w="94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3764375" y="1027118"/>
              <a:ext cx="32384" cy="59055"/>
            </a:xfrm>
            <a:custGeom>
              <a:avLst/>
              <a:gdLst/>
              <a:ahLst/>
              <a:cxnLst/>
              <a:rect l="l" t="t" r="r" b="b"/>
              <a:pathLst>
                <a:path w="32385" h="59055">
                  <a:moveTo>
                    <a:pt x="32283" y="0"/>
                  </a:moveTo>
                  <a:lnTo>
                    <a:pt x="0" y="5725"/>
                  </a:lnTo>
                  <a:lnTo>
                    <a:pt x="23582" y="58819"/>
                  </a:lnTo>
                  <a:lnTo>
                    <a:pt x="322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3764375" y="1027118"/>
              <a:ext cx="32384" cy="59055"/>
            </a:xfrm>
            <a:custGeom>
              <a:avLst/>
              <a:gdLst/>
              <a:ahLst/>
              <a:cxnLst/>
              <a:rect l="l" t="t" r="r" b="b"/>
              <a:pathLst>
                <a:path w="32385" h="59055">
                  <a:moveTo>
                    <a:pt x="23582" y="58819"/>
                  </a:moveTo>
                  <a:lnTo>
                    <a:pt x="32283" y="0"/>
                  </a:lnTo>
                  <a:lnTo>
                    <a:pt x="0" y="5725"/>
                  </a:lnTo>
                  <a:lnTo>
                    <a:pt x="23582" y="58819"/>
                  </a:lnTo>
                  <a:close/>
                </a:path>
              </a:pathLst>
            </a:custGeom>
            <a:ln w="87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0" name="object 80" descr=""/>
          <p:cNvSpPr txBox="1"/>
          <p:nvPr/>
        </p:nvSpPr>
        <p:spPr>
          <a:xfrm>
            <a:off x="68021" y="430172"/>
            <a:ext cx="4359910" cy="8915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dirty="0" sz="1100" spc="-35">
                <a:latin typeface="Tahoma"/>
                <a:cs typeface="Tahoma"/>
              </a:rPr>
              <a:t>Technological</a:t>
            </a:r>
            <a:r>
              <a:rPr dirty="0" sz="1100" spc="1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challenges</a:t>
            </a:r>
            <a:endParaRPr sz="1100">
              <a:latin typeface="Tahoma"/>
              <a:cs typeface="Tahoma"/>
            </a:endParaRPr>
          </a:p>
          <a:p>
            <a:pPr marL="1694814">
              <a:lnSpc>
                <a:spcPct val="100000"/>
              </a:lnSpc>
              <a:spcBef>
                <a:spcPts val="65"/>
              </a:spcBef>
              <a:tabLst>
                <a:tab pos="3228340" algn="l"/>
              </a:tabLst>
            </a:pPr>
            <a:r>
              <a:rPr dirty="0" sz="1100" spc="-25">
                <a:latin typeface="Tahoma"/>
                <a:cs typeface="Tahoma"/>
              </a:rPr>
              <a:t>Promising</a:t>
            </a:r>
            <a:r>
              <a:rPr dirty="0" sz="110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Materials</a:t>
            </a:r>
            <a:r>
              <a:rPr dirty="0" sz="1100">
                <a:latin typeface="Tahoma"/>
                <a:cs typeface="Tahoma"/>
              </a:rPr>
              <a:t>	</a:t>
            </a:r>
            <a:r>
              <a:rPr dirty="0" sz="1100" spc="-35">
                <a:latin typeface="Tahoma"/>
                <a:cs typeface="Tahoma"/>
              </a:rPr>
              <a:t>Challenging</a:t>
            </a:r>
            <a:r>
              <a:rPr dirty="0" sz="1100" spc="5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Theory</a:t>
            </a:r>
            <a:endParaRPr sz="1100">
              <a:latin typeface="Tahoma"/>
              <a:cs typeface="Tahoma"/>
            </a:endParaRPr>
          </a:p>
          <a:p>
            <a:pPr marL="3467735">
              <a:lnSpc>
                <a:spcPct val="100000"/>
              </a:lnSpc>
              <a:spcBef>
                <a:spcPts val="1135"/>
              </a:spcBef>
            </a:pPr>
            <a:r>
              <a:rPr dirty="0" sz="900" spc="-20" b="0" i="1">
                <a:latin typeface="Bookman Old Style"/>
                <a:cs typeface="Bookman Old Style"/>
              </a:rPr>
              <a:t>J</a:t>
            </a:r>
            <a:r>
              <a:rPr dirty="0" sz="900" spc="-20">
                <a:latin typeface="Trebuchet MS"/>
                <a:cs typeface="Trebuchet MS"/>
              </a:rPr>
              <a:t>(</a:t>
            </a:r>
            <a:r>
              <a:rPr dirty="0" sz="900" spc="-20" b="0" i="1">
                <a:latin typeface="Bookman Old Style"/>
                <a:cs typeface="Bookman Old Style"/>
              </a:rPr>
              <a:t>t</a:t>
            </a:r>
            <a:r>
              <a:rPr dirty="0" sz="900" spc="-20">
                <a:latin typeface="Trebuchet MS"/>
                <a:cs typeface="Trebuchet MS"/>
              </a:rPr>
              <a:t>)</a:t>
            </a:r>
            <a:endParaRPr sz="900">
              <a:latin typeface="Trebuchet MS"/>
              <a:cs typeface="Trebuchet MS"/>
            </a:endParaRPr>
          </a:p>
          <a:p>
            <a:pPr marL="3103880">
              <a:lnSpc>
                <a:spcPct val="100000"/>
              </a:lnSpc>
              <a:spcBef>
                <a:spcPts val="520"/>
              </a:spcBef>
            </a:pPr>
            <a:r>
              <a:rPr dirty="0" sz="1100" spc="-165" b="0" i="1">
                <a:latin typeface="Bookman Old Style"/>
                <a:cs typeface="Bookman Old Style"/>
              </a:rPr>
              <a:t>U</a:t>
            </a:r>
            <a:r>
              <a:rPr dirty="0" sz="1100" spc="-229" b="0" i="1">
                <a:latin typeface="Bookman Old Style"/>
                <a:cs typeface="Bookman Old Style"/>
              </a:rPr>
              <a:t> </a:t>
            </a:r>
            <a:r>
              <a:rPr dirty="0" sz="1100" spc="-25">
                <a:latin typeface="Tahoma"/>
                <a:cs typeface="Tahoma"/>
              </a:rPr>
              <a:t>(</a:t>
            </a:r>
            <a:r>
              <a:rPr dirty="0" sz="1100" spc="-25" b="0" i="1">
                <a:latin typeface="Bookman Old Style"/>
                <a:cs typeface="Bookman Old Style"/>
              </a:rPr>
              <a:t>t</a:t>
            </a:r>
            <a:r>
              <a:rPr dirty="0" sz="1100" spc="-25">
                <a:latin typeface="Tahoma"/>
                <a:cs typeface="Tahoma"/>
              </a:rPr>
              <a:t>)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81" name="object 81" descr=""/>
          <p:cNvSpPr txBox="1"/>
          <p:nvPr/>
        </p:nvSpPr>
        <p:spPr>
          <a:xfrm>
            <a:off x="3308477" y="2572574"/>
            <a:ext cx="1096010" cy="36385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5080" indent="90170">
              <a:lnSpc>
                <a:spcPct val="102600"/>
              </a:lnSpc>
              <a:spcBef>
                <a:spcPts val="55"/>
              </a:spcBef>
            </a:pPr>
            <a:r>
              <a:rPr dirty="0" sz="1100" spc="-35">
                <a:latin typeface="Tahoma"/>
                <a:cs typeface="Tahoma"/>
              </a:rPr>
              <a:t>Hubbard </a:t>
            </a:r>
            <a:r>
              <a:rPr dirty="0" sz="1100" spc="-20">
                <a:latin typeface="Tahoma"/>
                <a:cs typeface="Tahoma"/>
              </a:rPr>
              <a:t>model </a:t>
            </a:r>
            <a:r>
              <a:rPr dirty="0" sz="1100" spc="-35">
                <a:latin typeface="Tahoma"/>
                <a:cs typeface="Tahoma"/>
              </a:rPr>
              <a:t>Deceptively</a:t>
            </a:r>
            <a:r>
              <a:rPr dirty="0" sz="1100" spc="15">
                <a:latin typeface="Tahoma"/>
                <a:cs typeface="Tahoma"/>
              </a:rPr>
              <a:t> </a:t>
            </a:r>
            <a:r>
              <a:rPr dirty="0" sz="1100" spc="-50">
                <a:latin typeface="Tahoma"/>
                <a:cs typeface="Tahoma"/>
              </a:rPr>
              <a:t>simple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sz="1400" spc="-25"/>
              <a:t>Computational</a:t>
            </a:r>
            <a:r>
              <a:rPr dirty="0" sz="1400" spc="-45"/>
              <a:t> </a:t>
            </a:r>
            <a:r>
              <a:rPr dirty="0" sz="1400" spc="-10"/>
              <a:t>Methods.</a:t>
            </a:r>
            <a:r>
              <a:rPr dirty="0" sz="1400" spc="85"/>
              <a:t> </a:t>
            </a:r>
            <a:r>
              <a:rPr dirty="0" sz="1400" spc="-20"/>
              <a:t>Why?</a:t>
            </a:r>
            <a:endParaRPr sz="14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0984" y="674354"/>
            <a:ext cx="1710037" cy="126002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77152" y="1878333"/>
            <a:ext cx="2241550" cy="1391920"/>
          </a:xfrm>
          <a:prstGeom prst="rect">
            <a:avLst/>
          </a:prstGeom>
        </p:spPr>
        <p:txBody>
          <a:bodyPr wrap="square" lIns="0" tIns="65405" rIns="0" bIns="0" rtlCol="0" vert="horz">
            <a:spAutoFit/>
          </a:bodyPr>
          <a:lstStyle/>
          <a:p>
            <a:pPr marL="195580">
              <a:lnSpc>
                <a:spcPct val="100000"/>
              </a:lnSpc>
              <a:spcBef>
                <a:spcPts val="515"/>
              </a:spcBef>
            </a:pPr>
            <a:r>
              <a:rPr dirty="0" sz="900">
                <a:latin typeface="Arial"/>
                <a:cs typeface="Arial"/>
              </a:rPr>
              <a:t>“Theory</a:t>
            </a:r>
            <a:r>
              <a:rPr dirty="0" sz="900" spc="6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of</a:t>
            </a:r>
            <a:r>
              <a:rPr dirty="0" sz="900" spc="60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everything”</a:t>
            </a:r>
            <a:endParaRPr sz="900">
              <a:latin typeface="Arial"/>
              <a:cs typeface="Arial"/>
            </a:endParaRPr>
          </a:p>
          <a:p>
            <a:pPr marL="195580" marR="897890" indent="-158115">
              <a:lnSpc>
                <a:spcPct val="101499"/>
              </a:lnSpc>
              <a:spcBef>
                <a:spcPts val="395"/>
              </a:spcBef>
            </a:pPr>
            <a:r>
              <a:rPr dirty="0" baseline="6172" sz="13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6172" sz="1350" spc="322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900" spc="-10">
                <a:latin typeface="Arial"/>
                <a:cs typeface="Arial"/>
              </a:rPr>
              <a:t>Quantum</a:t>
            </a:r>
            <a:r>
              <a:rPr dirty="0" sz="900" spc="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Mechanics: </a:t>
            </a:r>
            <a:r>
              <a:rPr dirty="0" sz="900" spc="-35">
                <a:latin typeface="Arial"/>
                <a:cs typeface="Arial"/>
              </a:rPr>
              <a:t>Solvay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conference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1927</a:t>
            </a:r>
            <a:endParaRPr sz="900">
              <a:latin typeface="Arial"/>
              <a:cs typeface="Arial"/>
            </a:endParaRPr>
          </a:p>
          <a:p>
            <a:pPr marL="195580" marR="101600" indent="-158115">
              <a:lnSpc>
                <a:spcPct val="101499"/>
              </a:lnSpc>
              <a:spcBef>
                <a:spcPts val="400"/>
              </a:spcBef>
            </a:pPr>
            <a:r>
              <a:rPr dirty="0" baseline="6172" sz="13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6172" sz="1350" spc="27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900">
                <a:latin typeface="Arial"/>
                <a:cs typeface="Arial"/>
              </a:rPr>
              <a:t>Only</a:t>
            </a:r>
            <a:r>
              <a:rPr dirty="0" sz="900" spc="1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a</a:t>
            </a:r>
            <a:r>
              <a:rPr dirty="0" sz="900" spc="10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handful</a:t>
            </a:r>
            <a:r>
              <a:rPr dirty="0" sz="900" spc="1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of</a:t>
            </a:r>
            <a:r>
              <a:rPr dirty="0" sz="900" spc="10">
                <a:latin typeface="Arial"/>
                <a:cs typeface="Arial"/>
              </a:rPr>
              <a:t> </a:t>
            </a:r>
            <a:r>
              <a:rPr dirty="0" sz="900" spc="-30">
                <a:latin typeface="Arial"/>
                <a:cs typeface="Arial"/>
              </a:rPr>
              <a:t>problems</a:t>
            </a:r>
            <a:r>
              <a:rPr dirty="0" sz="900" spc="10">
                <a:latin typeface="Arial"/>
                <a:cs typeface="Arial"/>
              </a:rPr>
              <a:t> </a:t>
            </a:r>
            <a:r>
              <a:rPr dirty="0" sz="900" spc="-30">
                <a:latin typeface="Arial"/>
                <a:cs typeface="Arial"/>
              </a:rPr>
              <a:t>are</a:t>
            </a:r>
            <a:r>
              <a:rPr dirty="0" sz="900" spc="15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solvable </a:t>
            </a:r>
            <a:r>
              <a:rPr dirty="0" sz="900" spc="-10">
                <a:latin typeface="Arial"/>
                <a:cs typeface="Arial"/>
              </a:rPr>
              <a:t>EXACTLY</a:t>
            </a:r>
            <a:endParaRPr sz="900">
              <a:latin typeface="Arial"/>
              <a:cs typeface="Arial"/>
            </a:endParaRPr>
          </a:p>
          <a:p>
            <a:pPr marL="195580" marR="374650" indent="-158115">
              <a:lnSpc>
                <a:spcPct val="101499"/>
              </a:lnSpc>
              <a:spcBef>
                <a:spcPts val="400"/>
              </a:spcBef>
            </a:pPr>
            <a:r>
              <a:rPr dirty="0" baseline="6172" sz="13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6172" sz="1350" spc="247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900" spc="-40">
                <a:latin typeface="Arial"/>
                <a:cs typeface="Arial"/>
              </a:rPr>
              <a:t>Progress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 spc="-30">
                <a:latin typeface="Arial"/>
                <a:cs typeface="Arial"/>
              </a:rPr>
              <a:t>relies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on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well</a:t>
            </a:r>
            <a:r>
              <a:rPr dirty="0" sz="900" spc="5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understood </a:t>
            </a:r>
            <a:r>
              <a:rPr dirty="0" sz="900" spc="-10">
                <a:latin typeface="Arial"/>
                <a:cs typeface="Arial"/>
              </a:rPr>
              <a:t>approximations</a:t>
            </a:r>
            <a:endParaRPr sz="9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414"/>
              </a:spcBef>
            </a:pPr>
            <a:r>
              <a:rPr dirty="0" baseline="6172" sz="13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6172" sz="1350" spc="232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900">
                <a:latin typeface="Arial"/>
                <a:cs typeface="Arial"/>
              </a:rPr>
              <a:t>May</a:t>
            </a:r>
            <a:r>
              <a:rPr dirty="0" sz="900" spc="-5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also</a:t>
            </a:r>
            <a:r>
              <a:rPr dirty="0" sz="90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solve</a:t>
            </a:r>
            <a:r>
              <a:rPr dirty="0" sz="900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small</a:t>
            </a:r>
            <a:r>
              <a:rPr dirty="0" sz="900" spc="-5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systems</a:t>
            </a:r>
            <a:r>
              <a:rPr dirty="0" sz="900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numerically</a:t>
            </a:r>
            <a:endParaRPr sz="9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1988" y="674369"/>
            <a:ext cx="1440045" cy="1260018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2593962" y="2063265"/>
            <a:ext cx="1948814" cy="103822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14629">
              <a:lnSpc>
                <a:spcPct val="100000"/>
              </a:lnSpc>
              <a:spcBef>
                <a:spcPts val="434"/>
              </a:spcBef>
            </a:pPr>
            <a:r>
              <a:rPr dirty="0" sz="1100">
                <a:latin typeface="Tahoma"/>
                <a:cs typeface="Tahoma"/>
              </a:rPr>
              <a:t>Many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interacting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particles</a:t>
            </a:r>
            <a:endParaRPr sz="11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  <a:spcBef>
                <a:spcPts val="334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25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>
                <a:latin typeface="Tahoma"/>
                <a:cs typeface="Tahoma"/>
              </a:rPr>
              <a:t>”More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is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Different”</a:t>
            </a:r>
            <a:endParaRPr sz="1100">
              <a:latin typeface="Tahoma"/>
              <a:cs typeface="Tahoma"/>
            </a:endParaRPr>
          </a:p>
          <a:p>
            <a:pPr marL="214629" marR="30480">
              <a:lnSpc>
                <a:spcPct val="102600"/>
              </a:lnSpc>
              <a:spcBef>
                <a:spcPts val="295"/>
              </a:spcBef>
            </a:pPr>
            <a:r>
              <a:rPr dirty="0" sz="1100">
                <a:latin typeface="Tahoma"/>
                <a:cs typeface="Tahoma"/>
              </a:rPr>
              <a:t>P.W.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40">
                <a:latin typeface="Tahoma"/>
                <a:cs typeface="Tahoma"/>
              </a:rPr>
              <a:t>Anderson,</a:t>
            </a:r>
            <a:r>
              <a:rPr dirty="0" sz="1100" spc="-20">
                <a:latin typeface="Tahoma"/>
                <a:cs typeface="Tahoma"/>
              </a:rPr>
              <a:t> </a:t>
            </a:r>
            <a:r>
              <a:rPr dirty="0" sz="1100" spc="-35">
                <a:latin typeface="Tahoma"/>
                <a:cs typeface="Tahoma"/>
              </a:rPr>
              <a:t>Science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25" b="1">
                <a:latin typeface="Gill Sans MT"/>
                <a:cs typeface="Gill Sans MT"/>
              </a:rPr>
              <a:t>177</a:t>
            </a:r>
            <a:r>
              <a:rPr dirty="0" sz="1100" spc="-25">
                <a:latin typeface="Tahoma"/>
                <a:cs typeface="Tahoma"/>
              </a:rPr>
              <a:t>, </a:t>
            </a:r>
            <a:r>
              <a:rPr dirty="0" sz="1100" spc="-50">
                <a:latin typeface="Tahoma"/>
                <a:cs typeface="Tahoma"/>
              </a:rPr>
              <a:t>4047</a:t>
            </a:r>
            <a:r>
              <a:rPr dirty="0" sz="1100" spc="-2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(1972).</a:t>
            </a:r>
            <a:endParaRPr sz="11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  <a:spcBef>
                <a:spcPts val="335"/>
              </a:spcBef>
            </a:pPr>
            <a:r>
              <a:rPr dirty="0" baseline="5050" sz="165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5050" sz="1650" spc="247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100">
                <a:latin typeface="Tahoma"/>
                <a:cs typeface="Tahoma"/>
              </a:rPr>
              <a:t>Many</a:t>
            </a:r>
            <a:r>
              <a:rPr dirty="0" sz="1100" spc="-5">
                <a:latin typeface="Tahoma"/>
                <a:cs typeface="Tahoma"/>
              </a:rPr>
              <a:t> </a:t>
            </a:r>
            <a:r>
              <a:rPr dirty="0" sz="1100" spc="-60">
                <a:latin typeface="Tahoma"/>
                <a:cs typeface="Tahoma"/>
              </a:rPr>
              <a:t>emergent</a:t>
            </a:r>
            <a:r>
              <a:rPr dirty="0" sz="110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phenomena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300" y="72527"/>
            <a:ext cx="2684145" cy="176974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 marR="855344">
              <a:lnSpc>
                <a:spcPct val="100000"/>
              </a:lnSpc>
              <a:spcBef>
                <a:spcPts val="135"/>
              </a:spcBef>
            </a:pPr>
            <a:r>
              <a:rPr dirty="0" sz="1400" spc="-25">
                <a:solidFill>
                  <a:srgbClr val="3333B2"/>
                </a:solidFill>
                <a:latin typeface="Tahoma"/>
                <a:cs typeface="Tahoma"/>
              </a:rPr>
              <a:t>Computational</a:t>
            </a:r>
            <a:r>
              <a:rPr dirty="0" sz="1400" spc="-5">
                <a:solidFill>
                  <a:srgbClr val="3333B2"/>
                </a:solidFill>
                <a:latin typeface="Tahoma"/>
                <a:cs typeface="Tahoma"/>
              </a:rPr>
              <a:t> </a:t>
            </a:r>
            <a:r>
              <a:rPr dirty="0" sz="1400" spc="-10">
                <a:solidFill>
                  <a:srgbClr val="3333B2"/>
                </a:solidFill>
                <a:latin typeface="Tahoma"/>
                <a:cs typeface="Tahoma"/>
              </a:rPr>
              <a:t>Methods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660"/>
              </a:spcBef>
            </a:pPr>
            <a:endParaRPr sz="1400">
              <a:latin typeface="Tahoma"/>
              <a:cs typeface="Tahoma"/>
            </a:endParaRPr>
          </a:p>
          <a:p>
            <a:pPr algn="ctr" marR="861060">
              <a:lnSpc>
                <a:spcPct val="100000"/>
              </a:lnSpc>
            </a:pPr>
            <a:r>
              <a:rPr dirty="0" baseline="3968" sz="210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3968" sz="2100" spc="67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20">
                <a:latin typeface="Tahoma"/>
                <a:cs typeface="Tahoma"/>
              </a:rPr>
              <a:t>New </a:t>
            </a:r>
            <a:r>
              <a:rPr dirty="0" sz="1400" spc="-10">
                <a:latin typeface="Tahoma"/>
                <a:cs typeface="Tahoma"/>
              </a:rPr>
              <a:t>insights</a:t>
            </a:r>
            <a:endParaRPr sz="1400">
              <a:latin typeface="Tahoma"/>
              <a:cs typeface="Tahoma"/>
            </a:endParaRPr>
          </a:p>
          <a:p>
            <a:pPr marL="330200">
              <a:lnSpc>
                <a:spcPct val="100000"/>
              </a:lnSpc>
              <a:spcBef>
                <a:spcPts val="980"/>
              </a:spcBef>
            </a:pPr>
            <a:r>
              <a:rPr dirty="0" baseline="3968" sz="210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3968" sz="2100" spc="67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latin typeface="Tahoma"/>
                <a:cs typeface="Tahoma"/>
              </a:rPr>
              <a:t>Guide</a:t>
            </a:r>
            <a:r>
              <a:rPr dirty="0" sz="1400" spc="-15">
                <a:latin typeface="Tahoma"/>
                <a:cs typeface="Tahoma"/>
              </a:rPr>
              <a:t> </a:t>
            </a:r>
            <a:r>
              <a:rPr dirty="0" sz="1400" spc="-10">
                <a:latin typeface="Tahoma"/>
                <a:cs typeface="Tahoma"/>
              </a:rPr>
              <a:t>experiments</a:t>
            </a:r>
            <a:endParaRPr sz="1400">
              <a:latin typeface="Tahoma"/>
              <a:cs typeface="Tahoma"/>
            </a:endParaRPr>
          </a:p>
          <a:p>
            <a:pPr marL="330200">
              <a:lnSpc>
                <a:spcPct val="100000"/>
              </a:lnSpc>
              <a:spcBef>
                <a:spcPts val="980"/>
              </a:spcBef>
            </a:pPr>
            <a:r>
              <a:rPr dirty="0" baseline="3968" sz="210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3968" sz="2100" spc="6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latin typeface="Tahoma"/>
                <a:cs typeface="Tahoma"/>
              </a:rPr>
              <a:t>Suggest</a:t>
            </a:r>
            <a:r>
              <a:rPr dirty="0" sz="1400" spc="-20">
                <a:latin typeface="Tahoma"/>
                <a:cs typeface="Tahoma"/>
              </a:rPr>
              <a:t> </a:t>
            </a:r>
            <a:r>
              <a:rPr dirty="0" sz="1400" spc="-60">
                <a:latin typeface="Tahoma"/>
                <a:cs typeface="Tahoma"/>
              </a:rPr>
              <a:t>new</a:t>
            </a:r>
            <a:r>
              <a:rPr dirty="0" sz="1400" spc="-15">
                <a:latin typeface="Tahoma"/>
                <a:cs typeface="Tahoma"/>
              </a:rPr>
              <a:t> </a:t>
            </a:r>
            <a:r>
              <a:rPr dirty="0" sz="1400" spc="-10">
                <a:latin typeface="Tahoma"/>
                <a:cs typeface="Tahoma"/>
              </a:rPr>
              <a:t>materials</a:t>
            </a:r>
            <a:endParaRPr sz="1400">
              <a:latin typeface="Tahoma"/>
              <a:cs typeface="Tahoma"/>
            </a:endParaRPr>
          </a:p>
          <a:p>
            <a:pPr marL="330200">
              <a:lnSpc>
                <a:spcPct val="100000"/>
              </a:lnSpc>
              <a:spcBef>
                <a:spcPts val="975"/>
              </a:spcBef>
            </a:pPr>
            <a:r>
              <a:rPr dirty="0" baseline="3968" sz="210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3968" sz="2100" spc="6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5">
                <a:latin typeface="Tahoma"/>
                <a:cs typeface="Tahoma"/>
              </a:rPr>
              <a:t>Explore</a:t>
            </a:r>
            <a:r>
              <a:rPr dirty="0" sz="1400" spc="-25">
                <a:latin typeface="Tahoma"/>
                <a:cs typeface="Tahoma"/>
              </a:rPr>
              <a:t> </a:t>
            </a:r>
            <a:r>
              <a:rPr dirty="0" sz="1400" spc="-45">
                <a:latin typeface="Tahoma"/>
                <a:cs typeface="Tahoma"/>
              </a:rPr>
              <a:t>possible</a:t>
            </a:r>
            <a:r>
              <a:rPr dirty="0" sz="1400" spc="-20">
                <a:latin typeface="Tahoma"/>
                <a:cs typeface="Tahoma"/>
              </a:rPr>
              <a:t> </a:t>
            </a:r>
            <a:r>
              <a:rPr dirty="0" sz="1400" spc="-55">
                <a:latin typeface="Tahoma"/>
                <a:cs typeface="Tahoma"/>
              </a:rPr>
              <a:t>mechanisms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624395" y="1884766"/>
            <a:ext cx="74930" cy="2444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00" spc="-50">
                <a:latin typeface="Tahoma"/>
                <a:cs typeface="Tahoma"/>
              </a:rPr>
              <a:t>.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13410" y="1816306"/>
            <a:ext cx="3738879" cy="1266825"/>
          </a:xfrm>
          <a:prstGeom prst="rect">
            <a:avLst/>
          </a:prstGeom>
        </p:spPr>
        <p:txBody>
          <a:bodyPr wrap="square" lIns="0" tIns="135890" rIns="0" bIns="0" rtlCol="0" vert="horz">
            <a:spAutoFit/>
          </a:bodyPr>
          <a:lstStyle/>
          <a:p>
            <a:pPr marL="223520">
              <a:lnSpc>
                <a:spcPct val="100000"/>
              </a:lnSpc>
              <a:spcBef>
                <a:spcPts val="1070"/>
              </a:spcBef>
            </a:pPr>
            <a:r>
              <a:rPr dirty="0" sz="1400" spc="-50">
                <a:latin typeface="Tahoma"/>
                <a:cs typeface="Tahoma"/>
              </a:rPr>
              <a:t>.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dirty="0" baseline="3968" sz="210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3968" sz="2100" spc="67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30">
                <a:latin typeface="Tahoma"/>
                <a:cs typeface="Tahoma"/>
              </a:rPr>
              <a:t>Ongoing</a:t>
            </a:r>
            <a:r>
              <a:rPr dirty="0" sz="1400" spc="-20">
                <a:latin typeface="Tahoma"/>
                <a:cs typeface="Tahoma"/>
              </a:rPr>
              <a:t> </a:t>
            </a:r>
            <a:r>
              <a:rPr dirty="0" sz="1400" spc="-10">
                <a:latin typeface="Tahoma"/>
                <a:cs typeface="Tahoma"/>
              </a:rPr>
              <a:t>efforts</a:t>
            </a:r>
            <a:endParaRPr sz="1400">
              <a:latin typeface="Tahoma"/>
              <a:cs typeface="Tahoma"/>
            </a:endParaRPr>
          </a:p>
          <a:p>
            <a:pPr marL="223520" marR="5080" indent="-211454">
              <a:lnSpc>
                <a:spcPct val="106700"/>
              </a:lnSpc>
              <a:spcBef>
                <a:spcPts val="865"/>
              </a:spcBef>
            </a:pPr>
            <a:r>
              <a:rPr dirty="0" baseline="3968" sz="210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dirty="0" baseline="3968" sz="2100" spc="15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dirty="0" sz="1400" b="1">
                <a:solidFill>
                  <a:srgbClr val="FF0000"/>
                </a:solidFill>
                <a:latin typeface="Gill Sans MT"/>
                <a:cs typeface="Gill Sans MT"/>
              </a:rPr>
              <a:t>Challenge:</a:t>
            </a:r>
            <a:r>
              <a:rPr dirty="0" sz="1400" spc="190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400" spc="-10" b="1">
                <a:solidFill>
                  <a:srgbClr val="FF0000"/>
                </a:solidFill>
                <a:latin typeface="Gill Sans MT"/>
                <a:cs typeface="Gill Sans MT"/>
              </a:rPr>
              <a:t>Quantum</a:t>
            </a:r>
            <a:r>
              <a:rPr dirty="0" sz="1400" spc="45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400" spc="-35" b="1">
                <a:solidFill>
                  <a:srgbClr val="FF0000"/>
                </a:solidFill>
                <a:latin typeface="Gill Sans MT"/>
                <a:cs typeface="Gill Sans MT"/>
              </a:rPr>
              <a:t>problem</a:t>
            </a:r>
            <a:r>
              <a:rPr dirty="0" sz="1400" spc="50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400" b="1">
                <a:solidFill>
                  <a:srgbClr val="FF0000"/>
                </a:solidFill>
                <a:latin typeface="Gill Sans MT"/>
                <a:cs typeface="Gill Sans MT"/>
              </a:rPr>
              <a:t>on</a:t>
            </a:r>
            <a:r>
              <a:rPr dirty="0" sz="1400" spc="50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400" spc="-10" b="1">
                <a:solidFill>
                  <a:srgbClr val="FF0000"/>
                </a:solidFill>
                <a:latin typeface="Gill Sans MT"/>
                <a:cs typeface="Gill Sans MT"/>
              </a:rPr>
              <a:t>Classical computers</a:t>
            </a:r>
            <a:endParaRPr sz="1400">
              <a:latin typeface="Gill Sans MT"/>
              <a:cs typeface="Gill Sans MT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dirty="0" sz="1400"/>
              <a:t>The</a:t>
            </a:r>
            <a:r>
              <a:rPr dirty="0" sz="1400" spc="-50"/>
              <a:t> </a:t>
            </a:r>
            <a:r>
              <a:rPr dirty="0" sz="1400"/>
              <a:t>limits</a:t>
            </a:r>
            <a:r>
              <a:rPr dirty="0" sz="1400" spc="-45"/>
              <a:t> </a:t>
            </a:r>
            <a:r>
              <a:rPr dirty="0" sz="1400"/>
              <a:t>of</a:t>
            </a:r>
            <a:r>
              <a:rPr dirty="0" sz="1400" spc="-50"/>
              <a:t> </a:t>
            </a:r>
            <a:r>
              <a:rPr dirty="0" sz="1400" spc="-30"/>
              <a:t>classical</a:t>
            </a:r>
            <a:r>
              <a:rPr dirty="0" sz="1400" spc="-45"/>
              <a:t> </a:t>
            </a:r>
            <a:r>
              <a:rPr dirty="0" sz="1400" spc="-30"/>
              <a:t>computation</a:t>
            </a:r>
            <a:endParaRPr sz="14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420" y="570675"/>
            <a:ext cx="1892940" cy="1140852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85381" y="1980462"/>
            <a:ext cx="2021839" cy="36385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dirty="0" sz="1100">
                <a:latin typeface="Tahoma"/>
                <a:cs typeface="Tahoma"/>
              </a:rPr>
              <a:t>State</a:t>
            </a:r>
            <a:r>
              <a:rPr dirty="0" sz="1100" spc="-6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of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the</a:t>
            </a:r>
            <a:r>
              <a:rPr dirty="0" sz="1100" spc="-60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art</a:t>
            </a:r>
            <a:r>
              <a:rPr dirty="0" sz="1100" spc="-60">
                <a:latin typeface="Tahoma"/>
                <a:cs typeface="Tahoma"/>
              </a:rPr>
              <a:t> </a:t>
            </a:r>
            <a:r>
              <a:rPr dirty="0" sz="1100" spc="-30">
                <a:latin typeface="Tahoma"/>
                <a:cs typeface="Tahoma"/>
              </a:rPr>
              <a:t>classical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computer</a:t>
            </a:r>
            <a:endParaRPr sz="1100">
              <a:latin typeface="Tahoma"/>
              <a:cs typeface="Tahoma"/>
            </a:endParaRPr>
          </a:p>
          <a:p>
            <a:pPr algn="ctr" marL="50800">
              <a:lnSpc>
                <a:spcPct val="100000"/>
              </a:lnSpc>
              <a:spcBef>
                <a:spcPts val="35"/>
              </a:spcBef>
            </a:pPr>
            <a:r>
              <a:rPr dirty="0" sz="1100" spc="55">
                <a:latin typeface="Cambria"/>
                <a:cs typeface="Cambria"/>
              </a:rPr>
              <a:t>∼</a:t>
            </a:r>
            <a:r>
              <a:rPr dirty="0" sz="1100" spc="130">
                <a:latin typeface="Cambria"/>
                <a:cs typeface="Cambria"/>
              </a:rPr>
              <a:t> </a:t>
            </a:r>
            <a:r>
              <a:rPr dirty="0" sz="1100" b="1">
                <a:latin typeface="Gill Sans MT"/>
                <a:cs typeface="Gill Sans MT"/>
              </a:rPr>
              <a:t>50</a:t>
            </a:r>
            <a:r>
              <a:rPr dirty="0" sz="1100" spc="70" b="1">
                <a:latin typeface="Gill Sans MT"/>
                <a:cs typeface="Gill Sans MT"/>
              </a:rPr>
              <a:t> </a:t>
            </a:r>
            <a:r>
              <a:rPr dirty="0" sz="1100" spc="-10" b="1">
                <a:latin typeface="Gill Sans MT"/>
                <a:cs typeface="Gill Sans MT"/>
              </a:rPr>
              <a:t>electrons</a:t>
            </a:r>
            <a:endParaRPr sz="1100">
              <a:latin typeface="Gill Sans MT"/>
              <a:cs typeface="Gill Sans MT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91033" y="2504616"/>
            <a:ext cx="1810385" cy="36385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676910" marR="5080" indent="-664845">
              <a:lnSpc>
                <a:spcPct val="102600"/>
              </a:lnSpc>
              <a:spcBef>
                <a:spcPts val="55"/>
              </a:spcBef>
            </a:pPr>
            <a:r>
              <a:rPr dirty="0" sz="1100" spc="-25">
                <a:latin typeface="Tahoma"/>
                <a:cs typeface="Tahoma"/>
              </a:rPr>
              <a:t>Double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the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25">
                <a:latin typeface="Tahoma"/>
                <a:cs typeface="Tahoma"/>
              </a:rPr>
              <a:t>capacity</a:t>
            </a:r>
            <a:r>
              <a:rPr dirty="0" sz="1100" spc="-30">
                <a:latin typeface="Tahoma"/>
                <a:cs typeface="Tahoma"/>
              </a:rPr>
              <a:t> </a:t>
            </a:r>
            <a:r>
              <a:rPr dirty="0" sz="1100" spc="130">
                <a:latin typeface="Cambria"/>
                <a:cs typeface="Cambria"/>
              </a:rPr>
              <a:t>⇒</a:t>
            </a:r>
            <a:r>
              <a:rPr dirty="0" sz="1100" spc="60">
                <a:latin typeface="Cambria"/>
                <a:cs typeface="Cambria"/>
              </a:rPr>
              <a:t> </a:t>
            </a:r>
            <a:r>
              <a:rPr dirty="0" sz="1100">
                <a:latin typeface="Tahoma"/>
                <a:cs typeface="Tahoma"/>
              </a:rPr>
              <a:t>1</a:t>
            </a:r>
            <a:r>
              <a:rPr dirty="0" sz="1100" spc="-35">
                <a:latin typeface="Tahoma"/>
                <a:cs typeface="Tahoma"/>
              </a:rPr>
              <a:t> </a:t>
            </a:r>
            <a:r>
              <a:rPr dirty="0" sz="1100" spc="-70">
                <a:latin typeface="Tahoma"/>
                <a:cs typeface="Tahoma"/>
              </a:rPr>
              <a:t>more </a:t>
            </a:r>
            <a:r>
              <a:rPr dirty="0" sz="1100" spc="-10">
                <a:latin typeface="Tahoma"/>
                <a:cs typeface="Tahoma"/>
              </a:rPr>
              <a:t>electron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2592006" y="697877"/>
            <a:ext cx="1800225" cy="2391410"/>
            <a:chOff x="2592006" y="697877"/>
            <a:chExt cx="1800225" cy="2391410"/>
          </a:xfrm>
        </p:grpSpPr>
        <p:sp>
          <p:nvSpPr>
            <p:cNvPr id="7" name="object 7" descr=""/>
            <p:cNvSpPr/>
            <p:nvPr/>
          </p:nvSpPr>
          <p:spPr>
            <a:xfrm>
              <a:off x="2592006" y="697877"/>
              <a:ext cx="1800225" cy="2391410"/>
            </a:xfrm>
            <a:custGeom>
              <a:avLst/>
              <a:gdLst/>
              <a:ahLst/>
              <a:cxnLst/>
              <a:rect l="l" t="t" r="r" b="b"/>
              <a:pathLst>
                <a:path w="1800225" h="2391410">
                  <a:moveTo>
                    <a:pt x="1746022" y="0"/>
                  </a:moveTo>
                  <a:lnTo>
                    <a:pt x="54000" y="0"/>
                  </a:lnTo>
                  <a:lnTo>
                    <a:pt x="32980" y="4243"/>
                  </a:lnTo>
                  <a:lnTo>
                    <a:pt x="15816" y="15816"/>
                  </a:lnTo>
                  <a:lnTo>
                    <a:pt x="4243" y="32980"/>
                  </a:lnTo>
                  <a:lnTo>
                    <a:pt x="0" y="54000"/>
                  </a:lnTo>
                  <a:lnTo>
                    <a:pt x="0" y="2336838"/>
                  </a:lnTo>
                  <a:lnTo>
                    <a:pt x="4243" y="2357857"/>
                  </a:lnTo>
                  <a:lnTo>
                    <a:pt x="15816" y="2375022"/>
                  </a:lnTo>
                  <a:lnTo>
                    <a:pt x="32980" y="2386594"/>
                  </a:lnTo>
                  <a:lnTo>
                    <a:pt x="54000" y="2390838"/>
                  </a:lnTo>
                  <a:lnTo>
                    <a:pt x="1746022" y="2390838"/>
                  </a:lnTo>
                  <a:lnTo>
                    <a:pt x="1767042" y="2386594"/>
                  </a:lnTo>
                  <a:lnTo>
                    <a:pt x="1784206" y="2375022"/>
                  </a:lnTo>
                  <a:lnTo>
                    <a:pt x="1795779" y="2357857"/>
                  </a:lnTo>
                  <a:lnTo>
                    <a:pt x="1800023" y="2336838"/>
                  </a:lnTo>
                  <a:lnTo>
                    <a:pt x="1800023" y="54000"/>
                  </a:lnTo>
                  <a:lnTo>
                    <a:pt x="1795779" y="32980"/>
                  </a:lnTo>
                  <a:lnTo>
                    <a:pt x="1784206" y="15816"/>
                  </a:lnTo>
                  <a:lnTo>
                    <a:pt x="1767042" y="4243"/>
                  </a:lnTo>
                  <a:lnTo>
                    <a:pt x="1746022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610006" y="715877"/>
              <a:ext cx="1764030" cy="2355215"/>
            </a:xfrm>
            <a:custGeom>
              <a:avLst/>
              <a:gdLst/>
              <a:ahLst/>
              <a:cxnLst/>
              <a:rect l="l" t="t" r="r" b="b"/>
              <a:pathLst>
                <a:path w="1764029" h="2355215">
                  <a:moveTo>
                    <a:pt x="1728023" y="0"/>
                  </a:moveTo>
                  <a:lnTo>
                    <a:pt x="36000" y="0"/>
                  </a:lnTo>
                  <a:lnTo>
                    <a:pt x="21987" y="2829"/>
                  </a:lnTo>
                  <a:lnTo>
                    <a:pt x="10544" y="10544"/>
                  </a:lnTo>
                  <a:lnTo>
                    <a:pt x="2829" y="21987"/>
                  </a:lnTo>
                  <a:lnTo>
                    <a:pt x="0" y="36000"/>
                  </a:lnTo>
                  <a:lnTo>
                    <a:pt x="0" y="2318838"/>
                  </a:lnTo>
                  <a:lnTo>
                    <a:pt x="2829" y="2332851"/>
                  </a:lnTo>
                  <a:lnTo>
                    <a:pt x="10544" y="2344294"/>
                  </a:lnTo>
                  <a:lnTo>
                    <a:pt x="21987" y="2352009"/>
                  </a:lnTo>
                  <a:lnTo>
                    <a:pt x="36000" y="2354838"/>
                  </a:lnTo>
                  <a:lnTo>
                    <a:pt x="1728023" y="2354838"/>
                  </a:lnTo>
                  <a:lnTo>
                    <a:pt x="1742036" y="2352009"/>
                  </a:lnTo>
                  <a:lnTo>
                    <a:pt x="1753479" y="2344294"/>
                  </a:lnTo>
                  <a:lnTo>
                    <a:pt x="1761194" y="2332851"/>
                  </a:lnTo>
                  <a:lnTo>
                    <a:pt x="1764023" y="2318838"/>
                  </a:lnTo>
                  <a:lnTo>
                    <a:pt x="1764023" y="36000"/>
                  </a:lnTo>
                  <a:lnTo>
                    <a:pt x="1761194" y="21987"/>
                  </a:lnTo>
                  <a:lnTo>
                    <a:pt x="1753479" y="10544"/>
                  </a:lnTo>
                  <a:lnTo>
                    <a:pt x="1742036" y="2829"/>
                  </a:lnTo>
                  <a:lnTo>
                    <a:pt x="1728023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2806395" y="768869"/>
            <a:ext cx="1371600" cy="123253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ctr" marL="33020" marR="24765">
              <a:lnSpc>
                <a:spcPct val="102600"/>
              </a:lnSpc>
              <a:spcBef>
                <a:spcPts val="55"/>
              </a:spcBef>
            </a:pPr>
            <a:r>
              <a:rPr dirty="0" sz="1100" spc="-30">
                <a:latin typeface="Tahoma"/>
                <a:cs typeface="Tahoma"/>
              </a:rPr>
              <a:t>Computer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65">
                <a:latin typeface="Tahoma"/>
                <a:cs typeface="Tahoma"/>
              </a:rPr>
              <a:t>power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50">
                <a:latin typeface="Tahoma"/>
                <a:cs typeface="Tahoma"/>
              </a:rPr>
              <a:t>alone </a:t>
            </a:r>
            <a:r>
              <a:rPr dirty="0" sz="1100">
                <a:latin typeface="Tahoma"/>
                <a:cs typeface="Tahoma"/>
              </a:rPr>
              <a:t>will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>
                <a:latin typeface="Tahoma"/>
                <a:cs typeface="Tahoma"/>
              </a:rPr>
              <a:t>not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be</a:t>
            </a:r>
            <a:r>
              <a:rPr dirty="0" sz="1100" spc="-55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enough</a:t>
            </a:r>
            <a:endParaRPr sz="1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100">
              <a:latin typeface="Tahoma"/>
              <a:cs typeface="Tahoma"/>
            </a:endParaRPr>
          </a:p>
          <a:p>
            <a:pPr algn="ctr" marL="12065" marR="5080">
              <a:lnSpc>
                <a:spcPct val="102600"/>
              </a:lnSpc>
            </a:pPr>
            <a:r>
              <a:rPr dirty="0" sz="1100">
                <a:latin typeface="Tahoma"/>
                <a:cs typeface="Tahoma"/>
              </a:rPr>
              <a:t>1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-20">
                <a:latin typeface="Tahoma"/>
                <a:cs typeface="Tahoma"/>
              </a:rPr>
              <a:t>Petaflop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155">
                <a:latin typeface="Cambria"/>
                <a:cs typeface="Cambria"/>
              </a:rPr>
              <a:t>→</a:t>
            </a:r>
            <a:r>
              <a:rPr dirty="0" sz="1100" spc="95">
                <a:latin typeface="Cambria"/>
                <a:cs typeface="Cambria"/>
              </a:rPr>
              <a:t> </a:t>
            </a:r>
            <a:r>
              <a:rPr dirty="0" sz="1100" spc="55">
                <a:latin typeface="Cambria"/>
                <a:cs typeface="Cambria"/>
              </a:rPr>
              <a:t>∼</a:t>
            </a:r>
            <a:r>
              <a:rPr dirty="0" sz="1100" spc="85">
                <a:latin typeface="Cambria"/>
                <a:cs typeface="Cambria"/>
              </a:rPr>
              <a:t> </a:t>
            </a:r>
            <a:r>
              <a:rPr dirty="0" sz="1100">
                <a:latin typeface="Tahoma"/>
                <a:cs typeface="Tahoma"/>
              </a:rPr>
              <a:t>2</a:t>
            </a:r>
            <a:r>
              <a:rPr dirty="0" sz="1100" spc="-15">
                <a:latin typeface="Tahoma"/>
                <a:cs typeface="Tahoma"/>
              </a:rPr>
              <a:t> </a:t>
            </a:r>
            <a:r>
              <a:rPr dirty="0" sz="1100" spc="35">
                <a:latin typeface="Tahoma"/>
                <a:cs typeface="Tahoma"/>
              </a:rPr>
              <a:t>MW </a:t>
            </a:r>
            <a:r>
              <a:rPr dirty="0" sz="1100">
                <a:latin typeface="Tahoma"/>
                <a:cs typeface="Tahoma"/>
              </a:rPr>
              <a:t>of</a:t>
            </a:r>
            <a:r>
              <a:rPr dirty="0" sz="1100" spc="-60">
                <a:latin typeface="Tahoma"/>
                <a:cs typeface="Tahoma"/>
              </a:rPr>
              <a:t> </a:t>
            </a:r>
            <a:r>
              <a:rPr dirty="0" sz="1100" spc="-10">
                <a:latin typeface="Tahoma"/>
                <a:cs typeface="Tahoma"/>
              </a:rPr>
              <a:t>power</a:t>
            </a:r>
            <a:endParaRPr sz="1100">
              <a:latin typeface="Tahoma"/>
              <a:cs typeface="Tahoma"/>
            </a:endParaRPr>
          </a:p>
          <a:p>
            <a:pPr algn="ctr" marL="15875" marR="8255">
              <a:lnSpc>
                <a:spcPct val="102600"/>
              </a:lnSpc>
            </a:pPr>
            <a:r>
              <a:rPr dirty="0" sz="1100">
                <a:latin typeface="Tahoma"/>
                <a:cs typeface="Tahoma"/>
              </a:rPr>
              <a:t>(1 </a:t>
            </a:r>
            <a:r>
              <a:rPr dirty="0" sz="1100" spc="60">
                <a:latin typeface="Tahoma"/>
                <a:cs typeface="Tahoma"/>
              </a:rPr>
              <a:t>MW</a:t>
            </a:r>
            <a:r>
              <a:rPr dirty="0" sz="1100" spc="10">
                <a:latin typeface="Tahoma"/>
                <a:cs typeface="Tahoma"/>
              </a:rPr>
              <a:t> </a:t>
            </a:r>
            <a:r>
              <a:rPr dirty="0" sz="1100" spc="-70">
                <a:latin typeface="Tahoma"/>
                <a:cs typeface="Tahoma"/>
              </a:rPr>
              <a:t>powers</a:t>
            </a:r>
            <a:r>
              <a:rPr dirty="0" sz="1100" spc="10">
                <a:latin typeface="Tahoma"/>
                <a:cs typeface="Tahoma"/>
              </a:rPr>
              <a:t> </a:t>
            </a:r>
            <a:r>
              <a:rPr dirty="0" sz="1100" spc="55">
                <a:latin typeface="Cambria"/>
                <a:cs typeface="Cambria"/>
              </a:rPr>
              <a:t>∼</a:t>
            </a:r>
            <a:r>
              <a:rPr dirty="0" sz="1100" spc="100">
                <a:latin typeface="Cambria"/>
                <a:cs typeface="Cambria"/>
              </a:rPr>
              <a:t> </a:t>
            </a:r>
            <a:r>
              <a:rPr dirty="0" sz="1100" spc="-55">
                <a:latin typeface="Tahoma"/>
                <a:cs typeface="Tahoma"/>
              </a:rPr>
              <a:t>1000 </a:t>
            </a:r>
            <a:r>
              <a:rPr dirty="0" sz="1100" spc="-10">
                <a:latin typeface="Tahoma"/>
                <a:cs typeface="Tahoma"/>
              </a:rPr>
              <a:t>homes)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830385" y="2161322"/>
            <a:ext cx="1323975" cy="36385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272415" marR="5080" indent="-260350">
              <a:lnSpc>
                <a:spcPct val="102600"/>
              </a:lnSpc>
              <a:spcBef>
                <a:spcPts val="55"/>
              </a:spcBef>
            </a:pPr>
            <a:r>
              <a:rPr dirty="0" sz="1100" spc="155">
                <a:latin typeface="Cambria"/>
                <a:cs typeface="Cambria"/>
              </a:rPr>
              <a:t>→</a:t>
            </a:r>
            <a:r>
              <a:rPr dirty="0" sz="1100" spc="70">
                <a:latin typeface="Cambria"/>
                <a:cs typeface="Cambria"/>
              </a:rPr>
              <a:t> </a:t>
            </a:r>
            <a:r>
              <a:rPr dirty="0" sz="1100" spc="-20" b="1">
                <a:solidFill>
                  <a:srgbClr val="FF0000"/>
                </a:solidFill>
                <a:latin typeface="Gill Sans MT"/>
                <a:cs typeface="Gill Sans MT"/>
              </a:rPr>
              <a:t>Better</a:t>
            </a:r>
            <a:r>
              <a:rPr dirty="0" sz="1100" spc="50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100" spc="-40" b="1">
                <a:solidFill>
                  <a:srgbClr val="FF0000"/>
                </a:solidFill>
                <a:latin typeface="Gill Sans MT"/>
                <a:cs typeface="Gill Sans MT"/>
              </a:rPr>
              <a:t>algorithms </a:t>
            </a:r>
            <a:r>
              <a:rPr dirty="0" sz="1100" spc="-25" b="1">
                <a:solidFill>
                  <a:srgbClr val="FF0000"/>
                </a:solidFill>
                <a:latin typeface="Gill Sans MT"/>
                <a:cs typeface="Gill Sans MT"/>
              </a:rPr>
              <a:t>are</a:t>
            </a:r>
            <a:r>
              <a:rPr dirty="0" sz="1100" spc="-35" b="1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dirty="0" sz="1100" spc="-10" b="1">
                <a:solidFill>
                  <a:srgbClr val="FF0000"/>
                </a:solidFill>
                <a:latin typeface="Gill Sans MT"/>
                <a:cs typeface="Gill Sans MT"/>
              </a:rPr>
              <a:t>essential</a:t>
            </a:r>
            <a:endParaRPr sz="1100">
              <a:latin typeface="Gill Sans MT"/>
              <a:cs typeface="Gill Sans MT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817787" y="2649472"/>
            <a:ext cx="1287780" cy="191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spc="-30" b="1">
                <a:latin typeface="Gill Sans MT"/>
                <a:cs typeface="Gill Sans MT"/>
              </a:rPr>
              <a:t>Fundamental</a:t>
            </a:r>
            <a:r>
              <a:rPr dirty="0" sz="1100" spc="20" b="1">
                <a:latin typeface="Gill Sans MT"/>
                <a:cs typeface="Gill Sans MT"/>
              </a:rPr>
              <a:t> </a:t>
            </a:r>
            <a:r>
              <a:rPr dirty="0" sz="1100" spc="-10" b="1">
                <a:latin typeface="Gill Sans MT"/>
                <a:cs typeface="Gill Sans MT"/>
              </a:rPr>
              <a:t>limits!</a:t>
            </a:r>
            <a:endParaRPr sz="1100">
              <a:latin typeface="Gill Sans MT"/>
              <a:cs typeface="Gill Sans MT"/>
            </a:endParaRPr>
          </a:p>
        </p:txBody>
      </p:sp>
    </p:spTree>
  </p:cSld>
  <p:clrMapOvr>
    <a:masterClrMapping/>
  </p:clrMapOvr>
  <p:transition spd="fast">
    <p:cut thruBlk="0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Herbert F. Fotso6mm</dc:creator>
  <dc:title>Enabling Efficient Qubit-Photon Interfaces   for    Scalable Quantum Information Processing Platforms </dc:title>
  <dcterms:created xsi:type="dcterms:W3CDTF">2024-06-26T21:50:41Z</dcterms:created>
  <dcterms:modified xsi:type="dcterms:W3CDTF">2024-06-26T21:50:41Z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2024-06-26T00:00:00Z</vt:filetime>
  </property>
  <property fmtid="{D5CDD505-2E9C-101B-9397-08002B2CF9AE}" pid="3" name="Creator">
    <vt:lpwstr>LaTeX with Beamer class</vt:lpwstr>
  </property>
  <property fmtid="{D5CDD505-2E9C-101B-9397-08002B2CF9AE}" pid="4" name="LastSaved">
    <vt:filetime>2024-06-26T00:00:00Z</vt:filetime>
  </property>
  <property fmtid="{D5CDD505-2E9C-101B-9397-08002B2CF9AE}" pid="5" name="PTEX.Fullbanner">
    <vt:lpwstr>This is pdfTeX, Version 3.141592653-2.6-1.40.22 (TeX Live 2022/dev/Debian) kpathsea version 6.3.4/dev</vt:lpwstr>
  </property>
  <property fmtid="{D5CDD505-2E9C-101B-9397-08002B2CF9AE}" pid="6" name="Producer">
    <vt:lpwstr>pdfTeX-1.40.22</vt:lpwstr>
  </property>
</Properties>
</file>