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381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C768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37F67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537F67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08728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wholeTbl>
    <a:band2H>
      <a:tcTxStyle/>
      <a:tcStyle>
        <a:tcBdr/>
        <a:fill>
          <a:solidFill>
            <a:srgbClr val="FFFB00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410732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41073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7370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F9DF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14748"/>
              <a:satOff val="1446"/>
              <a:lumOff val="-896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>
                  <a:hueOff val="114748"/>
                  <a:satOff val="1446"/>
                  <a:lumOff val="-89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satOff val="-21357"/>
              <a:lumOff val="-20662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782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7839"/>
            <a:ext cx="21971000" cy="20066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21719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6000"/>
              </a:spcBef>
              <a:buSzTx/>
              <a:buNone/>
              <a:defRPr sz="5000"/>
            </a:lvl1pPr>
            <a:lvl2pPr marL="0" indent="457200" defTabSz="825500">
              <a:spcBef>
                <a:spcPts val="6000"/>
              </a:spcBef>
              <a:buSzTx/>
              <a:buNone/>
              <a:defRPr sz="5000"/>
            </a:lvl2pPr>
            <a:lvl3pPr marL="0" indent="914400" defTabSz="825500">
              <a:spcBef>
                <a:spcPts val="6000"/>
              </a:spcBef>
              <a:buSzTx/>
              <a:buNone/>
              <a:defRPr sz="5000"/>
            </a:lvl3pPr>
            <a:lvl4pPr marL="0" indent="1371600" defTabSz="825500">
              <a:spcBef>
                <a:spcPts val="6000"/>
              </a:spcBef>
              <a:buSzTx/>
              <a:buNone/>
              <a:defRPr sz="5000"/>
            </a:lvl4pPr>
            <a:lvl5pPr marL="0" indent="1828800" defTabSz="8255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7360"/>
            <a:ext cx="21971000" cy="735145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28667"/>
          </a:xfrm>
          <a:prstGeom prst="rect">
            <a:avLst/>
          </a:prstGeom>
        </p:spPr>
        <p:txBody>
          <a:bodyPr anchor="b"/>
          <a:lstStyle>
            <a:lvl1pPr marL="254000" indent="-2540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56257" y="9559997"/>
            <a:ext cx="13471486" cy="6985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avy pink and orange architecture against a blue sky"/>
          <p:cNvSpPr>
            <a:spLocks noGrp="1"/>
          </p:cNvSpPr>
          <p:nvPr>
            <p:ph type="pic" sz="quarter" idx="21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Low angle view of the corner of a modern building under a clear blue sky"/>
          <p:cNvSpPr>
            <a:spLocks noGrp="1"/>
          </p:cNvSpPr>
          <p:nvPr>
            <p:ph type="pic" sz="quarter" idx="22"/>
          </p:nvPr>
        </p:nvSpPr>
        <p:spPr>
          <a:xfrm>
            <a:off x="146177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Low angle view of a stone bridge under a partly cloudy sky"/>
          <p:cNvSpPr>
            <a:spLocks noGrp="1"/>
          </p:cNvSpPr>
          <p:nvPr>
            <p:ph type="pic" sz="quarter" idx="23"/>
          </p:nvPr>
        </p:nvSpPr>
        <p:spPr>
          <a:xfrm>
            <a:off x="61386" y="3632200"/>
            <a:ext cx="9690101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view of modern, metal building"/>
          <p:cNvSpPr>
            <a:spLocks noGrp="1"/>
          </p:cNvSpPr>
          <p:nvPr>
            <p:ph type="pic" idx="21"/>
          </p:nvPr>
        </p:nvSpPr>
        <p:spPr>
          <a:xfrm>
            <a:off x="-38100" y="-1295400"/>
            <a:ext cx="24447500" cy="162955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500" y="12483845"/>
            <a:ext cx="361188" cy="40411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ometric gray stone architecture"/>
          <p:cNvSpPr>
            <a:spLocks noGrp="1"/>
          </p:cNvSpPr>
          <p:nvPr>
            <p:ph type="pic" idx="21"/>
          </p:nvPr>
        </p:nvSpPr>
        <p:spPr>
          <a:xfrm>
            <a:off x="0" y="-4381500"/>
            <a:ext cx="24384001" cy="182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1945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eometric gray stone architecture"/>
          <p:cNvSpPr>
            <a:spLocks noGrp="1"/>
          </p:cNvSpPr>
          <p:nvPr>
            <p:ph type="pic" idx="21"/>
          </p:nvPr>
        </p:nvSpPr>
        <p:spPr>
          <a:xfrm>
            <a:off x="5707496" y="-660400"/>
            <a:ext cx="20053301" cy="150420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1" name="Angular stone architecture in light and shadow"/>
          <p:cNvSpPr>
            <a:spLocks noGrp="1"/>
          </p:cNvSpPr>
          <p:nvPr>
            <p:ph type="pic" idx="22"/>
          </p:nvPr>
        </p:nvSpPr>
        <p:spPr>
          <a:xfrm>
            <a:off x="12382500" y="0"/>
            <a:ext cx="219456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500" y="12483845"/>
            <a:ext cx="361188" cy="40411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906899"/>
            <a:ext cx="21971004" cy="4648201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6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60642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500" y="12458699"/>
            <a:ext cx="388620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Q4i - 6th Annual Quantum for International Workshop. Rome-NY. 26/Jun/2024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Q4i - 6th Annual Quantum for International Workshop. Rome-NY. 26/Jun/2024</a:t>
            </a:r>
          </a:p>
        </p:txBody>
      </p:sp>
      <p:sp>
        <p:nvSpPr>
          <p:cNvPr id="172" name="Frederico Brit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Frederico Brito</a:t>
            </a:r>
          </a:p>
        </p:txBody>
      </p:sp>
      <p:sp>
        <p:nvSpPr>
          <p:cNvPr id="173" name="Geometric Quantum Speed Limits in Open Quantum System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11040" spc="-110"/>
            </a:lvl1pPr>
          </a:lstStyle>
          <a:p>
            <a:r>
              <a:t>Geometric Quantum Speed Limits in Open Quantum Systems  </a:t>
            </a:r>
          </a:p>
        </p:txBody>
      </p:sp>
      <p:grpSp>
        <p:nvGrpSpPr>
          <p:cNvPr id="176" name="Group"/>
          <p:cNvGrpSpPr/>
          <p:nvPr/>
        </p:nvGrpSpPr>
        <p:grpSpPr>
          <a:xfrm>
            <a:off x="4512060" y="9207233"/>
            <a:ext cx="4093514" cy="2654105"/>
            <a:chOff x="0" y="0"/>
            <a:chExt cx="4093512" cy="2654104"/>
          </a:xfrm>
        </p:grpSpPr>
        <p:sp>
          <p:nvSpPr>
            <p:cNvPr id="174" name="Rectangle"/>
            <p:cNvSpPr/>
            <p:nvPr/>
          </p:nvSpPr>
          <p:spPr>
            <a:xfrm>
              <a:off x="0" y="0"/>
              <a:ext cx="4093513" cy="26541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chemeClr val="accent1">
                      <a:satOff val="5092"/>
                      <a:lumOff val="-28652"/>
                    </a:schemeClr>
                  </a:solidFill>
                </a:defRPr>
              </a:pPr>
              <a:endParaRPr/>
            </a:p>
          </p:txBody>
        </p:sp>
        <p:pic>
          <p:nvPicPr>
            <p:cNvPr id="175" name="tii_logo_thumbnail_0.png.webp.png" descr="tii_logo_thumbnail_0.png.webp.png"/>
            <p:cNvPicPr>
              <a:picLocks noChangeAspect="1"/>
            </p:cNvPicPr>
            <p:nvPr/>
          </p:nvPicPr>
          <p:blipFill>
            <a:blip r:embed="rId2"/>
            <a:srcRect l="11654" t="19582" r="12561" b="14236"/>
            <a:stretch>
              <a:fillRect/>
            </a:stretch>
          </p:blipFill>
          <p:spPr>
            <a:xfrm>
              <a:off x="67483" y="174634"/>
              <a:ext cx="3958558" cy="230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4045" y="0"/>
                  </a:moveTo>
                  <a:cubicBezTo>
                    <a:pt x="3791" y="0"/>
                    <a:pt x="3787" y="2"/>
                    <a:pt x="3787" y="439"/>
                  </a:cubicBezTo>
                  <a:lnTo>
                    <a:pt x="3787" y="882"/>
                  </a:lnTo>
                  <a:lnTo>
                    <a:pt x="4268" y="960"/>
                  </a:lnTo>
                  <a:cubicBezTo>
                    <a:pt x="6036" y="1245"/>
                    <a:pt x="7579" y="2850"/>
                    <a:pt x="8616" y="5479"/>
                  </a:cubicBezTo>
                  <a:cubicBezTo>
                    <a:pt x="9319" y="7263"/>
                    <a:pt x="9651" y="9648"/>
                    <a:pt x="9499" y="11802"/>
                  </a:cubicBezTo>
                  <a:cubicBezTo>
                    <a:pt x="9390" y="13347"/>
                    <a:pt x="9321" y="13744"/>
                    <a:pt x="8927" y="15132"/>
                  </a:cubicBezTo>
                  <a:cubicBezTo>
                    <a:pt x="8633" y="16170"/>
                    <a:pt x="8470" y="16582"/>
                    <a:pt x="8029" y="17393"/>
                  </a:cubicBezTo>
                  <a:cubicBezTo>
                    <a:pt x="6931" y="19409"/>
                    <a:pt x="5749" y="20450"/>
                    <a:pt x="4372" y="20618"/>
                  </a:cubicBezTo>
                  <a:lnTo>
                    <a:pt x="3787" y="20689"/>
                  </a:lnTo>
                  <a:lnTo>
                    <a:pt x="3787" y="21142"/>
                  </a:lnTo>
                  <a:lnTo>
                    <a:pt x="3787" y="21600"/>
                  </a:lnTo>
                  <a:lnTo>
                    <a:pt x="4402" y="21533"/>
                  </a:lnTo>
                  <a:cubicBezTo>
                    <a:pt x="5075" y="21461"/>
                    <a:pt x="5978" y="21060"/>
                    <a:pt x="6530" y="20585"/>
                  </a:cubicBezTo>
                  <a:cubicBezTo>
                    <a:pt x="7769" y="19518"/>
                    <a:pt x="8894" y="17571"/>
                    <a:pt x="9464" y="15507"/>
                  </a:cubicBezTo>
                  <a:cubicBezTo>
                    <a:pt x="10406" y="12101"/>
                    <a:pt x="10247" y="7989"/>
                    <a:pt x="9049" y="4850"/>
                  </a:cubicBezTo>
                  <a:cubicBezTo>
                    <a:pt x="8328" y="2963"/>
                    <a:pt x="7140" y="1357"/>
                    <a:pt x="5926" y="629"/>
                  </a:cubicBezTo>
                  <a:cubicBezTo>
                    <a:pt x="5414" y="321"/>
                    <a:pt x="4454" y="0"/>
                    <a:pt x="4045" y="0"/>
                  </a:cubicBezTo>
                  <a:close/>
                  <a:moveTo>
                    <a:pt x="11327" y="6160"/>
                  </a:moveTo>
                  <a:cubicBezTo>
                    <a:pt x="10769" y="6160"/>
                    <a:pt x="10535" y="6340"/>
                    <a:pt x="11004" y="6409"/>
                  </a:cubicBezTo>
                  <a:lnTo>
                    <a:pt x="11246" y="6446"/>
                  </a:lnTo>
                  <a:lnTo>
                    <a:pt x="11233" y="7503"/>
                  </a:lnTo>
                  <a:cubicBezTo>
                    <a:pt x="11222" y="8409"/>
                    <a:pt x="11234" y="8559"/>
                    <a:pt x="11327" y="8559"/>
                  </a:cubicBezTo>
                  <a:cubicBezTo>
                    <a:pt x="11419" y="8559"/>
                    <a:pt x="11432" y="8409"/>
                    <a:pt x="11420" y="7503"/>
                  </a:cubicBezTo>
                  <a:lnTo>
                    <a:pt x="11407" y="6446"/>
                  </a:lnTo>
                  <a:lnTo>
                    <a:pt x="11649" y="6409"/>
                  </a:lnTo>
                  <a:cubicBezTo>
                    <a:pt x="12119" y="6340"/>
                    <a:pt x="11884" y="6160"/>
                    <a:pt x="11327" y="6160"/>
                  </a:cubicBezTo>
                  <a:close/>
                  <a:moveTo>
                    <a:pt x="14150" y="6160"/>
                  </a:moveTo>
                  <a:cubicBezTo>
                    <a:pt x="14110" y="6160"/>
                    <a:pt x="14083" y="6638"/>
                    <a:pt x="14083" y="7361"/>
                  </a:cubicBezTo>
                  <a:cubicBezTo>
                    <a:pt x="14083" y="8084"/>
                    <a:pt x="14110" y="8559"/>
                    <a:pt x="14150" y="8559"/>
                  </a:cubicBezTo>
                  <a:cubicBezTo>
                    <a:pt x="14187" y="8559"/>
                    <a:pt x="14215" y="8325"/>
                    <a:pt x="14215" y="8038"/>
                  </a:cubicBezTo>
                  <a:cubicBezTo>
                    <a:pt x="14215" y="7216"/>
                    <a:pt x="14409" y="6823"/>
                    <a:pt x="14687" y="7078"/>
                  </a:cubicBezTo>
                  <a:cubicBezTo>
                    <a:pt x="14792" y="7175"/>
                    <a:pt x="14813" y="7323"/>
                    <a:pt x="14813" y="7878"/>
                  </a:cubicBezTo>
                  <a:cubicBezTo>
                    <a:pt x="14813" y="8407"/>
                    <a:pt x="14835" y="8559"/>
                    <a:pt x="14912" y="8559"/>
                  </a:cubicBezTo>
                  <a:cubicBezTo>
                    <a:pt x="14987" y="8559"/>
                    <a:pt x="15013" y="8422"/>
                    <a:pt x="15012" y="8016"/>
                  </a:cubicBezTo>
                  <a:cubicBezTo>
                    <a:pt x="15011" y="7718"/>
                    <a:pt x="14994" y="7365"/>
                    <a:pt x="14973" y="7231"/>
                  </a:cubicBezTo>
                  <a:cubicBezTo>
                    <a:pt x="14922" y="6905"/>
                    <a:pt x="14660" y="6707"/>
                    <a:pt x="14455" y="6840"/>
                  </a:cubicBezTo>
                  <a:cubicBezTo>
                    <a:pt x="14260" y="6968"/>
                    <a:pt x="14215" y="6905"/>
                    <a:pt x="14215" y="6487"/>
                  </a:cubicBezTo>
                  <a:cubicBezTo>
                    <a:pt x="14215" y="6309"/>
                    <a:pt x="14187" y="6160"/>
                    <a:pt x="14150" y="6160"/>
                  </a:cubicBezTo>
                  <a:close/>
                  <a:moveTo>
                    <a:pt x="17803" y="6160"/>
                  </a:moveTo>
                  <a:cubicBezTo>
                    <a:pt x="17763" y="6160"/>
                    <a:pt x="17738" y="6638"/>
                    <a:pt x="17738" y="7361"/>
                  </a:cubicBezTo>
                  <a:cubicBezTo>
                    <a:pt x="17738" y="8084"/>
                    <a:pt x="17763" y="8559"/>
                    <a:pt x="17803" y="8559"/>
                  </a:cubicBezTo>
                  <a:cubicBezTo>
                    <a:pt x="17843" y="8559"/>
                    <a:pt x="17870" y="8084"/>
                    <a:pt x="17870" y="7361"/>
                  </a:cubicBezTo>
                  <a:cubicBezTo>
                    <a:pt x="17870" y="6638"/>
                    <a:pt x="17843" y="6160"/>
                    <a:pt x="17803" y="6160"/>
                  </a:cubicBezTo>
                  <a:close/>
                  <a:moveTo>
                    <a:pt x="15841" y="6792"/>
                  </a:moveTo>
                  <a:cubicBezTo>
                    <a:pt x="15797" y="6774"/>
                    <a:pt x="15759" y="6773"/>
                    <a:pt x="15737" y="6796"/>
                  </a:cubicBezTo>
                  <a:cubicBezTo>
                    <a:pt x="15694" y="6842"/>
                    <a:pt x="15573" y="6875"/>
                    <a:pt x="15469" y="6870"/>
                  </a:cubicBezTo>
                  <a:lnTo>
                    <a:pt x="15278" y="6859"/>
                  </a:lnTo>
                  <a:lnTo>
                    <a:pt x="15278" y="7711"/>
                  </a:lnTo>
                  <a:cubicBezTo>
                    <a:pt x="15278" y="8200"/>
                    <a:pt x="15307" y="8559"/>
                    <a:pt x="15345" y="8559"/>
                  </a:cubicBezTo>
                  <a:cubicBezTo>
                    <a:pt x="15382" y="8559"/>
                    <a:pt x="15412" y="8325"/>
                    <a:pt x="15412" y="8038"/>
                  </a:cubicBezTo>
                  <a:cubicBezTo>
                    <a:pt x="15412" y="7216"/>
                    <a:pt x="15605" y="6823"/>
                    <a:pt x="15882" y="7078"/>
                  </a:cubicBezTo>
                  <a:cubicBezTo>
                    <a:pt x="15987" y="7175"/>
                    <a:pt x="16010" y="7323"/>
                    <a:pt x="16010" y="7878"/>
                  </a:cubicBezTo>
                  <a:cubicBezTo>
                    <a:pt x="16010" y="8256"/>
                    <a:pt x="16040" y="8559"/>
                    <a:pt x="16077" y="8559"/>
                  </a:cubicBezTo>
                  <a:cubicBezTo>
                    <a:pt x="16115" y="8559"/>
                    <a:pt x="16142" y="8235"/>
                    <a:pt x="16142" y="7819"/>
                  </a:cubicBezTo>
                  <a:cubicBezTo>
                    <a:pt x="16142" y="7160"/>
                    <a:pt x="16125" y="7060"/>
                    <a:pt x="15980" y="6896"/>
                  </a:cubicBezTo>
                  <a:cubicBezTo>
                    <a:pt x="15935" y="6846"/>
                    <a:pt x="15885" y="6810"/>
                    <a:pt x="15841" y="6792"/>
                  </a:cubicBezTo>
                  <a:close/>
                  <a:moveTo>
                    <a:pt x="16898" y="6807"/>
                  </a:moveTo>
                  <a:cubicBezTo>
                    <a:pt x="16848" y="6812"/>
                    <a:pt x="16799" y="6829"/>
                    <a:pt x="16748" y="6859"/>
                  </a:cubicBezTo>
                  <a:cubicBezTo>
                    <a:pt x="16410" y="7061"/>
                    <a:pt x="16314" y="7921"/>
                    <a:pt x="16580" y="8377"/>
                  </a:cubicBezTo>
                  <a:cubicBezTo>
                    <a:pt x="16638" y="8478"/>
                    <a:pt x="16795" y="8559"/>
                    <a:pt x="16939" y="8559"/>
                  </a:cubicBezTo>
                  <a:cubicBezTo>
                    <a:pt x="17220" y="8559"/>
                    <a:pt x="17382" y="8357"/>
                    <a:pt x="17446" y="7923"/>
                  </a:cubicBezTo>
                  <a:cubicBezTo>
                    <a:pt x="17536" y="7307"/>
                    <a:pt x="17244" y="6768"/>
                    <a:pt x="16898" y="6807"/>
                  </a:cubicBezTo>
                  <a:close/>
                  <a:moveTo>
                    <a:pt x="18663" y="6811"/>
                  </a:moveTo>
                  <a:cubicBezTo>
                    <a:pt x="18597" y="6810"/>
                    <a:pt x="18533" y="6824"/>
                    <a:pt x="18474" y="6859"/>
                  </a:cubicBezTo>
                  <a:cubicBezTo>
                    <a:pt x="18136" y="7061"/>
                    <a:pt x="18040" y="7921"/>
                    <a:pt x="18305" y="8377"/>
                  </a:cubicBezTo>
                  <a:cubicBezTo>
                    <a:pt x="18457" y="8637"/>
                    <a:pt x="18902" y="8613"/>
                    <a:pt x="19065" y="8332"/>
                  </a:cubicBezTo>
                  <a:cubicBezTo>
                    <a:pt x="19208" y="8087"/>
                    <a:pt x="19242" y="7538"/>
                    <a:pt x="19135" y="7194"/>
                  </a:cubicBezTo>
                  <a:cubicBezTo>
                    <a:pt x="19063" y="6963"/>
                    <a:pt x="18859" y="6813"/>
                    <a:pt x="18663" y="6811"/>
                  </a:cubicBezTo>
                  <a:close/>
                  <a:moveTo>
                    <a:pt x="13470" y="6818"/>
                  </a:moveTo>
                  <a:cubicBezTo>
                    <a:pt x="13287" y="6843"/>
                    <a:pt x="13085" y="6976"/>
                    <a:pt x="13018" y="7194"/>
                  </a:cubicBezTo>
                  <a:cubicBezTo>
                    <a:pt x="12921" y="7504"/>
                    <a:pt x="12939" y="8015"/>
                    <a:pt x="13057" y="8302"/>
                  </a:cubicBezTo>
                  <a:cubicBezTo>
                    <a:pt x="13188" y="8623"/>
                    <a:pt x="13685" y="8664"/>
                    <a:pt x="13827" y="8365"/>
                  </a:cubicBezTo>
                  <a:cubicBezTo>
                    <a:pt x="13908" y="8197"/>
                    <a:pt x="13901" y="8186"/>
                    <a:pt x="13784" y="8243"/>
                  </a:cubicBezTo>
                  <a:cubicBezTo>
                    <a:pt x="13711" y="8278"/>
                    <a:pt x="13605" y="8336"/>
                    <a:pt x="13548" y="8377"/>
                  </a:cubicBezTo>
                  <a:cubicBezTo>
                    <a:pt x="13396" y="8485"/>
                    <a:pt x="13087" y="8026"/>
                    <a:pt x="13087" y="7692"/>
                  </a:cubicBezTo>
                  <a:cubicBezTo>
                    <a:pt x="13087" y="7540"/>
                    <a:pt x="13149" y="7310"/>
                    <a:pt x="13226" y="7179"/>
                  </a:cubicBezTo>
                  <a:cubicBezTo>
                    <a:pt x="13358" y="6952"/>
                    <a:pt x="13436" y="6943"/>
                    <a:pt x="13702" y="7131"/>
                  </a:cubicBezTo>
                  <a:cubicBezTo>
                    <a:pt x="13772" y="7180"/>
                    <a:pt x="13819" y="7164"/>
                    <a:pt x="13819" y="7086"/>
                  </a:cubicBezTo>
                  <a:cubicBezTo>
                    <a:pt x="13819" y="6878"/>
                    <a:pt x="13653" y="6793"/>
                    <a:pt x="13470" y="6818"/>
                  </a:cubicBezTo>
                  <a:close/>
                  <a:moveTo>
                    <a:pt x="12201" y="6826"/>
                  </a:moveTo>
                  <a:cubicBezTo>
                    <a:pt x="12113" y="6846"/>
                    <a:pt x="12030" y="6905"/>
                    <a:pt x="11959" y="7015"/>
                  </a:cubicBezTo>
                  <a:cubicBezTo>
                    <a:pt x="11789" y="7280"/>
                    <a:pt x="11776" y="8049"/>
                    <a:pt x="11937" y="8354"/>
                  </a:cubicBezTo>
                  <a:cubicBezTo>
                    <a:pt x="12074" y="8614"/>
                    <a:pt x="12625" y="8603"/>
                    <a:pt x="12676" y="8339"/>
                  </a:cubicBezTo>
                  <a:cubicBezTo>
                    <a:pt x="12698" y="8221"/>
                    <a:pt x="12675" y="8204"/>
                    <a:pt x="12582" y="8269"/>
                  </a:cubicBezTo>
                  <a:cubicBezTo>
                    <a:pt x="12315" y="8457"/>
                    <a:pt x="12244" y="8453"/>
                    <a:pt x="12093" y="8243"/>
                  </a:cubicBezTo>
                  <a:cubicBezTo>
                    <a:pt x="11868" y="7930"/>
                    <a:pt x="11972" y="7759"/>
                    <a:pt x="12392" y="7759"/>
                  </a:cubicBezTo>
                  <a:cubicBezTo>
                    <a:pt x="12702" y="7759"/>
                    <a:pt x="12756" y="7728"/>
                    <a:pt x="12756" y="7543"/>
                  </a:cubicBezTo>
                  <a:cubicBezTo>
                    <a:pt x="12756" y="7072"/>
                    <a:pt x="12465" y="6765"/>
                    <a:pt x="12201" y="6826"/>
                  </a:cubicBezTo>
                  <a:close/>
                  <a:moveTo>
                    <a:pt x="19866" y="6826"/>
                  </a:moveTo>
                  <a:cubicBezTo>
                    <a:pt x="19419" y="6808"/>
                    <a:pt x="19228" y="7740"/>
                    <a:pt x="19581" y="8217"/>
                  </a:cubicBezTo>
                  <a:cubicBezTo>
                    <a:pt x="19714" y="8397"/>
                    <a:pt x="19820" y="8450"/>
                    <a:pt x="19977" y="8406"/>
                  </a:cubicBezTo>
                  <a:cubicBezTo>
                    <a:pt x="20222" y="8338"/>
                    <a:pt x="20314" y="8482"/>
                    <a:pt x="20187" y="8745"/>
                  </a:cubicBezTo>
                  <a:cubicBezTo>
                    <a:pt x="20121" y="8881"/>
                    <a:pt x="20024" y="8909"/>
                    <a:pt x="19782" y="8860"/>
                  </a:cubicBezTo>
                  <a:cubicBezTo>
                    <a:pt x="19481" y="8799"/>
                    <a:pt x="19333" y="8939"/>
                    <a:pt x="19581" y="9050"/>
                  </a:cubicBezTo>
                  <a:cubicBezTo>
                    <a:pt x="19830" y="9162"/>
                    <a:pt x="20106" y="9119"/>
                    <a:pt x="20247" y="8949"/>
                  </a:cubicBezTo>
                  <a:cubicBezTo>
                    <a:pt x="20380" y="8790"/>
                    <a:pt x="20395" y="8676"/>
                    <a:pt x="20395" y="7811"/>
                  </a:cubicBezTo>
                  <a:cubicBezTo>
                    <a:pt x="20395" y="6741"/>
                    <a:pt x="20451" y="6849"/>
                    <a:pt x="19866" y="6826"/>
                  </a:cubicBezTo>
                  <a:close/>
                  <a:moveTo>
                    <a:pt x="0" y="6848"/>
                  </a:moveTo>
                  <a:lnTo>
                    <a:pt x="0" y="7811"/>
                  </a:lnTo>
                  <a:lnTo>
                    <a:pt x="0" y="8775"/>
                  </a:lnTo>
                  <a:lnTo>
                    <a:pt x="448" y="8808"/>
                  </a:lnTo>
                  <a:lnTo>
                    <a:pt x="896" y="8842"/>
                  </a:lnTo>
                  <a:lnTo>
                    <a:pt x="914" y="11840"/>
                  </a:lnTo>
                  <a:lnTo>
                    <a:pt x="933" y="14834"/>
                  </a:lnTo>
                  <a:lnTo>
                    <a:pt x="1661" y="14834"/>
                  </a:lnTo>
                  <a:lnTo>
                    <a:pt x="2388" y="14834"/>
                  </a:lnTo>
                  <a:lnTo>
                    <a:pt x="2408" y="11840"/>
                  </a:lnTo>
                  <a:lnTo>
                    <a:pt x="2425" y="8842"/>
                  </a:lnTo>
                  <a:lnTo>
                    <a:pt x="2873" y="8808"/>
                  </a:lnTo>
                  <a:lnTo>
                    <a:pt x="3322" y="8775"/>
                  </a:lnTo>
                  <a:lnTo>
                    <a:pt x="3322" y="7811"/>
                  </a:lnTo>
                  <a:lnTo>
                    <a:pt x="3322" y="6848"/>
                  </a:lnTo>
                  <a:lnTo>
                    <a:pt x="1661" y="6848"/>
                  </a:lnTo>
                  <a:lnTo>
                    <a:pt x="0" y="6848"/>
                  </a:lnTo>
                  <a:close/>
                  <a:moveTo>
                    <a:pt x="3787" y="6848"/>
                  </a:moveTo>
                  <a:lnTo>
                    <a:pt x="3787" y="10843"/>
                  </a:lnTo>
                  <a:lnTo>
                    <a:pt x="3787" y="14834"/>
                  </a:lnTo>
                  <a:lnTo>
                    <a:pt x="4517" y="14834"/>
                  </a:lnTo>
                  <a:lnTo>
                    <a:pt x="5249" y="14834"/>
                  </a:lnTo>
                  <a:lnTo>
                    <a:pt x="5249" y="10843"/>
                  </a:lnTo>
                  <a:lnTo>
                    <a:pt x="5249" y="6848"/>
                  </a:lnTo>
                  <a:lnTo>
                    <a:pt x="4517" y="6848"/>
                  </a:lnTo>
                  <a:lnTo>
                    <a:pt x="3787" y="6848"/>
                  </a:lnTo>
                  <a:close/>
                  <a:moveTo>
                    <a:pt x="6245" y="6848"/>
                  </a:moveTo>
                  <a:lnTo>
                    <a:pt x="6245" y="10843"/>
                  </a:lnTo>
                  <a:lnTo>
                    <a:pt x="6245" y="14834"/>
                  </a:lnTo>
                  <a:lnTo>
                    <a:pt x="6942" y="14834"/>
                  </a:lnTo>
                  <a:cubicBezTo>
                    <a:pt x="7560" y="14834"/>
                    <a:pt x="7640" y="14814"/>
                    <a:pt x="7643" y="14637"/>
                  </a:cubicBezTo>
                  <a:cubicBezTo>
                    <a:pt x="7651" y="14249"/>
                    <a:pt x="7655" y="8150"/>
                    <a:pt x="7648" y="7503"/>
                  </a:cubicBezTo>
                  <a:lnTo>
                    <a:pt x="7639" y="6848"/>
                  </a:lnTo>
                  <a:lnTo>
                    <a:pt x="6942" y="6848"/>
                  </a:lnTo>
                  <a:lnTo>
                    <a:pt x="6245" y="6848"/>
                  </a:lnTo>
                  <a:close/>
                  <a:moveTo>
                    <a:pt x="20724" y="6848"/>
                  </a:moveTo>
                  <a:cubicBezTo>
                    <a:pt x="20682" y="6848"/>
                    <a:pt x="20660" y="6887"/>
                    <a:pt x="20672" y="6937"/>
                  </a:cubicBezTo>
                  <a:cubicBezTo>
                    <a:pt x="20684" y="6988"/>
                    <a:pt x="20779" y="7372"/>
                    <a:pt x="20884" y="7789"/>
                  </a:cubicBezTo>
                  <a:cubicBezTo>
                    <a:pt x="21086" y="8589"/>
                    <a:pt x="21080" y="8901"/>
                    <a:pt x="20865" y="8901"/>
                  </a:cubicBezTo>
                  <a:cubicBezTo>
                    <a:pt x="20793" y="8901"/>
                    <a:pt x="20716" y="8957"/>
                    <a:pt x="20691" y="9024"/>
                  </a:cubicBezTo>
                  <a:cubicBezTo>
                    <a:pt x="20663" y="9104"/>
                    <a:pt x="20723" y="9130"/>
                    <a:pt x="20869" y="9106"/>
                  </a:cubicBezTo>
                  <a:cubicBezTo>
                    <a:pt x="21059" y="9074"/>
                    <a:pt x="21115" y="8997"/>
                    <a:pt x="21239" y="8559"/>
                  </a:cubicBezTo>
                  <a:cubicBezTo>
                    <a:pt x="21457" y="7792"/>
                    <a:pt x="21586" y="7213"/>
                    <a:pt x="21596" y="6971"/>
                  </a:cubicBezTo>
                  <a:cubicBezTo>
                    <a:pt x="21600" y="6890"/>
                    <a:pt x="21590" y="6848"/>
                    <a:pt x="21566" y="6848"/>
                  </a:cubicBezTo>
                  <a:cubicBezTo>
                    <a:pt x="21518" y="6848"/>
                    <a:pt x="21445" y="7039"/>
                    <a:pt x="21404" y="7276"/>
                  </a:cubicBezTo>
                  <a:cubicBezTo>
                    <a:pt x="21362" y="7512"/>
                    <a:pt x="21285" y="7807"/>
                    <a:pt x="21233" y="7930"/>
                  </a:cubicBezTo>
                  <a:cubicBezTo>
                    <a:pt x="21143" y="8142"/>
                    <a:pt x="21127" y="8116"/>
                    <a:pt x="20969" y="7499"/>
                  </a:cubicBezTo>
                  <a:cubicBezTo>
                    <a:pt x="20876" y="7139"/>
                    <a:pt x="20765" y="6848"/>
                    <a:pt x="20724" y="6848"/>
                  </a:cubicBezTo>
                  <a:close/>
                  <a:moveTo>
                    <a:pt x="11294" y="9359"/>
                  </a:moveTo>
                  <a:cubicBezTo>
                    <a:pt x="11254" y="9359"/>
                    <a:pt x="11227" y="9812"/>
                    <a:pt x="11227" y="10497"/>
                  </a:cubicBezTo>
                  <a:cubicBezTo>
                    <a:pt x="11227" y="11182"/>
                    <a:pt x="11254" y="11639"/>
                    <a:pt x="11294" y="11639"/>
                  </a:cubicBezTo>
                  <a:cubicBezTo>
                    <a:pt x="11334" y="11639"/>
                    <a:pt x="11359" y="11182"/>
                    <a:pt x="11359" y="10497"/>
                  </a:cubicBezTo>
                  <a:cubicBezTo>
                    <a:pt x="11359" y="9812"/>
                    <a:pt x="11334" y="9359"/>
                    <a:pt x="11294" y="9359"/>
                  </a:cubicBezTo>
                  <a:close/>
                  <a:moveTo>
                    <a:pt x="17599" y="9362"/>
                  </a:moveTo>
                  <a:cubicBezTo>
                    <a:pt x="17566" y="9351"/>
                    <a:pt x="17537" y="9415"/>
                    <a:pt x="17537" y="9563"/>
                  </a:cubicBezTo>
                  <a:cubicBezTo>
                    <a:pt x="17537" y="9676"/>
                    <a:pt x="17500" y="9830"/>
                    <a:pt x="17456" y="9905"/>
                  </a:cubicBezTo>
                  <a:cubicBezTo>
                    <a:pt x="17394" y="10012"/>
                    <a:pt x="17394" y="10070"/>
                    <a:pt x="17456" y="10177"/>
                  </a:cubicBezTo>
                  <a:cubicBezTo>
                    <a:pt x="17500" y="10252"/>
                    <a:pt x="17537" y="10584"/>
                    <a:pt x="17537" y="10913"/>
                  </a:cubicBezTo>
                  <a:cubicBezTo>
                    <a:pt x="17537" y="11363"/>
                    <a:pt x="17566" y="11543"/>
                    <a:pt x="17653" y="11631"/>
                  </a:cubicBezTo>
                  <a:cubicBezTo>
                    <a:pt x="17798" y="11778"/>
                    <a:pt x="17950" y="11742"/>
                    <a:pt x="17987" y="11553"/>
                  </a:cubicBezTo>
                  <a:cubicBezTo>
                    <a:pt x="18004" y="11468"/>
                    <a:pt x="17976" y="11438"/>
                    <a:pt x="17920" y="11475"/>
                  </a:cubicBezTo>
                  <a:cubicBezTo>
                    <a:pt x="17766" y="11577"/>
                    <a:pt x="17662" y="11235"/>
                    <a:pt x="17684" y="10705"/>
                  </a:cubicBezTo>
                  <a:cubicBezTo>
                    <a:pt x="17701" y="10293"/>
                    <a:pt x="17728" y="10207"/>
                    <a:pt x="17853" y="10177"/>
                  </a:cubicBezTo>
                  <a:cubicBezTo>
                    <a:pt x="17935" y="10157"/>
                    <a:pt x="18002" y="10093"/>
                    <a:pt x="18002" y="10039"/>
                  </a:cubicBezTo>
                  <a:cubicBezTo>
                    <a:pt x="18002" y="9985"/>
                    <a:pt x="17935" y="9925"/>
                    <a:pt x="17853" y="9905"/>
                  </a:cubicBezTo>
                  <a:cubicBezTo>
                    <a:pt x="17757" y="9882"/>
                    <a:pt x="17697" y="9780"/>
                    <a:pt x="17684" y="9615"/>
                  </a:cubicBezTo>
                  <a:cubicBezTo>
                    <a:pt x="17671" y="9463"/>
                    <a:pt x="17632" y="9374"/>
                    <a:pt x="17599" y="9362"/>
                  </a:cubicBezTo>
                  <a:close/>
                  <a:moveTo>
                    <a:pt x="18336" y="9470"/>
                  </a:moveTo>
                  <a:cubicBezTo>
                    <a:pt x="18296" y="9470"/>
                    <a:pt x="18268" y="9910"/>
                    <a:pt x="18268" y="10556"/>
                  </a:cubicBezTo>
                  <a:cubicBezTo>
                    <a:pt x="18268" y="11203"/>
                    <a:pt x="18296" y="11639"/>
                    <a:pt x="18336" y="11639"/>
                  </a:cubicBezTo>
                  <a:cubicBezTo>
                    <a:pt x="18375" y="11639"/>
                    <a:pt x="18401" y="11203"/>
                    <a:pt x="18401" y="10556"/>
                  </a:cubicBezTo>
                  <a:cubicBezTo>
                    <a:pt x="18401" y="9910"/>
                    <a:pt x="18375" y="9470"/>
                    <a:pt x="18336" y="9470"/>
                  </a:cubicBezTo>
                  <a:close/>
                  <a:moveTo>
                    <a:pt x="14581" y="9928"/>
                  </a:moveTo>
                  <a:cubicBezTo>
                    <a:pt x="14268" y="9928"/>
                    <a:pt x="14084" y="10258"/>
                    <a:pt x="14085" y="10813"/>
                  </a:cubicBezTo>
                  <a:cubicBezTo>
                    <a:pt x="14086" y="11295"/>
                    <a:pt x="14124" y="11431"/>
                    <a:pt x="14315" y="11616"/>
                  </a:cubicBezTo>
                  <a:cubicBezTo>
                    <a:pt x="14672" y="11965"/>
                    <a:pt x="15079" y="11548"/>
                    <a:pt x="15079" y="10832"/>
                  </a:cubicBezTo>
                  <a:cubicBezTo>
                    <a:pt x="15079" y="10256"/>
                    <a:pt x="14898" y="9928"/>
                    <a:pt x="14581" y="9928"/>
                  </a:cubicBezTo>
                  <a:close/>
                  <a:moveTo>
                    <a:pt x="15296" y="9931"/>
                  </a:moveTo>
                  <a:cubicBezTo>
                    <a:pt x="15276" y="9916"/>
                    <a:pt x="15261" y="9924"/>
                    <a:pt x="15246" y="9950"/>
                  </a:cubicBezTo>
                  <a:cubicBezTo>
                    <a:pt x="15226" y="9985"/>
                    <a:pt x="15314" y="10405"/>
                    <a:pt x="15441" y="10884"/>
                  </a:cubicBezTo>
                  <a:cubicBezTo>
                    <a:pt x="15568" y="11363"/>
                    <a:pt x="15688" y="11754"/>
                    <a:pt x="15709" y="11754"/>
                  </a:cubicBezTo>
                  <a:cubicBezTo>
                    <a:pt x="15768" y="11754"/>
                    <a:pt x="16217" y="10016"/>
                    <a:pt x="16177" y="9946"/>
                  </a:cubicBezTo>
                  <a:cubicBezTo>
                    <a:pt x="16115" y="9840"/>
                    <a:pt x="16008" y="10102"/>
                    <a:pt x="15880" y="10679"/>
                  </a:cubicBezTo>
                  <a:cubicBezTo>
                    <a:pt x="15812" y="10988"/>
                    <a:pt x="15734" y="11230"/>
                    <a:pt x="15705" y="11218"/>
                  </a:cubicBezTo>
                  <a:cubicBezTo>
                    <a:pt x="15676" y="11207"/>
                    <a:pt x="15596" y="10952"/>
                    <a:pt x="15527" y="10649"/>
                  </a:cubicBezTo>
                  <a:cubicBezTo>
                    <a:pt x="15428" y="10214"/>
                    <a:pt x="15353" y="9978"/>
                    <a:pt x="15296" y="9931"/>
                  </a:cubicBezTo>
                  <a:close/>
                  <a:moveTo>
                    <a:pt x="19204" y="9939"/>
                  </a:moveTo>
                  <a:cubicBezTo>
                    <a:pt x="19076" y="9931"/>
                    <a:pt x="18944" y="10009"/>
                    <a:pt x="18829" y="10207"/>
                  </a:cubicBezTo>
                  <a:cubicBezTo>
                    <a:pt x="18572" y="10649"/>
                    <a:pt x="18640" y="11415"/>
                    <a:pt x="18955" y="11643"/>
                  </a:cubicBezTo>
                  <a:cubicBezTo>
                    <a:pt x="19164" y="11794"/>
                    <a:pt x="19478" y="11676"/>
                    <a:pt x="19613" y="11397"/>
                  </a:cubicBezTo>
                  <a:cubicBezTo>
                    <a:pt x="19924" y="10754"/>
                    <a:pt x="19586" y="9962"/>
                    <a:pt x="19204" y="9939"/>
                  </a:cubicBezTo>
                  <a:close/>
                  <a:moveTo>
                    <a:pt x="12087" y="9950"/>
                  </a:moveTo>
                  <a:lnTo>
                    <a:pt x="11757" y="9980"/>
                  </a:lnTo>
                  <a:lnTo>
                    <a:pt x="11757" y="10809"/>
                  </a:lnTo>
                  <a:cubicBezTo>
                    <a:pt x="11757" y="11287"/>
                    <a:pt x="11786" y="11639"/>
                    <a:pt x="11825" y="11639"/>
                  </a:cubicBezTo>
                  <a:cubicBezTo>
                    <a:pt x="11861" y="11639"/>
                    <a:pt x="11892" y="11365"/>
                    <a:pt x="11892" y="11032"/>
                  </a:cubicBezTo>
                  <a:cubicBezTo>
                    <a:pt x="11892" y="10383"/>
                    <a:pt x="11969" y="10155"/>
                    <a:pt x="12191" y="10155"/>
                  </a:cubicBezTo>
                  <a:cubicBezTo>
                    <a:pt x="12412" y="10155"/>
                    <a:pt x="12489" y="10383"/>
                    <a:pt x="12489" y="11032"/>
                  </a:cubicBezTo>
                  <a:cubicBezTo>
                    <a:pt x="12489" y="11365"/>
                    <a:pt x="12518" y="11639"/>
                    <a:pt x="12554" y="11639"/>
                  </a:cubicBezTo>
                  <a:cubicBezTo>
                    <a:pt x="12591" y="11639"/>
                    <a:pt x="12621" y="11337"/>
                    <a:pt x="12621" y="10962"/>
                  </a:cubicBezTo>
                  <a:cubicBezTo>
                    <a:pt x="12621" y="10094"/>
                    <a:pt x="12530" y="9917"/>
                    <a:pt x="12087" y="9950"/>
                  </a:cubicBezTo>
                  <a:close/>
                  <a:moveTo>
                    <a:pt x="13282" y="9950"/>
                  </a:moveTo>
                  <a:lnTo>
                    <a:pt x="12955" y="9980"/>
                  </a:lnTo>
                  <a:lnTo>
                    <a:pt x="12955" y="10809"/>
                  </a:lnTo>
                  <a:cubicBezTo>
                    <a:pt x="12955" y="11287"/>
                    <a:pt x="12982" y="11639"/>
                    <a:pt x="13020" y="11639"/>
                  </a:cubicBezTo>
                  <a:cubicBezTo>
                    <a:pt x="13056" y="11639"/>
                    <a:pt x="13087" y="11365"/>
                    <a:pt x="13087" y="11032"/>
                  </a:cubicBezTo>
                  <a:cubicBezTo>
                    <a:pt x="13087" y="10383"/>
                    <a:pt x="13165" y="10155"/>
                    <a:pt x="13386" y="10155"/>
                  </a:cubicBezTo>
                  <a:cubicBezTo>
                    <a:pt x="13607" y="10155"/>
                    <a:pt x="13685" y="10383"/>
                    <a:pt x="13685" y="11032"/>
                  </a:cubicBezTo>
                  <a:cubicBezTo>
                    <a:pt x="13685" y="11365"/>
                    <a:pt x="13715" y="11639"/>
                    <a:pt x="13752" y="11639"/>
                  </a:cubicBezTo>
                  <a:cubicBezTo>
                    <a:pt x="13788" y="11639"/>
                    <a:pt x="13819" y="11337"/>
                    <a:pt x="13819" y="10962"/>
                  </a:cubicBezTo>
                  <a:cubicBezTo>
                    <a:pt x="13819" y="10094"/>
                    <a:pt x="13725" y="9917"/>
                    <a:pt x="13282" y="9950"/>
                  </a:cubicBezTo>
                  <a:close/>
                  <a:moveTo>
                    <a:pt x="16703" y="9950"/>
                  </a:moveTo>
                  <a:cubicBezTo>
                    <a:pt x="16565" y="9970"/>
                    <a:pt x="16443" y="10040"/>
                    <a:pt x="16430" y="10106"/>
                  </a:cubicBezTo>
                  <a:cubicBezTo>
                    <a:pt x="16416" y="10181"/>
                    <a:pt x="16495" y="10206"/>
                    <a:pt x="16640" y="10177"/>
                  </a:cubicBezTo>
                  <a:cubicBezTo>
                    <a:pt x="16876" y="10130"/>
                    <a:pt x="17102" y="10323"/>
                    <a:pt x="17034" y="10512"/>
                  </a:cubicBezTo>
                  <a:cubicBezTo>
                    <a:pt x="17014" y="10567"/>
                    <a:pt x="16896" y="10612"/>
                    <a:pt x="16770" y="10612"/>
                  </a:cubicBezTo>
                  <a:cubicBezTo>
                    <a:pt x="16549" y="10612"/>
                    <a:pt x="16276" y="10930"/>
                    <a:pt x="16276" y="11185"/>
                  </a:cubicBezTo>
                  <a:cubicBezTo>
                    <a:pt x="16276" y="11248"/>
                    <a:pt x="16338" y="11407"/>
                    <a:pt x="16415" y="11538"/>
                  </a:cubicBezTo>
                  <a:cubicBezTo>
                    <a:pt x="16518" y="11715"/>
                    <a:pt x="16601" y="11757"/>
                    <a:pt x="16731" y="11702"/>
                  </a:cubicBezTo>
                  <a:cubicBezTo>
                    <a:pt x="16828" y="11661"/>
                    <a:pt x="16974" y="11629"/>
                    <a:pt x="17056" y="11631"/>
                  </a:cubicBezTo>
                  <a:cubicBezTo>
                    <a:pt x="17194" y="11636"/>
                    <a:pt x="17205" y="11589"/>
                    <a:pt x="17205" y="10973"/>
                  </a:cubicBezTo>
                  <a:cubicBezTo>
                    <a:pt x="17205" y="10151"/>
                    <a:pt x="17080" y="9896"/>
                    <a:pt x="16703" y="9950"/>
                  </a:cubicBezTo>
                  <a:close/>
                  <a:moveTo>
                    <a:pt x="20325" y="9961"/>
                  </a:moveTo>
                  <a:lnTo>
                    <a:pt x="19996" y="9984"/>
                  </a:lnTo>
                  <a:lnTo>
                    <a:pt x="19996" y="10813"/>
                  </a:lnTo>
                  <a:cubicBezTo>
                    <a:pt x="19996" y="11289"/>
                    <a:pt x="20023" y="11639"/>
                    <a:pt x="20061" y="11639"/>
                  </a:cubicBezTo>
                  <a:cubicBezTo>
                    <a:pt x="20098" y="11639"/>
                    <a:pt x="20128" y="11365"/>
                    <a:pt x="20128" y="11032"/>
                  </a:cubicBezTo>
                  <a:cubicBezTo>
                    <a:pt x="20128" y="10383"/>
                    <a:pt x="20206" y="10155"/>
                    <a:pt x="20427" y="10155"/>
                  </a:cubicBezTo>
                  <a:cubicBezTo>
                    <a:pt x="20648" y="10155"/>
                    <a:pt x="20726" y="10383"/>
                    <a:pt x="20726" y="11032"/>
                  </a:cubicBezTo>
                  <a:cubicBezTo>
                    <a:pt x="20726" y="11365"/>
                    <a:pt x="20757" y="11639"/>
                    <a:pt x="20793" y="11639"/>
                  </a:cubicBezTo>
                  <a:cubicBezTo>
                    <a:pt x="20830" y="11639"/>
                    <a:pt x="20858" y="11337"/>
                    <a:pt x="20858" y="10962"/>
                  </a:cubicBezTo>
                  <a:cubicBezTo>
                    <a:pt x="20858" y="10096"/>
                    <a:pt x="20769" y="9929"/>
                    <a:pt x="20325" y="9961"/>
                  </a:cubicBezTo>
                  <a:close/>
                  <a:moveTo>
                    <a:pt x="11294" y="12439"/>
                  </a:moveTo>
                  <a:cubicBezTo>
                    <a:pt x="11254" y="12439"/>
                    <a:pt x="11227" y="12913"/>
                    <a:pt x="11227" y="13636"/>
                  </a:cubicBezTo>
                  <a:cubicBezTo>
                    <a:pt x="11227" y="14359"/>
                    <a:pt x="11254" y="14834"/>
                    <a:pt x="11294" y="14834"/>
                  </a:cubicBezTo>
                  <a:cubicBezTo>
                    <a:pt x="11334" y="14834"/>
                    <a:pt x="11359" y="14359"/>
                    <a:pt x="11359" y="13636"/>
                  </a:cubicBezTo>
                  <a:cubicBezTo>
                    <a:pt x="11359" y="12913"/>
                    <a:pt x="11334" y="12439"/>
                    <a:pt x="11294" y="12439"/>
                  </a:cubicBezTo>
                  <a:close/>
                  <a:moveTo>
                    <a:pt x="14720" y="12550"/>
                  </a:moveTo>
                  <a:cubicBezTo>
                    <a:pt x="14662" y="12550"/>
                    <a:pt x="14616" y="12633"/>
                    <a:pt x="14616" y="12732"/>
                  </a:cubicBezTo>
                  <a:cubicBezTo>
                    <a:pt x="14616" y="12832"/>
                    <a:pt x="14650" y="12895"/>
                    <a:pt x="14694" y="12870"/>
                  </a:cubicBezTo>
                  <a:cubicBezTo>
                    <a:pt x="14817" y="12799"/>
                    <a:pt x="14837" y="12550"/>
                    <a:pt x="14720" y="12550"/>
                  </a:cubicBezTo>
                  <a:close/>
                  <a:moveTo>
                    <a:pt x="17199" y="12558"/>
                  </a:moveTo>
                  <a:cubicBezTo>
                    <a:pt x="17166" y="12544"/>
                    <a:pt x="17140" y="12594"/>
                    <a:pt x="17140" y="12717"/>
                  </a:cubicBezTo>
                  <a:cubicBezTo>
                    <a:pt x="17140" y="12809"/>
                    <a:pt x="17087" y="12938"/>
                    <a:pt x="17023" y="13004"/>
                  </a:cubicBezTo>
                  <a:cubicBezTo>
                    <a:pt x="16913" y="13118"/>
                    <a:pt x="16913" y="13128"/>
                    <a:pt x="17023" y="13242"/>
                  </a:cubicBezTo>
                  <a:cubicBezTo>
                    <a:pt x="17113" y="13334"/>
                    <a:pt x="17140" y="13516"/>
                    <a:pt x="17140" y="14023"/>
                  </a:cubicBezTo>
                  <a:cubicBezTo>
                    <a:pt x="17140" y="14386"/>
                    <a:pt x="17159" y="14718"/>
                    <a:pt x="17184" y="14760"/>
                  </a:cubicBezTo>
                  <a:cubicBezTo>
                    <a:pt x="17249" y="14872"/>
                    <a:pt x="17537" y="14851"/>
                    <a:pt x="17537" y="14734"/>
                  </a:cubicBezTo>
                  <a:cubicBezTo>
                    <a:pt x="17537" y="14678"/>
                    <a:pt x="17478" y="14606"/>
                    <a:pt x="17404" y="14574"/>
                  </a:cubicBezTo>
                  <a:cubicBezTo>
                    <a:pt x="17293" y="14524"/>
                    <a:pt x="17272" y="14415"/>
                    <a:pt x="17272" y="13919"/>
                  </a:cubicBezTo>
                  <a:cubicBezTo>
                    <a:pt x="17272" y="13423"/>
                    <a:pt x="17293" y="13322"/>
                    <a:pt x="17404" y="13272"/>
                  </a:cubicBezTo>
                  <a:cubicBezTo>
                    <a:pt x="17563" y="13201"/>
                    <a:pt x="17583" y="13008"/>
                    <a:pt x="17433" y="13008"/>
                  </a:cubicBezTo>
                  <a:cubicBezTo>
                    <a:pt x="17374" y="13008"/>
                    <a:pt x="17309" y="12906"/>
                    <a:pt x="17290" y="12781"/>
                  </a:cubicBezTo>
                  <a:cubicBezTo>
                    <a:pt x="17270" y="12649"/>
                    <a:pt x="17232" y="12571"/>
                    <a:pt x="17199" y="12558"/>
                  </a:cubicBezTo>
                  <a:close/>
                  <a:moveTo>
                    <a:pt x="13955" y="12569"/>
                  </a:moveTo>
                  <a:cubicBezTo>
                    <a:pt x="13923" y="12581"/>
                    <a:pt x="13883" y="12676"/>
                    <a:pt x="13834" y="12859"/>
                  </a:cubicBezTo>
                  <a:cubicBezTo>
                    <a:pt x="13770" y="13097"/>
                    <a:pt x="13770" y="13187"/>
                    <a:pt x="13832" y="13253"/>
                  </a:cubicBezTo>
                  <a:cubicBezTo>
                    <a:pt x="13880" y="13304"/>
                    <a:pt x="13903" y="13540"/>
                    <a:pt x="13892" y="13848"/>
                  </a:cubicBezTo>
                  <a:cubicBezTo>
                    <a:pt x="13882" y="14130"/>
                    <a:pt x="13908" y="14470"/>
                    <a:pt x="13949" y="14600"/>
                  </a:cubicBezTo>
                  <a:cubicBezTo>
                    <a:pt x="13992" y="14740"/>
                    <a:pt x="14087" y="14834"/>
                    <a:pt x="14185" y="14834"/>
                  </a:cubicBezTo>
                  <a:cubicBezTo>
                    <a:pt x="14389" y="14834"/>
                    <a:pt x="14397" y="14696"/>
                    <a:pt x="14200" y="14548"/>
                  </a:cubicBezTo>
                  <a:cubicBezTo>
                    <a:pt x="14074" y="14452"/>
                    <a:pt x="14050" y="14349"/>
                    <a:pt x="14050" y="13867"/>
                  </a:cubicBezTo>
                  <a:cubicBezTo>
                    <a:pt x="14050" y="13362"/>
                    <a:pt x="14068" y="13289"/>
                    <a:pt x="14200" y="13257"/>
                  </a:cubicBezTo>
                  <a:cubicBezTo>
                    <a:pt x="14388" y="13211"/>
                    <a:pt x="14397" y="13008"/>
                    <a:pt x="14211" y="13008"/>
                  </a:cubicBezTo>
                  <a:cubicBezTo>
                    <a:pt x="14127" y="13008"/>
                    <a:pt x="14058" y="12917"/>
                    <a:pt x="14037" y="12781"/>
                  </a:cubicBezTo>
                  <a:cubicBezTo>
                    <a:pt x="14014" y="12627"/>
                    <a:pt x="13987" y="12556"/>
                    <a:pt x="13955" y="12569"/>
                  </a:cubicBezTo>
                  <a:close/>
                  <a:moveTo>
                    <a:pt x="15218" y="12569"/>
                  </a:moveTo>
                  <a:cubicBezTo>
                    <a:pt x="15185" y="12582"/>
                    <a:pt x="15146" y="12679"/>
                    <a:pt x="15096" y="12863"/>
                  </a:cubicBezTo>
                  <a:cubicBezTo>
                    <a:pt x="15041" y="13067"/>
                    <a:pt x="15035" y="13207"/>
                    <a:pt x="15079" y="13283"/>
                  </a:cubicBezTo>
                  <a:cubicBezTo>
                    <a:pt x="15116" y="13346"/>
                    <a:pt x="15146" y="13658"/>
                    <a:pt x="15146" y="13978"/>
                  </a:cubicBezTo>
                  <a:cubicBezTo>
                    <a:pt x="15146" y="14299"/>
                    <a:pt x="15182" y="14621"/>
                    <a:pt x="15226" y="14696"/>
                  </a:cubicBezTo>
                  <a:cubicBezTo>
                    <a:pt x="15314" y="14847"/>
                    <a:pt x="15612" y="14887"/>
                    <a:pt x="15612" y="14748"/>
                  </a:cubicBezTo>
                  <a:cubicBezTo>
                    <a:pt x="15612" y="14701"/>
                    <a:pt x="15544" y="14610"/>
                    <a:pt x="15462" y="14548"/>
                  </a:cubicBezTo>
                  <a:cubicBezTo>
                    <a:pt x="15336" y="14452"/>
                    <a:pt x="15313" y="14349"/>
                    <a:pt x="15313" y="13867"/>
                  </a:cubicBezTo>
                  <a:cubicBezTo>
                    <a:pt x="15313" y="13362"/>
                    <a:pt x="15330" y="13289"/>
                    <a:pt x="15462" y="13257"/>
                  </a:cubicBezTo>
                  <a:cubicBezTo>
                    <a:pt x="15651" y="13211"/>
                    <a:pt x="15658" y="13008"/>
                    <a:pt x="15471" y="13008"/>
                  </a:cubicBezTo>
                  <a:cubicBezTo>
                    <a:pt x="15388" y="13008"/>
                    <a:pt x="15318" y="12917"/>
                    <a:pt x="15298" y="12781"/>
                  </a:cubicBezTo>
                  <a:cubicBezTo>
                    <a:pt x="15274" y="12627"/>
                    <a:pt x="15250" y="12556"/>
                    <a:pt x="15218" y="12569"/>
                  </a:cubicBezTo>
                  <a:close/>
                  <a:moveTo>
                    <a:pt x="18190" y="13000"/>
                  </a:moveTo>
                  <a:cubicBezTo>
                    <a:pt x="17851" y="13058"/>
                    <a:pt x="17580" y="13890"/>
                    <a:pt x="17874" y="14533"/>
                  </a:cubicBezTo>
                  <a:cubicBezTo>
                    <a:pt x="17968" y="14738"/>
                    <a:pt x="18074" y="14834"/>
                    <a:pt x="18210" y="14834"/>
                  </a:cubicBezTo>
                  <a:cubicBezTo>
                    <a:pt x="18448" y="14834"/>
                    <a:pt x="18687" y="14636"/>
                    <a:pt x="18632" y="14484"/>
                  </a:cubicBezTo>
                  <a:cubicBezTo>
                    <a:pt x="18608" y="14416"/>
                    <a:pt x="18546" y="14420"/>
                    <a:pt x="18468" y="14492"/>
                  </a:cubicBezTo>
                  <a:cubicBezTo>
                    <a:pt x="18280" y="14664"/>
                    <a:pt x="18103" y="14631"/>
                    <a:pt x="17980" y="14399"/>
                  </a:cubicBezTo>
                  <a:cubicBezTo>
                    <a:pt x="17830" y="14113"/>
                    <a:pt x="17900" y="14034"/>
                    <a:pt x="18314" y="14034"/>
                  </a:cubicBezTo>
                  <a:cubicBezTo>
                    <a:pt x="18648" y="14034"/>
                    <a:pt x="18667" y="14020"/>
                    <a:pt x="18667" y="13752"/>
                  </a:cubicBezTo>
                  <a:cubicBezTo>
                    <a:pt x="18667" y="13595"/>
                    <a:pt x="18608" y="13364"/>
                    <a:pt x="18535" y="13238"/>
                  </a:cubicBezTo>
                  <a:cubicBezTo>
                    <a:pt x="18424" y="13049"/>
                    <a:pt x="18304" y="12981"/>
                    <a:pt x="18190" y="13000"/>
                  </a:cubicBezTo>
                  <a:close/>
                  <a:moveTo>
                    <a:pt x="14681" y="13008"/>
                  </a:moveTo>
                  <a:cubicBezTo>
                    <a:pt x="14642" y="13008"/>
                    <a:pt x="14616" y="13386"/>
                    <a:pt x="14616" y="13919"/>
                  </a:cubicBezTo>
                  <a:cubicBezTo>
                    <a:pt x="14616" y="14451"/>
                    <a:pt x="14642" y="14834"/>
                    <a:pt x="14681" y="14834"/>
                  </a:cubicBezTo>
                  <a:cubicBezTo>
                    <a:pt x="14719" y="14834"/>
                    <a:pt x="14748" y="14451"/>
                    <a:pt x="14748" y="13919"/>
                  </a:cubicBezTo>
                  <a:cubicBezTo>
                    <a:pt x="14748" y="13386"/>
                    <a:pt x="14719" y="13008"/>
                    <a:pt x="14681" y="13008"/>
                  </a:cubicBezTo>
                  <a:close/>
                  <a:moveTo>
                    <a:pt x="15943" y="13008"/>
                  </a:moveTo>
                  <a:cubicBezTo>
                    <a:pt x="15905" y="13008"/>
                    <a:pt x="15876" y="13351"/>
                    <a:pt x="15876" y="13804"/>
                  </a:cubicBezTo>
                  <a:cubicBezTo>
                    <a:pt x="15876" y="14440"/>
                    <a:pt x="15899" y="14617"/>
                    <a:pt x="15993" y="14707"/>
                  </a:cubicBezTo>
                  <a:cubicBezTo>
                    <a:pt x="16057" y="14769"/>
                    <a:pt x="16252" y="14814"/>
                    <a:pt x="16426" y="14808"/>
                  </a:cubicBezTo>
                  <a:lnTo>
                    <a:pt x="16740" y="14797"/>
                  </a:lnTo>
                  <a:lnTo>
                    <a:pt x="16740" y="13900"/>
                  </a:lnTo>
                  <a:cubicBezTo>
                    <a:pt x="16740" y="13381"/>
                    <a:pt x="16713" y="13008"/>
                    <a:pt x="16675" y="13008"/>
                  </a:cubicBezTo>
                  <a:cubicBezTo>
                    <a:pt x="16638" y="13008"/>
                    <a:pt x="16608" y="13274"/>
                    <a:pt x="16608" y="13599"/>
                  </a:cubicBezTo>
                  <a:cubicBezTo>
                    <a:pt x="16608" y="14222"/>
                    <a:pt x="16482" y="14607"/>
                    <a:pt x="16279" y="14607"/>
                  </a:cubicBezTo>
                  <a:cubicBezTo>
                    <a:pt x="16084" y="14607"/>
                    <a:pt x="16010" y="14346"/>
                    <a:pt x="16010" y="13670"/>
                  </a:cubicBezTo>
                  <a:cubicBezTo>
                    <a:pt x="16010" y="13305"/>
                    <a:pt x="15980" y="13008"/>
                    <a:pt x="15943" y="13008"/>
                  </a:cubicBezTo>
                  <a:close/>
                  <a:moveTo>
                    <a:pt x="12074" y="13045"/>
                  </a:moveTo>
                  <a:lnTo>
                    <a:pt x="11757" y="13067"/>
                  </a:lnTo>
                  <a:lnTo>
                    <a:pt x="11757" y="13949"/>
                  </a:lnTo>
                  <a:cubicBezTo>
                    <a:pt x="11757" y="14996"/>
                    <a:pt x="11876" y="15143"/>
                    <a:pt x="11905" y="14131"/>
                  </a:cubicBezTo>
                  <a:cubicBezTo>
                    <a:pt x="11928" y="13314"/>
                    <a:pt x="12036" y="13107"/>
                    <a:pt x="12318" y="13328"/>
                  </a:cubicBezTo>
                  <a:cubicBezTo>
                    <a:pt x="12475" y="13450"/>
                    <a:pt x="12489" y="13518"/>
                    <a:pt x="12489" y="14146"/>
                  </a:cubicBezTo>
                  <a:cubicBezTo>
                    <a:pt x="12489" y="14528"/>
                    <a:pt x="12517" y="14834"/>
                    <a:pt x="12554" y="14834"/>
                  </a:cubicBezTo>
                  <a:cubicBezTo>
                    <a:pt x="12592" y="14834"/>
                    <a:pt x="12621" y="14519"/>
                    <a:pt x="12621" y="14112"/>
                  </a:cubicBezTo>
                  <a:cubicBezTo>
                    <a:pt x="12621" y="13206"/>
                    <a:pt x="12524" y="13015"/>
                    <a:pt x="12074" y="13045"/>
                  </a:cubicBezTo>
                  <a:close/>
                  <a:moveTo>
                    <a:pt x="13197" y="13045"/>
                  </a:moveTo>
                  <a:cubicBezTo>
                    <a:pt x="13142" y="13054"/>
                    <a:pt x="13087" y="13078"/>
                    <a:pt x="13044" y="13112"/>
                  </a:cubicBezTo>
                  <a:cubicBezTo>
                    <a:pt x="12795" y="13306"/>
                    <a:pt x="12860" y="13695"/>
                    <a:pt x="13187" y="13986"/>
                  </a:cubicBezTo>
                  <a:cubicBezTo>
                    <a:pt x="13568" y="14325"/>
                    <a:pt x="13541" y="14554"/>
                    <a:pt x="13122" y="14522"/>
                  </a:cubicBezTo>
                  <a:cubicBezTo>
                    <a:pt x="12816" y="14498"/>
                    <a:pt x="12797" y="14511"/>
                    <a:pt x="12916" y="14667"/>
                  </a:cubicBezTo>
                  <a:cubicBezTo>
                    <a:pt x="13198" y="15036"/>
                    <a:pt x="13648" y="14743"/>
                    <a:pt x="13604" y="14220"/>
                  </a:cubicBezTo>
                  <a:cubicBezTo>
                    <a:pt x="13591" y="14062"/>
                    <a:pt x="13509" y="13938"/>
                    <a:pt x="13368" y="13859"/>
                  </a:cubicBezTo>
                  <a:cubicBezTo>
                    <a:pt x="12940" y="13621"/>
                    <a:pt x="12907" y="13155"/>
                    <a:pt x="13327" y="13272"/>
                  </a:cubicBezTo>
                  <a:cubicBezTo>
                    <a:pt x="13451" y="13306"/>
                    <a:pt x="13552" y="13288"/>
                    <a:pt x="13552" y="13231"/>
                  </a:cubicBezTo>
                  <a:cubicBezTo>
                    <a:pt x="13552" y="13097"/>
                    <a:pt x="13365" y="13018"/>
                    <a:pt x="13197" y="1304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79" name="Group"/>
          <p:cNvGrpSpPr/>
          <p:nvPr/>
        </p:nvGrpSpPr>
        <p:grpSpPr>
          <a:xfrm>
            <a:off x="13653549" y="9735797"/>
            <a:ext cx="8145662" cy="1596977"/>
            <a:chOff x="0" y="0"/>
            <a:chExt cx="8145660" cy="1596976"/>
          </a:xfrm>
        </p:grpSpPr>
        <p:sp>
          <p:nvSpPr>
            <p:cNvPr id="177" name="Rectangle"/>
            <p:cNvSpPr/>
            <p:nvPr/>
          </p:nvSpPr>
          <p:spPr>
            <a:xfrm>
              <a:off x="0" y="0"/>
              <a:ext cx="8145661" cy="15969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chemeClr val="accent1">
                      <a:satOff val="5092"/>
                      <a:lumOff val="-28652"/>
                    </a:schemeClr>
                  </a:solidFill>
                </a:defRPr>
              </a:pPr>
              <a:endParaRPr/>
            </a:p>
          </p:txBody>
        </p:sp>
        <p:pic>
          <p:nvPicPr>
            <p:cNvPr id="178" name="timbre_ifsc_300dpi_cmyk.jpg" descr="timbre_ifsc_300dpi_cmyk.jpg"/>
            <p:cNvPicPr>
              <a:picLocks noChangeAspect="1"/>
            </p:cNvPicPr>
            <p:nvPr/>
          </p:nvPicPr>
          <p:blipFill>
            <a:blip r:embed="rId3"/>
            <a:srcRect l="2995" t="11751" r="1985" b="12866"/>
            <a:stretch>
              <a:fillRect/>
            </a:stretch>
          </p:blipFill>
          <p:spPr>
            <a:xfrm>
              <a:off x="157742" y="121768"/>
              <a:ext cx="7829949" cy="135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extrusionOk="0">
                  <a:moveTo>
                    <a:pt x="5161" y="0"/>
                  </a:moveTo>
                  <a:lnTo>
                    <a:pt x="5161" y="6834"/>
                  </a:lnTo>
                  <a:lnTo>
                    <a:pt x="5161" y="13674"/>
                  </a:lnTo>
                  <a:lnTo>
                    <a:pt x="6007" y="13674"/>
                  </a:lnTo>
                  <a:lnTo>
                    <a:pt x="6842" y="13674"/>
                  </a:lnTo>
                  <a:lnTo>
                    <a:pt x="6842" y="11592"/>
                  </a:lnTo>
                  <a:cubicBezTo>
                    <a:pt x="6842" y="9894"/>
                    <a:pt x="6844" y="9493"/>
                    <a:pt x="6857" y="9434"/>
                  </a:cubicBezTo>
                  <a:cubicBezTo>
                    <a:pt x="6868" y="9381"/>
                    <a:pt x="6964" y="9371"/>
                    <a:pt x="7197" y="9383"/>
                  </a:cubicBezTo>
                  <a:lnTo>
                    <a:pt x="7523" y="9402"/>
                  </a:lnTo>
                  <a:lnTo>
                    <a:pt x="7523" y="9162"/>
                  </a:lnTo>
                  <a:lnTo>
                    <a:pt x="7523" y="8923"/>
                  </a:lnTo>
                  <a:lnTo>
                    <a:pt x="7149" y="8923"/>
                  </a:lnTo>
                  <a:lnTo>
                    <a:pt x="6765" y="8923"/>
                  </a:lnTo>
                  <a:lnTo>
                    <a:pt x="6762" y="11062"/>
                  </a:lnTo>
                  <a:lnTo>
                    <a:pt x="6759" y="13195"/>
                  </a:lnTo>
                  <a:lnTo>
                    <a:pt x="6403" y="13195"/>
                  </a:lnTo>
                  <a:lnTo>
                    <a:pt x="6046" y="13195"/>
                  </a:lnTo>
                  <a:lnTo>
                    <a:pt x="6046" y="6847"/>
                  </a:lnTo>
                  <a:lnTo>
                    <a:pt x="6046" y="536"/>
                  </a:lnTo>
                  <a:lnTo>
                    <a:pt x="6046" y="505"/>
                  </a:lnTo>
                  <a:lnTo>
                    <a:pt x="6792" y="505"/>
                  </a:lnTo>
                  <a:cubicBezTo>
                    <a:pt x="7084" y="506"/>
                    <a:pt x="7291" y="519"/>
                    <a:pt x="7416" y="536"/>
                  </a:cubicBezTo>
                  <a:lnTo>
                    <a:pt x="7539" y="536"/>
                  </a:lnTo>
                  <a:lnTo>
                    <a:pt x="7539" y="555"/>
                  </a:lnTo>
                  <a:cubicBezTo>
                    <a:pt x="7539" y="556"/>
                    <a:pt x="7547" y="561"/>
                    <a:pt x="7547" y="562"/>
                  </a:cubicBezTo>
                  <a:cubicBezTo>
                    <a:pt x="7551" y="590"/>
                    <a:pt x="7555" y="1463"/>
                    <a:pt x="7553" y="2505"/>
                  </a:cubicBezTo>
                  <a:lnTo>
                    <a:pt x="7550" y="4398"/>
                  </a:lnTo>
                  <a:lnTo>
                    <a:pt x="7539" y="4398"/>
                  </a:lnTo>
                  <a:lnTo>
                    <a:pt x="7151" y="4417"/>
                  </a:lnTo>
                  <a:lnTo>
                    <a:pt x="6776" y="4430"/>
                  </a:lnTo>
                  <a:lnTo>
                    <a:pt x="6776" y="4651"/>
                  </a:lnTo>
                  <a:lnTo>
                    <a:pt x="6776" y="4871"/>
                  </a:lnTo>
                  <a:lnTo>
                    <a:pt x="7158" y="4871"/>
                  </a:lnTo>
                  <a:lnTo>
                    <a:pt x="7169" y="4871"/>
                  </a:lnTo>
                  <a:lnTo>
                    <a:pt x="7563" y="4871"/>
                  </a:lnTo>
                  <a:lnTo>
                    <a:pt x="7585" y="5017"/>
                  </a:lnTo>
                  <a:cubicBezTo>
                    <a:pt x="7597" y="5095"/>
                    <a:pt x="7730" y="6095"/>
                    <a:pt x="7879" y="7244"/>
                  </a:cubicBezTo>
                  <a:cubicBezTo>
                    <a:pt x="8026" y="8365"/>
                    <a:pt x="8146" y="9281"/>
                    <a:pt x="8159" y="9371"/>
                  </a:cubicBezTo>
                  <a:cubicBezTo>
                    <a:pt x="8162" y="9392"/>
                    <a:pt x="8167" y="9420"/>
                    <a:pt x="8170" y="9434"/>
                  </a:cubicBezTo>
                  <a:cubicBezTo>
                    <a:pt x="8179" y="9480"/>
                    <a:pt x="8187" y="9475"/>
                    <a:pt x="8208" y="9396"/>
                  </a:cubicBezTo>
                  <a:cubicBezTo>
                    <a:pt x="8216" y="9364"/>
                    <a:pt x="8223" y="9332"/>
                    <a:pt x="8229" y="9301"/>
                  </a:cubicBezTo>
                  <a:cubicBezTo>
                    <a:pt x="8230" y="9251"/>
                    <a:pt x="8227" y="9183"/>
                    <a:pt x="8217" y="9074"/>
                  </a:cubicBezTo>
                  <a:cubicBezTo>
                    <a:pt x="8204" y="8952"/>
                    <a:pt x="8180" y="8751"/>
                    <a:pt x="8135" y="8405"/>
                  </a:cubicBezTo>
                  <a:cubicBezTo>
                    <a:pt x="8078" y="7978"/>
                    <a:pt x="7942" y="6937"/>
                    <a:pt x="7832" y="6096"/>
                  </a:cubicBezTo>
                  <a:lnTo>
                    <a:pt x="7632" y="4569"/>
                  </a:lnTo>
                  <a:lnTo>
                    <a:pt x="7632" y="4531"/>
                  </a:lnTo>
                  <a:lnTo>
                    <a:pt x="7635" y="2556"/>
                  </a:lnTo>
                  <a:lnTo>
                    <a:pt x="7635" y="2537"/>
                  </a:lnTo>
                  <a:lnTo>
                    <a:pt x="7638" y="536"/>
                  </a:lnTo>
                  <a:lnTo>
                    <a:pt x="8416" y="524"/>
                  </a:lnTo>
                  <a:lnTo>
                    <a:pt x="9194" y="505"/>
                  </a:lnTo>
                  <a:lnTo>
                    <a:pt x="9208" y="505"/>
                  </a:lnTo>
                  <a:lnTo>
                    <a:pt x="9246" y="713"/>
                  </a:lnTo>
                  <a:cubicBezTo>
                    <a:pt x="9267" y="827"/>
                    <a:pt x="9298" y="990"/>
                    <a:pt x="9315" y="1073"/>
                  </a:cubicBezTo>
                  <a:cubicBezTo>
                    <a:pt x="9315" y="1074"/>
                    <a:pt x="9316" y="1072"/>
                    <a:pt x="9316" y="1073"/>
                  </a:cubicBezTo>
                  <a:cubicBezTo>
                    <a:pt x="9325" y="1109"/>
                    <a:pt x="9344" y="1205"/>
                    <a:pt x="9345" y="1205"/>
                  </a:cubicBezTo>
                  <a:cubicBezTo>
                    <a:pt x="9347" y="1205"/>
                    <a:pt x="9369" y="1103"/>
                    <a:pt x="9380" y="1060"/>
                  </a:cubicBezTo>
                  <a:lnTo>
                    <a:pt x="9425" y="864"/>
                  </a:lnTo>
                  <a:lnTo>
                    <a:pt x="9505" y="511"/>
                  </a:lnTo>
                  <a:lnTo>
                    <a:pt x="9511" y="511"/>
                  </a:lnTo>
                  <a:lnTo>
                    <a:pt x="9586" y="511"/>
                  </a:lnTo>
                  <a:lnTo>
                    <a:pt x="10191" y="505"/>
                  </a:lnTo>
                  <a:cubicBezTo>
                    <a:pt x="10465" y="504"/>
                    <a:pt x="10660" y="519"/>
                    <a:pt x="10772" y="536"/>
                  </a:cubicBezTo>
                  <a:lnTo>
                    <a:pt x="10888" y="536"/>
                  </a:lnTo>
                  <a:lnTo>
                    <a:pt x="10888" y="896"/>
                  </a:lnTo>
                  <a:cubicBezTo>
                    <a:pt x="10891" y="1216"/>
                    <a:pt x="10892" y="1731"/>
                    <a:pt x="10891" y="2442"/>
                  </a:cubicBezTo>
                  <a:lnTo>
                    <a:pt x="10888" y="4272"/>
                  </a:lnTo>
                  <a:lnTo>
                    <a:pt x="10514" y="4291"/>
                  </a:lnTo>
                  <a:lnTo>
                    <a:pt x="10147" y="4304"/>
                  </a:lnTo>
                  <a:lnTo>
                    <a:pt x="10147" y="7023"/>
                  </a:lnTo>
                  <a:lnTo>
                    <a:pt x="10147" y="9749"/>
                  </a:lnTo>
                  <a:lnTo>
                    <a:pt x="10216" y="9756"/>
                  </a:lnTo>
                  <a:cubicBezTo>
                    <a:pt x="10254" y="9760"/>
                    <a:pt x="10422" y="9778"/>
                    <a:pt x="10591" y="9800"/>
                  </a:cubicBezTo>
                  <a:lnTo>
                    <a:pt x="10899" y="9844"/>
                  </a:lnTo>
                  <a:lnTo>
                    <a:pt x="10899" y="11522"/>
                  </a:lnTo>
                  <a:lnTo>
                    <a:pt x="10899" y="13195"/>
                  </a:lnTo>
                  <a:lnTo>
                    <a:pt x="10229" y="13214"/>
                  </a:lnTo>
                  <a:cubicBezTo>
                    <a:pt x="10201" y="13214"/>
                    <a:pt x="10204" y="13213"/>
                    <a:pt x="10176" y="13214"/>
                  </a:cubicBezTo>
                  <a:lnTo>
                    <a:pt x="9521" y="13226"/>
                  </a:lnTo>
                  <a:lnTo>
                    <a:pt x="9451" y="12898"/>
                  </a:lnTo>
                  <a:lnTo>
                    <a:pt x="9378" y="12564"/>
                  </a:lnTo>
                  <a:lnTo>
                    <a:pt x="9378" y="12519"/>
                  </a:lnTo>
                  <a:lnTo>
                    <a:pt x="9378" y="10986"/>
                  </a:lnTo>
                  <a:lnTo>
                    <a:pt x="9378" y="9484"/>
                  </a:lnTo>
                  <a:lnTo>
                    <a:pt x="9202" y="8109"/>
                  </a:lnTo>
                  <a:cubicBezTo>
                    <a:pt x="9105" y="7354"/>
                    <a:pt x="8961" y="6234"/>
                    <a:pt x="8882" y="5616"/>
                  </a:cubicBezTo>
                  <a:cubicBezTo>
                    <a:pt x="8803" y="4998"/>
                    <a:pt x="8736" y="4493"/>
                    <a:pt x="8732" y="4493"/>
                  </a:cubicBezTo>
                  <a:cubicBezTo>
                    <a:pt x="8719" y="4493"/>
                    <a:pt x="8675" y="4686"/>
                    <a:pt x="8675" y="4745"/>
                  </a:cubicBezTo>
                  <a:cubicBezTo>
                    <a:pt x="8675" y="4776"/>
                    <a:pt x="8816" y="5899"/>
                    <a:pt x="8989" y="7238"/>
                  </a:cubicBezTo>
                  <a:lnTo>
                    <a:pt x="9302" y="9674"/>
                  </a:lnTo>
                  <a:lnTo>
                    <a:pt x="9302" y="9705"/>
                  </a:lnTo>
                  <a:lnTo>
                    <a:pt x="9302" y="11150"/>
                  </a:lnTo>
                  <a:lnTo>
                    <a:pt x="9302" y="11169"/>
                  </a:lnTo>
                  <a:lnTo>
                    <a:pt x="9302" y="12620"/>
                  </a:lnTo>
                  <a:lnTo>
                    <a:pt x="9302" y="12627"/>
                  </a:lnTo>
                  <a:lnTo>
                    <a:pt x="9298" y="12639"/>
                  </a:lnTo>
                  <a:lnTo>
                    <a:pt x="9250" y="12923"/>
                  </a:lnTo>
                  <a:lnTo>
                    <a:pt x="9198" y="13226"/>
                  </a:lnTo>
                  <a:lnTo>
                    <a:pt x="9182" y="13226"/>
                  </a:lnTo>
                  <a:lnTo>
                    <a:pt x="8460" y="13226"/>
                  </a:lnTo>
                  <a:lnTo>
                    <a:pt x="7721" y="13226"/>
                  </a:lnTo>
                  <a:lnTo>
                    <a:pt x="7697" y="12961"/>
                  </a:lnTo>
                  <a:cubicBezTo>
                    <a:pt x="7648" y="12416"/>
                    <a:pt x="7645" y="12400"/>
                    <a:pt x="7609" y="12507"/>
                  </a:cubicBezTo>
                  <a:cubicBezTo>
                    <a:pt x="7592" y="12559"/>
                    <a:pt x="7577" y="12620"/>
                    <a:pt x="7577" y="12646"/>
                  </a:cubicBezTo>
                  <a:cubicBezTo>
                    <a:pt x="7577" y="12671"/>
                    <a:pt x="7599" y="12902"/>
                    <a:pt x="7624" y="13163"/>
                  </a:cubicBezTo>
                  <a:lnTo>
                    <a:pt x="7671" y="13643"/>
                  </a:lnTo>
                  <a:lnTo>
                    <a:pt x="8450" y="13655"/>
                  </a:lnTo>
                  <a:lnTo>
                    <a:pt x="9229" y="13674"/>
                  </a:lnTo>
                  <a:lnTo>
                    <a:pt x="9262" y="13497"/>
                  </a:lnTo>
                  <a:cubicBezTo>
                    <a:pt x="9281" y="13401"/>
                    <a:pt x="9308" y="13259"/>
                    <a:pt x="9324" y="13182"/>
                  </a:cubicBezTo>
                  <a:lnTo>
                    <a:pt x="9338" y="13113"/>
                  </a:lnTo>
                  <a:lnTo>
                    <a:pt x="9349" y="13049"/>
                  </a:lnTo>
                  <a:lnTo>
                    <a:pt x="9350" y="13049"/>
                  </a:lnTo>
                  <a:lnTo>
                    <a:pt x="9352" y="13043"/>
                  </a:lnTo>
                  <a:lnTo>
                    <a:pt x="9420" y="13359"/>
                  </a:lnTo>
                  <a:lnTo>
                    <a:pt x="9487" y="13674"/>
                  </a:lnTo>
                  <a:lnTo>
                    <a:pt x="10236" y="13674"/>
                  </a:lnTo>
                  <a:lnTo>
                    <a:pt x="10240" y="13674"/>
                  </a:lnTo>
                  <a:lnTo>
                    <a:pt x="10993" y="13674"/>
                  </a:lnTo>
                  <a:lnTo>
                    <a:pt x="10993" y="11529"/>
                  </a:lnTo>
                  <a:lnTo>
                    <a:pt x="10993" y="9390"/>
                  </a:lnTo>
                  <a:lnTo>
                    <a:pt x="10618" y="9352"/>
                  </a:lnTo>
                  <a:cubicBezTo>
                    <a:pt x="10463" y="9336"/>
                    <a:pt x="10352" y="9308"/>
                    <a:pt x="10291" y="9282"/>
                  </a:cubicBezTo>
                  <a:lnTo>
                    <a:pt x="10229" y="9270"/>
                  </a:lnTo>
                  <a:lnTo>
                    <a:pt x="10229" y="8733"/>
                  </a:lnTo>
                  <a:cubicBezTo>
                    <a:pt x="10227" y="8353"/>
                    <a:pt x="10226" y="7826"/>
                    <a:pt x="10227" y="7149"/>
                  </a:cubicBezTo>
                  <a:lnTo>
                    <a:pt x="10227" y="7099"/>
                  </a:lnTo>
                  <a:cubicBezTo>
                    <a:pt x="10227" y="7073"/>
                    <a:pt x="10227" y="7067"/>
                    <a:pt x="10227" y="7042"/>
                  </a:cubicBezTo>
                  <a:cubicBezTo>
                    <a:pt x="10227" y="7022"/>
                    <a:pt x="10227" y="7011"/>
                    <a:pt x="10227" y="6992"/>
                  </a:cubicBezTo>
                  <a:lnTo>
                    <a:pt x="10227" y="6941"/>
                  </a:lnTo>
                  <a:cubicBezTo>
                    <a:pt x="10226" y="6080"/>
                    <a:pt x="10226" y="5505"/>
                    <a:pt x="10229" y="5193"/>
                  </a:cubicBezTo>
                  <a:lnTo>
                    <a:pt x="10229" y="4777"/>
                  </a:lnTo>
                  <a:lnTo>
                    <a:pt x="10286" y="4777"/>
                  </a:lnTo>
                  <a:cubicBezTo>
                    <a:pt x="10334" y="4756"/>
                    <a:pt x="10425" y="4749"/>
                    <a:pt x="10615" y="4758"/>
                  </a:cubicBezTo>
                  <a:lnTo>
                    <a:pt x="10629" y="4758"/>
                  </a:lnTo>
                  <a:lnTo>
                    <a:pt x="10971" y="4745"/>
                  </a:lnTo>
                  <a:lnTo>
                    <a:pt x="10971" y="2373"/>
                  </a:lnTo>
                  <a:lnTo>
                    <a:pt x="10971" y="0"/>
                  </a:lnTo>
                  <a:lnTo>
                    <a:pt x="10228" y="0"/>
                  </a:lnTo>
                  <a:lnTo>
                    <a:pt x="9482" y="0"/>
                  </a:lnTo>
                  <a:lnTo>
                    <a:pt x="9420" y="284"/>
                  </a:lnTo>
                  <a:cubicBezTo>
                    <a:pt x="9385" y="441"/>
                    <a:pt x="9353" y="568"/>
                    <a:pt x="9350" y="568"/>
                  </a:cubicBezTo>
                  <a:cubicBezTo>
                    <a:pt x="9346" y="568"/>
                    <a:pt x="9316" y="441"/>
                    <a:pt x="9283" y="284"/>
                  </a:cubicBezTo>
                  <a:lnTo>
                    <a:pt x="9223" y="0"/>
                  </a:lnTo>
                  <a:lnTo>
                    <a:pt x="7202" y="0"/>
                  </a:lnTo>
                  <a:lnTo>
                    <a:pt x="5161" y="0"/>
                  </a:lnTo>
                  <a:close/>
                  <a:moveTo>
                    <a:pt x="1147" y="50"/>
                  </a:moveTo>
                  <a:lnTo>
                    <a:pt x="1096" y="461"/>
                  </a:lnTo>
                  <a:lnTo>
                    <a:pt x="1043" y="871"/>
                  </a:lnTo>
                  <a:lnTo>
                    <a:pt x="1043" y="10633"/>
                  </a:lnTo>
                  <a:lnTo>
                    <a:pt x="1043" y="10658"/>
                  </a:lnTo>
                  <a:lnTo>
                    <a:pt x="1043" y="20445"/>
                  </a:lnTo>
                  <a:lnTo>
                    <a:pt x="1096" y="20861"/>
                  </a:lnTo>
                  <a:lnTo>
                    <a:pt x="1147" y="21278"/>
                  </a:lnTo>
                  <a:lnTo>
                    <a:pt x="1151" y="16009"/>
                  </a:lnTo>
                  <a:cubicBezTo>
                    <a:pt x="1151" y="16005"/>
                    <a:pt x="1151" y="16001"/>
                    <a:pt x="1151" y="15996"/>
                  </a:cubicBezTo>
                  <a:cubicBezTo>
                    <a:pt x="1152" y="13089"/>
                    <a:pt x="1152" y="8312"/>
                    <a:pt x="1151" y="5383"/>
                  </a:cubicBezTo>
                  <a:lnTo>
                    <a:pt x="1151" y="5364"/>
                  </a:lnTo>
                  <a:lnTo>
                    <a:pt x="1147" y="50"/>
                  </a:lnTo>
                  <a:close/>
                  <a:moveTo>
                    <a:pt x="1303" y="63"/>
                  </a:moveTo>
                  <a:cubicBezTo>
                    <a:pt x="1299" y="63"/>
                    <a:pt x="1296" y="2181"/>
                    <a:pt x="1296" y="4764"/>
                  </a:cubicBezTo>
                  <a:cubicBezTo>
                    <a:pt x="1296" y="4772"/>
                    <a:pt x="1296" y="4769"/>
                    <a:pt x="1296" y="4777"/>
                  </a:cubicBezTo>
                  <a:cubicBezTo>
                    <a:pt x="1296" y="7624"/>
                    <a:pt x="1300" y="9497"/>
                    <a:pt x="1306" y="9497"/>
                  </a:cubicBezTo>
                  <a:cubicBezTo>
                    <a:pt x="1312" y="9497"/>
                    <a:pt x="1444" y="9324"/>
                    <a:pt x="1600" y="9118"/>
                  </a:cubicBezTo>
                  <a:cubicBezTo>
                    <a:pt x="1756" y="8913"/>
                    <a:pt x="2172" y="8370"/>
                    <a:pt x="2524" y="7907"/>
                  </a:cubicBezTo>
                  <a:cubicBezTo>
                    <a:pt x="2874" y="7445"/>
                    <a:pt x="3159" y="7051"/>
                    <a:pt x="3161" y="7030"/>
                  </a:cubicBezTo>
                  <a:cubicBezTo>
                    <a:pt x="3159" y="7020"/>
                    <a:pt x="3151" y="6989"/>
                    <a:pt x="3147" y="6966"/>
                  </a:cubicBezTo>
                  <a:cubicBezTo>
                    <a:pt x="3134" y="6903"/>
                    <a:pt x="3069" y="6645"/>
                    <a:pt x="2974" y="6291"/>
                  </a:cubicBezTo>
                  <a:cubicBezTo>
                    <a:pt x="2869" y="5905"/>
                    <a:pt x="2452" y="4347"/>
                    <a:pt x="2046" y="2827"/>
                  </a:cubicBezTo>
                  <a:cubicBezTo>
                    <a:pt x="1641" y="1307"/>
                    <a:pt x="1306" y="63"/>
                    <a:pt x="1303" y="63"/>
                  </a:cubicBezTo>
                  <a:close/>
                  <a:moveTo>
                    <a:pt x="3344" y="114"/>
                  </a:moveTo>
                  <a:lnTo>
                    <a:pt x="3341" y="2575"/>
                  </a:lnTo>
                  <a:cubicBezTo>
                    <a:pt x="3340" y="3926"/>
                    <a:pt x="3337" y="8672"/>
                    <a:pt x="3336" y="13119"/>
                  </a:cubicBezTo>
                  <a:cubicBezTo>
                    <a:pt x="3334" y="17566"/>
                    <a:pt x="3336" y="21202"/>
                    <a:pt x="3339" y="21202"/>
                  </a:cubicBezTo>
                  <a:cubicBezTo>
                    <a:pt x="3343" y="21202"/>
                    <a:pt x="3366" y="21029"/>
                    <a:pt x="3392" y="20817"/>
                  </a:cubicBezTo>
                  <a:lnTo>
                    <a:pt x="3438" y="20432"/>
                  </a:lnTo>
                  <a:lnTo>
                    <a:pt x="3438" y="10658"/>
                  </a:lnTo>
                  <a:lnTo>
                    <a:pt x="3438" y="877"/>
                  </a:lnTo>
                  <a:lnTo>
                    <a:pt x="3391" y="499"/>
                  </a:lnTo>
                  <a:lnTo>
                    <a:pt x="3344" y="114"/>
                  </a:lnTo>
                  <a:close/>
                  <a:moveTo>
                    <a:pt x="17000" y="158"/>
                  </a:moveTo>
                  <a:cubicBezTo>
                    <a:pt x="16962" y="158"/>
                    <a:pt x="16934" y="167"/>
                    <a:pt x="16907" y="177"/>
                  </a:cubicBezTo>
                  <a:cubicBezTo>
                    <a:pt x="16888" y="195"/>
                    <a:pt x="16867" y="208"/>
                    <a:pt x="16849" y="240"/>
                  </a:cubicBezTo>
                  <a:cubicBezTo>
                    <a:pt x="16778" y="364"/>
                    <a:pt x="16727" y="589"/>
                    <a:pt x="16696" y="871"/>
                  </a:cubicBezTo>
                  <a:cubicBezTo>
                    <a:pt x="16694" y="892"/>
                    <a:pt x="16692" y="912"/>
                    <a:pt x="16690" y="934"/>
                  </a:cubicBezTo>
                  <a:cubicBezTo>
                    <a:pt x="16686" y="972"/>
                    <a:pt x="16683" y="1008"/>
                    <a:pt x="16680" y="1047"/>
                  </a:cubicBezTo>
                  <a:cubicBezTo>
                    <a:pt x="16677" y="1090"/>
                    <a:pt x="16673" y="1136"/>
                    <a:pt x="16671" y="1180"/>
                  </a:cubicBezTo>
                  <a:cubicBezTo>
                    <a:pt x="16667" y="1252"/>
                    <a:pt x="16665" y="1324"/>
                    <a:pt x="16663" y="1401"/>
                  </a:cubicBezTo>
                  <a:cubicBezTo>
                    <a:pt x="16660" y="1580"/>
                    <a:pt x="16664" y="1774"/>
                    <a:pt x="16674" y="1975"/>
                  </a:cubicBezTo>
                  <a:cubicBezTo>
                    <a:pt x="16706" y="2604"/>
                    <a:pt x="16773" y="2868"/>
                    <a:pt x="16988" y="3199"/>
                  </a:cubicBezTo>
                  <a:cubicBezTo>
                    <a:pt x="17143" y="3437"/>
                    <a:pt x="17185" y="3582"/>
                    <a:pt x="17193" y="3912"/>
                  </a:cubicBezTo>
                  <a:cubicBezTo>
                    <a:pt x="17194" y="3933"/>
                    <a:pt x="17195" y="3956"/>
                    <a:pt x="17195" y="3975"/>
                  </a:cubicBezTo>
                  <a:cubicBezTo>
                    <a:pt x="17196" y="3999"/>
                    <a:pt x="17198" y="4013"/>
                    <a:pt x="17198" y="4039"/>
                  </a:cubicBezTo>
                  <a:cubicBezTo>
                    <a:pt x="17198" y="4258"/>
                    <a:pt x="17167" y="4466"/>
                    <a:pt x="17124" y="4613"/>
                  </a:cubicBezTo>
                  <a:cubicBezTo>
                    <a:pt x="17116" y="4653"/>
                    <a:pt x="17107" y="4678"/>
                    <a:pt x="17096" y="4695"/>
                  </a:cubicBezTo>
                  <a:cubicBezTo>
                    <a:pt x="17068" y="4762"/>
                    <a:pt x="17039" y="4808"/>
                    <a:pt x="17007" y="4808"/>
                  </a:cubicBezTo>
                  <a:cubicBezTo>
                    <a:pt x="16918" y="4809"/>
                    <a:pt x="16821" y="4409"/>
                    <a:pt x="16806" y="3975"/>
                  </a:cubicBezTo>
                  <a:lnTo>
                    <a:pt x="16799" y="3799"/>
                  </a:lnTo>
                  <a:cubicBezTo>
                    <a:pt x="16798" y="3791"/>
                    <a:pt x="16797" y="3786"/>
                    <a:pt x="16796" y="3780"/>
                  </a:cubicBezTo>
                  <a:lnTo>
                    <a:pt x="16717" y="3818"/>
                  </a:lnTo>
                  <a:cubicBezTo>
                    <a:pt x="16676" y="3836"/>
                    <a:pt x="16644" y="3859"/>
                    <a:pt x="16637" y="3874"/>
                  </a:cubicBezTo>
                  <a:cubicBezTo>
                    <a:pt x="16634" y="3888"/>
                    <a:pt x="16632" y="3906"/>
                    <a:pt x="16632" y="3925"/>
                  </a:cubicBezTo>
                  <a:cubicBezTo>
                    <a:pt x="16628" y="4071"/>
                    <a:pt x="16675" y="4753"/>
                    <a:pt x="16704" y="4953"/>
                  </a:cubicBezTo>
                  <a:cubicBezTo>
                    <a:pt x="16745" y="5242"/>
                    <a:pt x="16824" y="5485"/>
                    <a:pt x="16903" y="5566"/>
                  </a:cubicBezTo>
                  <a:cubicBezTo>
                    <a:pt x="16931" y="5594"/>
                    <a:pt x="16962" y="5603"/>
                    <a:pt x="16993" y="5603"/>
                  </a:cubicBezTo>
                  <a:cubicBezTo>
                    <a:pt x="16998" y="5603"/>
                    <a:pt x="17004" y="5604"/>
                    <a:pt x="17009" y="5603"/>
                  </a:cubicBezTo>
                  <a:cubicBezTo>
                    <a:pt x="17109" y="5589"/>
                    <a:pt x="17212" y="5441"/>
                    <a:pt x="17270" y="5200"/>
                  </a:cubicBezTo>
                  <a:cubicBezTo>
                    <a:pt x="17393" y="4686"/>
                    <a:pt x="17404" y="3492"/>
                    <a:pt x="17292" y="2871"/>
                  </a:cubicBezTo>
                  <a:cubicBezTo>
                    <a:pt x="17244" y="2605"/>
                    <a:pt x="17229" y="2579"/>
                    <a:pt x="16964" y="2127"/>
                  </a:cubicBezTo>
                  <a:cubicBezTo>
                    <a:pt x="16862" y="1952"/>
                    <a:pt x="16824" y="1771"/>
                    <a:pt x="16824" y="1477"/>
                  </a:cubicBezTo>
                  <a:cubicBezTo>
                    <a:pt x="16824" y="1252"/>
                    <a:pt x="16872" y="1026"/>
                    <a:pt x="16938" y="947"/>
                  </a:cubicBezTo>
                  <a:cubicBezTo>
                    <a:pt x="17043" y="822"/>
                    <a:pt x="17125" y="1029"/>
                    <a:pt x="17160" y="1502"/>
                  </a:cubicBezTo>
                  <a:lnTo>
                    <a:pt x="17176" y="1710"/>
                  </a:lnTo>
                  <a:lnTo>
                    <a:pt x="17256" y="1672"/>
                  </a:lnTo>
                  <a:cubicBezTo>
                    <a:pt x="17299" y="1650"/>
                    <a:pt x="17335" y="1617"/>
                    <a:pt x="17339" y="1603"/>
                  </a:cubicBezTo>
                  <a:cubicBezTo>
                    <a:pt x="17340" y="1575"/>
                    <a:pt x="17340" y="1515"/>
                    <a:pt x="17338" y="1420"/>
                  </a:cubicBezTo>
                  <a:cubicBezTo>
                    <a:pt x="17329" y="1216"/>
                    <a:pt x="17306" y="898"/>
                    <a:pt x="17287" y="757"/>
                  </a:cubicBezTo>
                  <a:cubicBezTo>
                    <a:pt x="17271" y="635"/>
                    <a:pt x="17229" y="454"/>
                    <a:pt x="17194" y="353"/>
                  </a:cubicBezTo>
                  <a:cubicBezTo>
                    <a:pt x="17164" y="265"/>
                    <a:pt x="17125" y="214"/>
                    <a:pt x="17085" y="177"/>
                  </a:cubicBezTo>
                  <a:cubicBezTo>
                    <a:pt x="17062" y="169"/>
                    <a:pt x="17044" y="158"/>
                    <a:pt x="17000" y="158"/>
                  </a:cubicBezTo>
                  <a:close/>
                  <a:moveTo>
                    <a:pt x="17911" y="177"/>
                  </a:moveTo>
                  <a:lnTo>
                    <a:pt x="17911" y="2846"/>
                  </a:lnTo>
                  <a:lnTo>
                    <a:pt x="17911" y="5509"/>
                  </a:lnTo>
                  <a:lnTo>
                    <a:pt x="18033" y="5509"/>
                  </a:lnTo>
                  <a:lnTo>
                    <a:pt x="18156" y="5496"/>
                  </a:lnTo>
                  <a:cubicBezTo>
                    <a:pt x="18268" y="5486"/>
                    <a:pt x="18322" y="5479"/>
                    <a:pt x="18361" y="5458"/>
                  </a:cubicBezTo>
                  <a:cubicBezTo>
                    <a:pt x="18368" y="5454"/>
                    <a:pt x="18377" y="5451"/>
                    <a:pt x="18383" y="5446"/>
                  </a:cubicBezTo>
                  <a:cubicBezTo>
                    <a:pt x="18397" y="5435"/>
                    <a:pt x="18409" y="5420"/>
                    <a:pt x="18419" y="5402"/>
                  </a:cubicBezTo>
                  <a:cubicBezTo>
                    <a:pt x="18420" y="5401"/>
                    <a:pt x="18421" y="5402"/>
                    <a:pt x="18422" y="5402"/>
                  </a:cubicBezTo>
                  <a:cubicBezTo>
                    <a:pt x="18422" y="5401"/>
                    <a:pt x="18422" y="5402"/>
                    <a:pt x="18423" y="5402"/>
                  </a:cubicBezTo>
                  <a:cubicBezTo>
                    <a:pt x="18435" y="5378"/>
                    <a:pt x="18445" y="5348"/>
                    <a:pt x="18460" y="5307"/>
                  </a:cubicBezTo>
                  <a:cubicBezTo>
                    <a:pt x="18532" y="5103"/>
                    <a:pt x="18546" y="5039"/>
                    <a:pt x="18587" y="4714"/>
                  </a:cubicBezTo>
                  <a:cubicBezTo>
                    <a:pt x="18597" y="4627"/>
                    <a:pt x="18606" y="4545"/>
                    <a:pt x="18616" y="4430"/>
                  </a:cubicBezTo>
                  <a:cubicBezTo>
                    <a:pt x="18626" y="4320"/>
                    <a:pt x="18633" y="4205"/>
                    <a:pt x="18641" y="4095"/>
                  </a:cubicBezTo>
                  <a:cubicBezTo>
                    <a:pt x="18659" y="3766"/>
                    <a:pt x="18669" y="3386"/>
                    <a:pt x="18669" y="2890"/>
                  </a:cubicBezTo>
                  <a:cubicBezTo>
                    <a:pt x="18669" y="1830"/>
                    <a:pt x="18626" y="1118"/>
                    <a:pt x="18537" y="675"/>
                  </a:cubicBezTo>
                  <a:cubicBezTo>
                    <a:pt x="18520" y="592"/>
                    <a:pt x="18504" y="528"/>
                    <a:pt x="18488" y="473"/>
                  </a:cubicBezTo>
                  <a:cubicBezTo>
                    <a:pt x="18484" y="459"/>
                    <a:pt x="18480" y="449"/>
                    <a:pt x="18475" y="435"/>
                  </a:cubicBezTo>
                  <a:cubicBezTo>
                    <a:pt x="18419" y="271"/>
                    <a:pt x="18345" y="235"/>
                    <a:pt x="18150" y="208"/>
                  </a:cubicBezTo>
                  <a:lnTo>
                    <a:pt x="18020" y="189"/>
                  </a:lnTo>
                  <a:lnTo>
                    <a:pt x="17911" y="177"/>
                  </a:lnTo>
                  <a:close/>
                  <a:moveTo>
                    <a:pt x="11738" y="189"/>
                  </a:moveTo>
                  <a:lnTo>
                    <a:pt x="11742" y="2202"/>
                  </a:lnTo>
                  <a:cubicBezTo>
                    <a:pt x="11742" y="2339"/>
                    <a:pt x="11743" y="2402"/>
                    <a:pt x="11743" y="2524"/>
                  </a:cubicBezTo>
                  <a:cubicBezTo>
                    <a:pt x="11749" y="4278"/>
                    <a:pt x="11759" y="4578"/>
                    <a:pt x="11811" y="4972"/>
                  </a:cubicBezTo>
                  <a:cubicBezTo>
                    <a:pt x="11849" y="5258"/>
                    <a:pt x="11933" y="5499"/>
                    <a:pt x="12018" y="5566"/>
                  </a:cubicBezTo>
                  <a:cubicBezTo>
                    <a:pt x="12164" y="5680"/>
                    <a:pt x="12322" y="5490"/>
                    <a:pt x="12386" y="5124"/>
                  </a:cubicBezTo>
                  <a:cubicBezTo>
                    <a:pt x="12449" y="4759"/>
                    <a:pt x="12467" y="4257"/>
                    <a:pt x="12472" y="2676"/>
                  </a:cubicBezTo>
                  <a:lnTo>
                    <a:pt x="12473" y="2265"/>
                  </a:lnTo>
                  <a:lnTo>
                    <a:pt x="12474" y="1477"/>
                  </a:lnTo>
                  <a:lnTo>
                    <a:pt x="12476" y="189"/>
                  </a:lnTo>
                  <a:lnTo>
                    <a:pt x="12389" y="189"/>
                  </a:lnTo>
                  <a:lnTo>
                    <a:pt x="12387" y="189"/>
                  </a:lnTo>
                  <a:lnTo>
                    <a:pt x="12300" y="189"/>
                  </a:lnTo>
                  <a:lnTo>
                    <a:pt x="12299" y="978"/>
                  </a:lnTo>
                  <a:lnTo>
                    <a:pt x="12299" y="2089"/>
                  </a:lnTo>
                  <a:cubicBezTo>
                    <a:pt x="12299" y="3538"/>
                    <a:pt x="12298" y="4016"/>
                    <a:pt x="12277" y="4278"/>
                  </a:cubicBezTo>
                  <a:cubicBezTo>
                    <a:pt x="12276" y="4295"/>
                    <a:pt x="12275" y="4314"/>
                    <a:pt x="12274" y="4329"/>
                  </a:cubicBezTo>
                  <a:cubicBezTo>
                    <a:pt x="12268" y="4399"/>
                    <a:pt x="12258" y="4448"/>
                    <a:pt x="12249" y="4493"/>
                  </a:cubicBezTo>
                  <a:cubicBezTo>
                    <a:pt x="12246" y="4510"/>
                    <a:pt x="12245" y="4531"/>
                    <a:pt x="12241" y="4550"/>
                  </a:cubicBezTo>
                  <a:cubicBezTo>
                    <a:pt x="12181" y="4868"/>
                    <a:pt x="12040" y="4843"/>
                    <a:pt x="11977" y="4505"/>
                  </a:cubicBezTo>
                  <a:cubicBezTo>
                    <a:pt x="11970" y="4466"/>
                    <a:pt x="11966" y="4428"/>
                    <a:pt x="11960" y="4392"/>
                  </a:cubicBezTo>
                  <a:cubicBezTo>
                    <a:pt x="11956" y="4369"/>
                    <a:pt x="11952" y="4349"/>
                    <a:pt x="11949" y="4322"/>
                  </a:cubicBezTo>
                  <a:cubicBezTo>
                    <a:pt x="11918" y="4069"/>
                    <a:pt x="11915" y="3681"/>
                    <a:pt x="11915" y="2057"/>
                  </a:cubicBezTo>
                  <a:lnTo>
                    <a:pt x="11915" y="953"/>
                  </a:lnTo>
                  <a:lnTo>
                    <a:pt x="11914" y="189"/>
                  </a:lnTo>
                  <a:lnTo>
                    <a:pt x="11826" y="189"/>
                  </a:lnTo>
                  <a:lnTo>
                    <a:pt x="11738" y="189"/>
                  </a:lnTo>
                  <a:close/>
                  <a:moveTo>
                    <a:pt x="12695" y="189"/>
                  </a:moveTo>
                  <a:lnTo>
                    <a:pt x="12695" y="2846"/>
                  </a:lnTo>
                  <a:lnTo>
                    <a:pt x="12695" y="5509"/>
                  </a:lnTo>
                  <a:lnTo>
                    <a:pt x="12771" y="5509"/>
                  </a:lnTo>
                  <a:lnTo>
                    <a:pt x="12807" y="5509"/>
                  </a:lnTo>
                  <a:lnTo>
                    <a:pt x="12848" y="5496"/>
                  </a:lnTo>
                  <a:lnTo>
                    <a:pt x="12849" y="5294"/>
                  </a:lnTo>
                  <a:lnTo>
                    <a:pt x="12849" y="3830"/>
                  </a:lnTo>
                  <a:cubicBezTo>
                    <a:pt x="12849" y="2913"/>
                    <a:pt x="12853" y="2145"/>
                    <a:pt x="12858" y="2127"/>
                  </a:cubicBezTo>
                  <a:cubicBezTo>
                    <a:pt x="12858" y="2124"/>
                    <a:pt x="12863" y="2159"/>
                    <a:pt x="12864" y="2164"/>
                  </a:cubicBezTo>
                  <a:cubicBezTo>
                    <a:pt x="12865" y="2162"/>
                    <a:pt x="12865" y="2126"/>
                    <a:pt x="12865" y="2127"/>
                  </a:cubicBezTo>
                  <a:cubicBezTo>
                    <a:pt x="12866" y="2127"/>
                    <a:pt x="12879" y="2244"/>
                    <a:pt x="12884" y="2278"/>
                  </a:cubicBezTo>
                  <a:cubicBezTo>
                    <a:pt x="12908" y="2466"/>
                    <a:pt x="12972" y="3032"/>
                    <a:pt x="13056" y="3818"/>
                  </a:cubicBezTo>
                  <a:lnTo>
                    <a:pt x="13232" y="5477"/>
                  </a:lnTo>
                  <a:lnTo>
                    <a:pt x="13324" y="5490"/>
                  </a:lnTo>
                  <a:lnTo>
                    <a:pt x="13399" y="5509"/>
                  </a:lnTo>
                  <a:lnTo>
                    <a:pt x="13408" y="5509"/>
                  </a:lnTo>
                  <a:lnTo>
                    <a:pt x="13408" y="2846"/>
                  </a:lnTo>
                  <a:lnTo>
                    <a:pt x="13408" y="189"/>
                  </a:lnTo>
                  <a:lnTo>
                    <a:pt x="13337" y="189"/>
                  </a:lnTo>
                  <a:lnTo>
                    <a:pt x="13255" y="189"/>
                  </a:lnTo>
                  <a:lnTo>
                    <a:pt x="13253" y="1912"/>
                  </a:lnTo>
                  <a:lnTo>
                    <a:pt x="13253" y="1944"/>
                  </a:lnTo>
                  <a:cubicBezTo>
                    <a:pt x="13252" y="2473"/>
                    <a:pt x="13250" y="2900"/>
                    <a:pt x="13247" y="3187"/>
                  </a:cubicBezTo>
                  <a:cubicBezTo>
                    <a:pt x="13245" y="3506"/>
                    <a:pt x="13242" y="3700"/>
                    <a:pt x="13239" y="3698"/>
                  </a:cubicBezTo>
                  <a:cubicBezTo>
                    <a:pt x="13233" y="3693"/>
                    <a:pt x="13146" y="2909"/>
                    <a:pt x="13045" y="1956"/>
                  </a:cubicBezTo>
                  <a:lnTo>
                    <a:pt x="12862" y="221"/>
                  </a:lnTo>
                  <a:lnTo>
                    <a:pt x="12778" y="202"/>
                  </a:lnTo>
                  <a:lnTo>
                    <a:pt x="12724" y="189"/>
                  </a:lnTo>
                  <a:lnTo>
                    <a:pt x="12695" y="189"/>
                  </a:lnTo>
                  <a:close/>
                  <a:moveTo>
                    <a:pt x="13628" y="189"/>
                  </a:moveTo>
                  <a:lnTo>
                    <a:pt x="13628" y="2846"/>
                  </a:lnTo>
                  <a:lnTo>
                    <a:pt x="13628" y="5509"/>
                  </a:lnTo>
                  <a:lnTo>
                    <a:pt x="13705" y="5509"/>
                  </a:lnTo>
                  <a:lnTo>
                    <a:pt x="13711" y="5509"/>
                  </a:lnTo>
                  <a:lnTo>
                    <a:pt x="13793" y="5509"/>
                  </a:lnTo>
                  <a:lnTo>
                    <a:pt x="13793" y="2846"/>
                  </a:lnTo>
                  <a:lnTo>
                    <a:pt x="13793" y="189"/>
                  </a:lnTo>
                  <a:lnTo>
                    <a:pt x="13711" y="189"/>
                  </a:lnTo>
                  <a:lnTo>
                    <a:pt x="13705" y="189"/>
                  </a:lnTo>
                  <a:lnTo>
                    <a:pt x="13628" y="189"/>
                  </a:lnTo>
                  <a:close/>
                  <a:moveTo>
                    <a:pt x="13993" y="189"/>
                  </a:moveTo>
                  <a:cubicBezTo>
                    <a:pt x="13924" y="189"/>
                    <a:pt x="13902" y="212"/>
                    <a:pt x="13905" y="271"/>
                  </a:cubicBezTo>
                  <a:cubicBezTo>
                    <a:pt x="13908" y="315"/>
                    <a:pt x="13981" y="1510"/>
                    <a:pt x="14069" y="2928"/>
                  </a:cubicBezTo>
                  <a:lnTo>
                    <a:pt x="14227" y="5502"/>
                  </a:lnTo>
                  <a:lnTo>
                    <a:pt x="14321" y="5509"/>
                  </a:lnTo>
                  <a:cubicBezTo>
                    <a:pt x="14327" y="5509"/>
                    <a:pt x="14327" y="5503"/>
                    <a:pt x="14332" y="5502"/>
                  </a:cubicBezTo>
                  <a:lnTo>
                    <a:pt x="14404" y="5484"/>
                  </a:lnTo>
                  <a:cubicBezTo>
                    <a:pt x="14416" y="5467"/>
                    <a:pt x="14421" y="5438"/>
                    <a:pt x="14424" y="5395"/>
                  </a:cubicBezTo>
                  <a:cubicBezTo>
                    <a:pt x="14433" y="5276"/>
                    <a:pt x="14694" y="1072"/>
                    <a:pt x="14728" y="524"/>
                  </a:cubicBezTo>
                  <a:lnTo>
                    <a:pt x="14744" y="240"/>
                  </a:lnTo>
                  <a:cubicBezTo>
                    <a:pt x="14740" y="194"/>
                    <a:pt x="14720" y="189"/>
                    <a:pt x="14658" y="189"/>
                  </a:cubicBezTo>
                  <a:lnTo>
                    <a:pt x="14567" y="189"/>
                  </a:lnTo>
                  <a:lnTo>
                    <a:pt x="14458" y="2076"/>
                  </a:lnTo>
                  <a:cubicBezTo>
                    <a:pt x="14352" y="3922"/>
                    <a:pt x="14337" y="4142"/>
                    <a:pt x="14320" y="4083"/>
                  </a:cubicBezTo>
                  <a:cubicBezTo>
                    <a:pt x="14316" y="4067"/>
                    <a:pt x="14261" y="3183"/>
                    <a:pt x="14199" y="2120"/>
                  </a:cubicBezTo>
                  <a:lnTo>
                    <a:pt x="14085" y="189"/>
                  </a:lnTo>
                  <a:lnTo>
                    <a:pt x="13994" y="189"/>
                  </a:lnTo>
                  <a:lnTo>
                    <a:pt x="13993" y="189"/>
                  </a:lnTo>
                  <a:close/>
                  <a:moveTo>
                    <a:pt x="14858" y="189"/>
                  </a:moveTo>
                  <a:lnTo>
                    <a:pt x="14858" y="2846"/>
                  </a:lnTo>
                  <a:lnTo>
                    <a:pt x="14858" y="5502"/>
                  </a:lnTo>
                  <a:lnTo>
                    <a:pt x="14897" y="5509"/>
                  </a:lnTo>
                  <a:lnTo>
                    <a:pt x="15207" y="5490"/>
                  </a:lnTo>
                  <a:lnTo>
                    <a:pt x="15555" y="5477"/>
                  </a:lnTo>
                  <a:lnTo>
                    <a:pt x="15559" y="5080"/>
                  </a:lnTo>
                  <a:lnTo>
                    <a:pt x="15561" y="4821"/>
                  </a:lnTo>
                  <a:lnTo>
                    <a:pt x="15561" y="4688"/>
                  </a:lnTo>
                  <a:lnTo>
                    <a:pt x="15301" y="4670"/>
                  </a:lnTo>
                  <a:lnTo>
                    <a:pt x="15300" y="4670"/>
                  </a:lnTo>
                  <a:lnTo>
                    <a:pt x="15040" y="4651"/>
                  </a:lnTo>
                  <a:lnTo>
                    <a:pt x="15040" y="3925"/>
                  </a:lnTo>
                  <a:lnTo>
                    <a:pt x="15040" y="3893"/>
                  </a:lnTo>
                  <a:lnTo>
                    <a:pt x="15040" y="3199"/>
                  </a:lnTo>
                  <a:lnTo>
                    <a:pt x="15040" y="3136"/>
                  </a:lnTo>
                  <a:lnTo>
                    <a:pt x="15273" y="3117"/>
                  </a:lnTo>
                  <a:lnTo>
                    <a:pt x="15506" y="3098"/>
                  </a:lnTo>
                  <a:lnTo>
                    <a:pt x="15506" y="2720"/>
                  </a:lnTo>
                  <a:lnTo>
                    <a:pt x="15506" y="2341"/>
                  </a:lnTo>
                  <a:lnTo>
                    <a:pt x="15273" y="2328"/>
                  </a:lnTo>
                  <a:lnTo>
                    <a:pt x="15040" y="2310"/>
                  </a:lnTo>
                  <a:lnTo>
                    <a:pt x="15040" y="2246"/>
                  </a:lnTo>
                  <a:lnTo>
                    <a:pt x="15040" y="1679"/>
                  </a:lnTo>
                  <a:lnTo>
                    <a:pt x="15040" y="1647"/>
                  </a:lnTo>
                  <a:lnTo>
                    <a:pt x="15040" y="1047"/>
                  </a:lnTo>
                  <a:lnTo>
                    <a:pt x="15289" y="1029"/>
                  </a:lnTo>
                  <a:lnTo>
                    <a:pt x="15539" y="1010"/>
                  </a:lnTo>
                  <a:lnTo>
                    <a:pt x="15539" y="599"/>
                  </a:lnTo>
                  <a:lnTo>
                    <a:pt x="15539" y="189"/>
                  </a:lnTo>
                  <a:lnTo>
                    <a:pt x="15198" y="189"/>
                  </a:lnTo>
                  <a:lnTo>
                    <a:pt x="14858" y="189"/>
                  </a:lnTo>
                  <a:close/>
                  <a:moveTo>
                    <a:pt x="15737" y="189"/>
                  </a:moveTo>
                  <a:lnTo>
                    <a:pt x="15737" y="2840"/>
                  </a:lnTo>
                  <a:lnTo>
                    <a:pt x="15737" y="5502"/>
                  </a:lnTo>
                  <a:lnTo>
                    <a:pt x="15750" y="5509"/>
                  </a:lnTo>
                  <a:lnTo>
                    <a:pt x="15819" y="5509"/>
                  </a:lnTo>
                  <a:lnTo>
                    <a:pt x="15901" y="5509"/>
                  </a:lnTo>
                  <a:lnTo>
                    <a:pt x="15901" y="4436"/>
                  </a:lnTo>
                  <a:cubicBezTo>
                    <a:pt x="15901" y="3789"/>
                    <a:pt x="15904" y="3505"/>
                    <a:pt x="15910" y="3376"/>
                  </a:cubicBezTo>
                  <a:lnTo>
                    <a:pt x="15910" y="3325"/>
                  </a:lnTo>
                  <a:lnTo>
                    <a:pt x="15914" y="3319"/>
                  </a:lnTo>
                  <a:cubicBezTo>
                    <a:pt x="15915" y="3311"/>
                    <a:pt x="15917" y="3299"/>
                    <a:pt x="15918" y="3294"/>
                  </a:cubicBezTo>
                  <a:cubicBezTo>
                    <a:pt x="15934" y="3214"/>
                    <a:pt x="15987" y="3240"/>
                    <a:pt x="16032" y="3319"/>
                  </a:cubicBezTo>
                  <a:cubicBezTo>
                    <a:pt x="16034" y="3321"/>
                    <a:pt x="16039" y="3317"/>
                    <a:pt x="16040" y="3319"/>
                  </a:cubicBezTo>
                  <a:cubicBezTo>
                    <a:pt x="16049" y="3332"/>
                    <a:pt x="16060" y="3365"/>
                    <a:pt x="16071" y="3414"/>
                  </a:cubicBezTo>
                  <a:cubicBezTo>
                    <a:pt x="16072" y="3418"/>
                    <a:pt x="16072" y="3416"/>
                    <a:pt x="16073" y="3420"/>
                  </a:cubicBezTo>
                  <a:cubicBezTo>
                    <a:pt x="16077" y="3432"/>
                    <a:pt x="16082" y="3445"/>
                    <a:pt x="16085" y="3458"/>
                  </a:cubicBezTo>
                  <a:cubicBezTo>
                    <a:pt x="16104" y="3541"/>
                    <a:pt x="16170" y="4033"/>
                    <a:pt x="16231" y="4556"/>
                  </a:cubicBezTo>
                  <a:lnTo>
                    <a:pt x="16341" y="5502"/>
                  </a:lnTo>
                  <a:lnTo>
                    <a:pt x="16443" y="5502"/>
                  </a:lnTo>
                  <a:cubicBezTo>
                    <a:pt x="16496" y="5503"/>
                    <a:pt x="16533" y="5487"/>
                    <a:pt x="16541" y="5465"/>
                  </a:cubicBezTo>
                  <a:cubicBezTo>
                    <a:pt x="16541" y="5463"/>
                    <a:pt x="16546" y="5460"/>
                    <a:pt x="16546" y="5458"/>
                  </a:cubicBezTo>
                  <a:cubicBezTo>
                    <a:pt x="16394" y="4052"/>
                    <a:pt x="16361" y="3790"/>
                    <a:pt x="16295" y="3458"/>
                  </a:cubicBezTo>
                  <a:lnTo>
                    <a:pt x="16237" y="3168"/>
                  </a:lnTo>
                  <a:lnTo>
                    <a:pt x="16268" y="3105"/>
                  </a:lnTo>
                  <a:cubicBezTo>
                    <a:pt x="16285" y="3068"/>
                    <a:pt x="16304" y="3035"/>
                    <a:pt x="16312" y="3035"/>
                  </a:cubicBezTo>
                  <a:cubicBezTo>
                    <a:pt x="16318" y="3035"/>
                    <a:pt x="16328" y="3015"/>
                    <a:pt x="16337" y="2991"/>
                  </a:cubicBezTo>
                  <a:cubicBezTo>
                    <a:pt x="16341" y="2981"/>
                    <a:pt x="16345" y="2971"/>
                    <a:pt x="16349" y="2959"/>
                  </a:cubicBezTo>
                  <a:cubicBezTo>
                    <a:pt x="16387" y="2834"/>
                    <a:pt x="16435" y="2579"/>
                    <a:pt x="16452" y="2392"/>
                  </a:cubicBezTo>
                  <a:cubicBezTo>
                    <a:pt x="16486" y="2019"/>
                    <a:pt x="16487" y="1339"/>
                    <a:pt x="16454" y="978"/>
                  </a:cubicBezTo>
                  <a:cubicBezTo>
                    <a:pt x="16394" y="315"/>
                    <a:pt x="16351" y="247"/>
                    <a:pt x="16009" y="208"/>
                  </a:cubicBezTo>
                  <a:lnTo>
                    <a:pt x="15873" y="189"/>
                  </a:lnTo>
                  <a:lnTo>
                    <a:pt x="15737" y="189"/>
                  </a:lnTo>
                  <a:close/>
                  <a:moveTo>
                    <a:pt x="17538" y="189"/>
                  </a:moveTo>
                  <a:lnTo>
                    <a:pt x="17538" y="2846"/>
                  </a:lnTo>
                  <a:lnTo>
                    <a:pt x="17538" y="5509"/>
                  </a:lnTo>
                  <a:lnTo>
                    <a:pt x="17626" y="5509"/>
                  </a:lnTo>
                  <a:lnTo>
                    <a:pt x="17713" y="5509"/>
                  </a:lnTo>
                  <a:lnTo>
                    <a:pt x="17713" y="2846"/>
                  </a:lnTo>
                  <a:lnTo>
                    <a:pt x="17713" y="189"/>
                  </a:lnTo>
                  <a:lnTo>
                    <a:pt x="17626" y="189"/>
                  </a:lnTo>
                  <a:lnTo>
                    <a:pt x="17538" y="189"/>
                  </a:lnTo>
                  <a:close/>
                  <a:moveTo>
                    <a:pt x="19789" y="189"/>
                  </a:moveTo>
                  <a:lnTo>
                    <a:pt x="19789" y="2840"/>
                  </a:lnTo>
                  <a:lnTo>
                    <a:pt x="19789" y="2852"/>
                  </a:lnTo>
                  <a:lnTo>
                    <a:pt x="19789" y="5509"/>
                  </a:lnTo>
                  <a:lnTo>
                    <a:pt x="19917" y="5509"/>
                  </a:lnTo>
                  <a:lnTo>
                    <a:pt x="20044" y="5496"/>
                  </a:lnTo>
                  <a:lnTo>
                    <a:pt x="20178" y="5484"/>
                  </a:lnTo>
                  <a:cubicBezTo>
                    <a:pt x="20309" y="5441"/>
                    <a:pt x="20364" y="5322"/>
                    <a:pt x="20423" y="5029"/>
                  </a:cubicBezTo>
                  <a:cubicBezTo>
                    <a:pt x="20478" y="4759"/>
                    <a:pt x="20531" y="4172"/>
                    <a:pt x="20548" y="3641"/>
                  </a:cubicBezTo>
                  <a:cubicBezTo>
                    <a:pt x="20548" y="3640"/>
                    <a:pt x="20548" y="3636"/>
                    <a:pt x="20548" y="3635"/>
                  </a:cubicBezTo>
                  <a:cubicBezTo>
                    <a:pt x="20550" y="3458"/>
                    <a:pt x="20552" y="3245"/>
                    <a:pt x="20552" y="2877"/>
                  </a:cubicBezTo>
                  <a:cubicBezTo>
                    <a:pt x="20552" y="2621"/>
                    <a:pt x="20551" y="2512"/>
                    <a:pt x="20550" y="2360"/>
                  </a:cubicBezTo>
                  <a:cubicBezTo>
                    <a:pt x="20545" y="2073"/>
                    <a:pt x="20537" y="1800"/>
                    <a:pt x="20526" y="1622"/>
                  </a:cubicBezTo>
                  <a:cubicBezTo>
                    <a:pt x="20486" y="968"/>
                    <a:pt x="20405" y="485"/>
                    <a:pt x="20307" y="309"/>
                  </a:cubicBezTo>
                  <a:cubicBezTo>
                    <a:pt x="20285" y="270"/>
                    <a:pt x="20159" y="226"/>
                    <a:pt x="20028" y="208"/>
                  </a:cubicBezTo>
                  <a:lnTo>
                    <a:pt x="19902" y="189"/>
                  </a:lnTo>
                  <a:lnTo>
                    <a:pt x="19789" y="189"/>
                  </a:lnTo>
                  <a:close/>
                  <a:moveTo>
                    <a:pt x="20734" y="189"/>
                  </a:moveTo>
                  <a:lnTo>
                    <a:pt x="20734" y="2846"/>
                  </a:lnTo>
                  <a:lnTo>
                    <a:pt x="20734" y="5509"/>
                  </a:lnTo>
                  <a:lnTo>
                    <a:pt x="21085" y="5509"/>
                  </a:lnTo>
                  <a:lnTo>
                    <a:pt x="21426" y="5509"/>
                  </a:lnTo>
                  <a:lnTo>
                    <a:pt x="21426" y="5099"/>
                  </a:lnTo>
                  <a:lnTo>
                    <a:pt x="21426" y="4688"/>
                  </a:lnTo>
                  <a:lnTo>
                    <a:pt x="21175" y="4670"/>
                  </a:lnTo>
                  <a:lnTo>
                    <a:pt x="21170" y="4670"/>
                  </a:lnTo>
                  <a:lnTo>
                    <a:pt x="20914" y="4651"/>
                  </a:lnTo>
                  <a:lnTo>
                    <a:pt x="20914" y="3925"/>
                  </a:lnTo>
                  <a:lnTo>
                    <a:pt x="20914" y="3893"/>
                  </a:lnTo>
                  <a:lnTo>
                    <a:pt x="20914" y="3199"/>
                  </a:lnTo>
                  <a:lnTo>
                    <a:pt x="20914" y="3136"/>
                  </a:lnTo>
                  <a:lnTo>
                    <a:pt x="21142" y="3117"/>
                  </a:lnTo>
                  <a:cubicBezTo>
                    <a:pt x="21281" y="3107"/>
                    <a:pt x="21371" y="3073"/>
                    <a:pt x="21371" y="3035"/>
                  </a:cubicBezTo>
                  <a:cubicBezTo>
                    <a:pt x="21372" y="3001"/>
                    <a:pt x="21372" y="2859"/>
                    <a:pt x="21372" y="2720"/>
                  </a:cubicBezTo>
                  <a:cubicBezTo>
                    <a:pt x="21372" y="2580"/>
                    <a:pt x="21371" y="2438"/>
                    <a:pt x="21371" y="2404"/>
                  </a:cubicBezTo>
                  <a:cubicBezTo>
                    <a:pt x="21371" y="2366"/>
                    <a:pt x="21281" y="2339"/>
                    <a:pt x="21142" y="2328"/>
                  </a:cubicBezTo>
                  <a:lnTo>
                    <a:pt x="20914" y="2310"/>
                  </a:lnTo>
                  <a:lnTo>
                    <a:pt x="20914" y="2246"/>
                  </a:lnTo>
                  <a:lnTo>
                    <a:pt x="20914" y="1679"/>
                  </a:lnTo>
                  <a:lnTo>
                    <a:pt x="20914" y="1647"/>
                  </a:lnTo>
                  <a:lnTo>
                    <a:pt x="20914" y="1047"/>
                  </a:lnTo>
                  <a:lnTo>
                    <a:pt x="21164" y="1029"/>
                  </a:lnTo>
                  <a:lnTo>
                    <a:pt x="21415" y="1010"/>
                  </a:lnTo>
                  <a:lnTo>
                    <a:pt x="21415" y="599"/>
                  </a:lnTo>
                  <a:lnTo>
                    <a:pt x="21415" y="189"/>
                  </a:lnTo>
                  <a:lnTo>
                    <a:pt x="21074" y="189"/>
                  </a:lnTo>
                  <a:lnTo>
                    <a:pt x="20734" y="189"/>
                  </a:lnTo>
                  <a:close/>
                  <a:moveTo>
                    <a:pt x="19210" y="202"/>
                  </a:moveTo>
                  <a:lnTo>
                    <a:pt x="19117" y="221"/>
                  </a:lnTo>
                  <a:lnTo>
                    <a:pt x="18938" y="2865"/>
                  </a:lnTo>
                  <a:lnTo>
                    <a:pt x="18760" y="5509"/>
                  </a:lnTo>
                  <a:lnTo>
                    <a:pt x="18778" y="5509"/>
                  </a:lnTo>
                  <a:lnTo>
                    <a:pt x="18852" y="5490"/>
                  </a:lnTo>
                  <a:lnTo>
                    <a:pt x="18943" y="5477"/>
                  </a:lnTo>
                  <a:lnTo>
                    <a:pt x="18978" y="4922"/>
                  </a:lnTo>
                  <a:lnTo>
                    <a:pt x="19015" y="4335"/>
                  </a:lnTo>
                  <a:lnTo>
                    <a:pt x="19061" y="4335"/>
                  </a:lnTo>
                  <a:cubicBezTo>
                    <a:pt x="19134" y="4286"/>
                    <a:pt x="19291" y="4286"/>
                    <a:pt x="19364" y="4335"/>
                  </a:cubicBezTo>
                  <a:lnTo>
                    <a:pt x="19408" y="4335"/>
                  </a:lnTo>
                  <a:lnTo>
                    <a:pt x="19447" y="4922"/>
                  </a:lnTo>
                  <a:lnTo>
                    <a:pt x="19484" y="5477"/>
                  </a:lnTo>
                  <a:lnTo>
                    <a:pt x="19560" y="5509"/>
                  </a:lnTo>
                  <a:lnTo>
                    <a:pt x="19578" y="5509"/>
                  </a:lnTo>
                  <a:cubicBezTo>
                    <a:pt x="19661" y="5509"/>
                    <a:pt x="19670" y="5495"/>
                    <a:pt x="19663" y="5395"/>
                  </a:cubicBezTo>
                  <a:cubicBezTo>
                    <a:pt x="19659" y="5334"/>
                    <a:pt x="19577" y="4141"/>
                    <a:pt x="19480" y="2739"/>
                  </a:cubicBezTo>
                  <a:lnTo>
                    <a:pt x="19306" y="221"/>
                  </a:lnTo>
                  <a:lnTo>
                    <a:pt x="19211" y="202"/>
                  </a:lnTo>
                  <a:lnTo>
                    <a:pt x="19210" y="202"/>
                  </a:lnTo>
                  <a:close/>
                  <a:moveTo>
                    <a:pt x="5244" y="536"/>
                  </a:moveTo>
                  <a:lnTo>
                    <a:pt x="5596" y="536"/>
                  </a:lnTo>
                  <a:lnTo>
                    <a:pt x="5947" y="536"/>
                  </a:lnTo>
                  <a:lnTo>
                    <a:pt x="5947" y="6865"/>
                  </a:lnTo>
                  <a:lnTo>
                    <a:pt x="5947" y="13195"/>
                  </a:lnTo>
                  <a:lnTo>
                    <a:pt x="5598" y="13214"/>
                  </a:lnTo>
                  <a:cubicBezTo>
                    <a:pt x="5322" y="13228"/>
                    <a:pt x="5247" y="13215"/>
                    <a:pt x="5243" y="13150"/>
                  </a:cubicBezTo>
                  <a:cubicBezTo>
                    <a:pt x="5240" y="13106"/>
                    <a:pt x="5239" y="10249"/>
                    <a:pt x="5241" y="6802"/>
                  </a:cubicBezTo>
                  <a:lnTo>
                    <a:pt x="5244" y="536"/>
                  </a:lnTo>
                  <a:close/>
                  <a:moveTo>
                    <a:pt x="18137" y="1029"/>
                  </a:moveTo>
                  <a:cubicBezTo>
                    <a:pt x="18203" y="1009"/>
                    <a:pt x="18322" y="1071"/>
                    <a:pt x="18362" y="1167"/>
                  </a:cubicBezTo>
                  <a:cubicBezTo>
                    <a:pt x="18449" y="1376"/>
                    <a:pt x="18493" y="1938"/>
                    <a:pt x="18493" y="2833"/>
                  </a:cubicBezTo>
                  <a:cubicBezTo>
                    <a:pt x="18493" y="3830"/>
                    <a:pt x="18452" y="4376"/>
                    <a:pt x="18362" y="4594"/>
                  </a:cubicBezTo>
                  <a:cubicBezTo>
                    <a:pt x="18315" y="4708"/>
                    <a:pt x="18108" y="4717"/>
                    <a:pt x="18089" y="4606"/>
                  </a:cubicBezTo>
                  <a:cubicBezTo>
                    <a:pt x="18079" y="4551"/>
                    <a:pt x="18076" y="4075"/>
                    <a:pt x="18076" y="2846"/>
                  </a:cubicBezTo>
                  <a:cubicBezTo>
                    <a:pt x="18076" y="1407"/>
                    <a:pt x="18079" y="1141"/>
                    <a:pt x="18093" y="1073"/>
                  </a:cubicBezTo>
                  <a:cubicBezTo>
                    <a:pt x="18099" y="1047"/>
                    <a:pt x="18115" y="1035"/>
                    <a:pt x="18137" y="1029"/>
                  </a:cubicBezTo>
                  <a:close/>
                  <a:moveTo>
                    <a:pt x="20031" y="1029"/>
                  </a:moveTo>
                  <a:cubicBezTo>
                    <a:pt x="20107" y="1006"/>
                    <a:pt x="20235" y="1098"/>
                    <a:pt x="20261" y="1230"/>
                  </a:cubicBezTo>
                  <a:cubicBezTo>
                    <a:pt x="20271" y="1285"/>
                    <a:pt x="20282" y="1314"/>
                    <a:pt x="20286" y="1294"/>
                  </a:cubicBezTo>
                  <a:cubicBezTo>
                    <a:pt x="20294" y="1246"/>
                    <a:pt x="20352" y="1744"/>
                    <a:pt x="20355" y="1887"/>
                  </a:cubicBezTo>
                  <a:cubicBezTo>
                    <a:pt x="20356" y="1946"/>
                    <a:pt x="20362" y="2051"/>
                    <a:pt x="20367" y="2120"/>
                  </a:cubicBezTo>
                  <a:cubicBezTo>
                    <a:pt x="20379" y="2280"/>
                    <a:pt x="20378" y="3535"/>
                    <a:pt x="20366" y="3704"/>
                  </a:cubicBezTo>
                  <a:cubicBezTo>
                    <a:pt x="20361" y="3774"/>
                    <a:pt x="20355" y="3882"/>
                    <a:pt x="20353" y="3944"/>
                  </a:cubicBezTo>
                  <a:cubicBezTo>
                    <a:pt x="20346" y="4140"/>
                    <a:pt x="20315" y="4357"/>
                    <a:pt x="20274" y="4505"/>
                  </a:cubicBezTo>
                  <a:cubicBezTo>
                    <a:pt x="20239" y="4631"/>
                    <a:pt x="20217" y="4654"/>
                    <a:pt x="20105" y="4663"/>
                  </a:cubicBezTo>
                  <a:cubicBezTo>
                    <a:pt x="20035" y="4669"/>
                    <a:pt x="19974" y="4658"/>
                    <a:pt x="19971" y="4638"/>
                  </a:cubicBezTo>
                  <a:cubicBezTo>
                    <a:pt x="19967" y="4618"/>
                    <a:pt x="19965" y="3825"/>
                    <a:pt x="19965" y="2877"/>
                  </a:cubicBezTo>
                  <a:cubicBezTo>
                    <a:pt x="19965" y="1576"/>
                    <a:pt x="19968" y="1140"/>
                    <a:pt x="19978" y="1092"/>
                  </a:cubicBezTo>
                  <a:cubicBezTo>
                    <a:pt x="19986" y="1056"/>
                    <a:pt x="20006" y="1036"/>
                    <a:pt x="20031" y="1029"/>
                  </a:cubicBezTo>
                  <a:close/>
                  <a:moveTo>
                    <a:pt x="15918" y="1047"/>
                  </a:moveTo>
                  <a:lnTo>
                    <a:pt x="16039" y="1047"/>
                  </a:lnTo>
                  <a:cubicBezTo>
                    <a:pt x="16209" y="1055"/>
                    <a:pt x="16226" y="1076"/>
                    <a:pt x="16264" y="1275"/>
                  </a:cubicBezTo>
                  <a:cubicBezTo>
                    <a:pt x="16310" y="1519"/>
                    <a:pt x="16310" y="1898"/>
                    <a:pt x="16265" y="2215"/>
                  </a:cubicBezTo>
                  <a:lnTo>
                    <a:pt x="16233" y="2436"/>
                  </a:lnTo>
                  <a:lnTo>
                    <a:pt x="16079" y="2461"/>
                  </a:lnTo>
                  <a:cubicBezTo>
                    <a:pt x="15952" y="2481"/>
                    <a:pt x="15923" y="2466"/>
                    <a:pt x="15918" y="2392"/>
                  </a:cubicBezTo>
                  <a:cubicBezTo>
                    <a:pt x="15914" y="2342"/>
                    <a:pt x="15913" y="2018"/>
                    <a:pt x="15914" y="1672"/>
                  </a:cubicBezTo>
                  <a:lnTo>
                    <a:pt x="15918" y="1047"/>
                  </a:lnTo>
                  <a:close/>
                  <a:moveTo>
                    <a:pt x="19214" y="1540"/>
                  </a:moveTo>
                  <a:cubicBezTo>
                    <a:pt x="19217" y="1538"/>
                    <a:pt x="19220" y="1551"/>
                    <a:pt x="19222" y="1571"/>
                  </a:cubicBezTo>
                  <a:cubicBezTo>
                    <a:pt x="19241" y="1751"/>
                    <a:pt x="19338" y="3369"/>
                    <a:pt x="19332" y="3420"/>
                  </a:cubicBezTo>
                  <a:cubicBezTo>
                    <a:pt x="19325" y="3490"/>
                    <a:pt x="19090" y="3502"/>
                    <a:pt x="19083" y="3433"/>
                  </a:cubicBezTo>
                  <a:cubicBezTo>
                    <a:pt x="19077" y="3371"/>
                    <a:pt x="19187" y="1670"/>
                    <a:pt x="19203" y="1578"/>
                  </a:cubicBezTo>
                  <a:cubicBezTo>
                    <a:pt x="19207" y="1555"/>
                    <a:pt x="19211" y="1541"/>
                    <a:pt x="19214" y="1540"/>
                  </a:cubicBezTo>
                  <a:close/>
                  <a:moveTo>
                    <a:pt x="912" y="2221"/>
                  </a:moveTo>
                  <a:cubicBezTo>
                    <a:pt x="910" y="2224"/>
                    <a:pt x="905" y="2253"/>
                    <a:pt x="901" y="2272"/>
                  </a:cubicBezTo>
                  <a:lnTo>
                    <a:pt x="859" y="2575"/>
                  </a:lnTo>
                  <a:lnTo>
                    <a:pt x="807" y="2941"/>
                  </a:lnTo>
                  <a:lnTo>
                    <a:pt x="805" y="10576"/>
                  </a:lnTo>
                  <a:lnTo>
                    <a:pt x="803" y="15921"/>
                  </a:lnTo>
                  <a:lnTo>
                    <a:pt x="803" y="18218"/>
                  </a:lnTo>
                  <a:lnTo>
                    <a:pt x="854" y="18628"/>
                  </a:lnTo>
                  <a:cubicBezTo>
                    <a:pt x="883" y="18859"/>
                    <a:pt x="907" y="19050"/>
                    <a:pt x="909" y="19050"/>
                  </a:cubicBezTo>
                  <a:cubicBezTo>
                    <a:pt x="910" y="19051"/>
                    <a:pt x="912" y="15260"/>
                    <a:pt x="912" y="10626"/>
                  </a:cubicBezTo>
                  <a:lnTo>
                    <a:pt x="912" y="2221"/>
                  </a:lnTo>
                  <a:close/>
                  <a:moveTo>
                    <a:pt x="3572" y="2227"/>
                  </a:moveTo>
                  <a:cubicBezTo>
                    <a:pt x="3570" y="2238"/>
                    <a:pt x="3569" y="6013"/>
                    <a:pt x="3569" y="10639"/>
                  </a:cubicBezTo>
                  <a:lnTo>
                    <a:pt x="3569" y="10645"/>
                  </a:lnTo>
                  <a:cubicBezTo>
                    <a:pt x="3569" y="15277"/>
                    <a:pt x="3573" y="19036"/>
                    <a:pt x="3578" y="19013"/>
                  </a:cubicBezTo>
                  <a:lnTo>
                    <a:pt x="3624" y="18647"/>
                  </a:lnTo>
                  <a:lnTo>
                    <a:pt x="3679" y="18211"/>
                  </a:lnTo>
                  <a:lnTo>
                    <a:pt x="3679" y="10633"/>
                  </a:lnTo>
                  <a:lnTo>
                    <a:pt x="3679" y="10601"/>
                  </a:lnTo>
                  <a:lnTo>
                    <a:pt x="3679" y="2991"/>
                  </a:lnTo>
                  <a:lnTo>
                    <a:pt x="3624" y="2593"/>
                  </a:lnTo>
                  <a:lnTo>
                    <a:pt x="3572" y="2227"/>
                  </a:lnTo>
                  <a:close/>
                  <a:moveTo>
                    <a:pt x="654" y="4550"/>
                  </a:moveTo>
                  <a:lnTo>
                    <a:pt x="607" y="4928"/>
                  </a:lnTo>
                  <a:lnTo>
                    <a:pt x="561" y="5313"/>
                  </a:lnTo>
                  <a:lnTo>
                    <a:pt x="561" y="10607"/>
                  </a:lnTo>
                  <a:lnTo>
                    <a:pt x="561" y="15908"/>
                  </a:lnTo>
                  <a:lnTo>
                    <a:pt x="607" y="16324"/>
                  </a:lnTo>
                  <a:lnTo>
                    <a:pt x="654" y="16735"/>
                  </a:lnTo>
                  <a:lnTo>
                    <a:pt x="656" y="13687"/>
                  </a:lnTo>
                  <a:cubicBezTo>
                    <a:pt x="657" y="12009"/>
                    <a:pt x="657" y="9265"/>
                    <a:pt x="656" y="7591"/>
                  </a:cubicBezTo>
                  <a:lnTo>
                    <a:pt x="654" y="4550"/>
                  </a:lnTo>
                  <a:close/>
                  <a:moveTo>
                    <a:pt x="3825" y="4556"/>
                  </a:moveTo>
                  <a:cubicBezTo>
                    <a:pt x="3823" y="4556"/>
                    <a:pt x="3822" y="7291"/>
                    <a:pt x="3822" y="10633"/>
                  </a:cubicBezTo>
                  <a:cubicBezTo>
                    <a:pt x="3822" y="13975"/>
                    <a:pt x="3823" y="16709"/>
                    <a:pt x="3825" y="16709"/>
                  </a:cubicBezTo>
                  <a:cubicBezTo>
                    <a:pt x="3828" y="16709"/>
                    <a:pt x="3851" y="16531"/>
                    <a:pt x="3876" y="16312"/>
                  </a:cubicBezTo>
                  <a:lnTo>
                    <a:pt x="3921" y="15914"/>
                  </a:lnTo>
                  <a:lnTo>
                    <a:pt x="3921" y="10607"/>
                  </a:lnTo>
                  <a:lnTo>
                    <a:pt x="3921" y="5307"/>
                  </a:lnTo>
                  <a:lnTo>
                    <a:pt x="3876" y="4935"/>
                  </a:lnTo>
                  <a:cubicBezTo>
                    <a:pt x="3851" y="4728"/>
                    <a:pt x="3827" y="4556"/>
                    <a:pt x="3825" y="4556"/>
                  </a:cubicBezTo>
                  <a:close/>
                  <a:moveTo>
                    <a:pt x="434" y="6449"/>
                  </a:moveTo>
                  <a:lnTo>
                    <a:pt x="382" y="6853"/>
                  </a:lnTo>
                  <a:lnTo>
                    <a:pt x="330" y="7263"/>
                  </a:lnTo>
                  <a:lnTo>
                    <a:pt x="330" y="10570"/>
                  </a:lnTo>
                  <a:lnTo>
                    <a:pt x="330" y="13876"/>
                  </a:lnTo>
                  <a:lnTo>
                    <a:pt x="382" y="14286"/>
                  </a:lnTo>
                  <a:lnTo>
                    <a:pt x="434" y="14696"/>
                  </a:lnTo>
                  <a:lnTo>
                    <a:pt x="437" y="12633"/>
                  </a:lnTo>
                  <a:cubicBezTo>
                    <a:pt x="438" y="11499"/>
                    <a:pt x="438" y="9640"/>
                    <a:pt x="437" y="8506"/>
                  </a:cubicBezTo>
                  <a:lnTo>
                    <a:pt x="434" y="6449"/>
                  </a:lnTo>
                  <a:close/>
                  <a:moveTo>
                    <a:pt x="4051" y="6556"/>
                  </a:moveTo>
                  <a:cubicBezTo>
                    <a:pt x="4048" y="6565"/>
                    <a:pt x="4046" y="7028"/>
                    <a:pt x="4044" y="7762"/>
                  </a:cubicBezTo>
                  <a:cubicBezTo>
                    <a:pt x="4044" y="7815"/>
                    <a:pt x="4043" y="7977"/>
                    <a:pt x="4043" y="8039"/>
                  </a:cubicBezTo>
                  <a:cubicBezTo>
                    <a:pt x="4042" y="8856"/>
                    <a:pt x="4042" y="10093"/>
                    <a:pt x="4042" y="11724"/>
                  </a:cubicBezTo>
                  <a:cubicBezTo>
                    <a:pt x="4043" y="13327"/>
                    <a:pt x="4046" y="14621"/>
                    <a:pt x="4050" y="14621"/>
                  </a:cubicBezTo>
                  <a:cubicBezTo>
                    <a:pt x="4055" y="14621"/>
                    <a:pt x="4080" y="14449"/>
                    <a:pt x="4106" y="14242"/>
                  </a:cubicBezTo>
                  <a:lnTo>
                    <a:pt x="4152" y="13870"/>
                  </a:lnTo>
                  <a:lnTo>
                    <a:pt x="4152" y="10570"/>
                  </a:lnTo>
                  <a:lnTo>
                    <a:pt x="4152" y="7276"/>
                  </a:lnTo>
                  <a:lnTo>
                    <a:pt x="4106" y="6897"/>
                  </a:lnTo>
                  <a:cubicBezTo>
                    <a:pt x="4080" y="6691"/>
                    <a:pt x="4056" y="6538"/>
                    <a:pt x="4051" y="6556"/>
                  </a:cubicBezTo>
                  <a:close/>
                  <a:moveTo>
                    <a:pt x="15505" y="7282"/>
                  </a:moveTo>
                  <a:cubicBezTo>
                    <a:pt x="15490" y="7297"/>
                    <a:pt x="15472" y="7350"/>
                    <a:pt x="15460" y="7440"/>
                  </a:cubicBezTo>
                  <a:cubicBezTo>
                    <a:pt x="15453" y="7491"/>
                    <a:pt x="15446" y="7522"/>
                    <a:pt x="15438" y="7547"/>
                  </a:cubicBezTo>
                  <a:cubicBezTo>
                    <a:pt x="15438" y="7548"/>
                    <a:pt x="15437" y="7552"/>
                    <a:pt x="15437" y="7553"/>
                  </a:cubicBezTo>
                  <a:cubicBezTo>
                    <a:pt x="15430" y="7580"/>
                    <a:pt x="15424" y="7597"/>
                    <a:pt x="15418" y="7597"/>
                  </a:cubicBezTo>
                  <a:cubicBezTo>
                    <a:pt x="15418" y="7597"/>
                    <a:pt x="15414" y="7585"/>
                    <a:pt x="15413" y="7585"/>
                  </a:cubicBezTo>
                  <a:cubicBezTo>
                    <a:pt x="15391" y="7583"/>
                    <a:pt x="15360" y="7530"/>
                    <a:pt x="15311" y="7427"/>
                  </a:cubicBezTo>
                  <a:cubicBezTo>
                    <a:pt x="15248" y="7295"/>
                    <a:pt x="15224" y="7275"/>
                    <a:pt x="15197" y="7320"/>
                  </a:cubicBezTo>
                  <a:cubicBezTo>
                    <a:pt x="15157" y="7386"/>
                    <a:pt x="15126" y="7603"/>
                    <a:pt x="15117" y="7894"/>
                  </a:cubicBezTo>
                  <a:cubicBezTo>
                    <a:pt x="15111" y="8087"/>
                    <a:pt x="15113" y="8102"/>
                    <a:pt x="15143" y="8102"/>
                  </a:cubicBezTo>
                  <a:cubicBezTo>
                    <a:pt x="15164" y="8102"/>
                    <a:pt x="15180" y="8052"/>
                    <a:pt x="15192" y="7945"/>
                  </a:cubicBezTo>
                  <a:cubicBezTo>
                    <a:pt x="15202" y="7857"/>
                    <a:pt x="15218" y="7787"/>
                    <a:pt x="15227" y="7787"/>
                  </a:cubicBezTo>
                  <a:cubicBezTo>
                    <a:pt x="15236" y="7787"/>
                    <a:pt x="15278" y="7857"/>
                    <a:pt x="15321" y="7945"/>
                  </a:cubicBezTo>
                  <a:cubicBezTo>
                    <a:pt x="15364" y="8030"/>
                    <a:pt x="15397" y="8075"/>
                    <a:pt x="15423" y="8090"/>
                  </a:cubicBezTo>
                  <a:cubicBezTo>
                    <a:pt x="15433" y="8095"/>
                    <a:pt x="15442" y="8094"/>
                    <a:pt x="15450" y="8090"/>
                  </a:cubicBezTo>
                  <a:cubicBezTo>
                    <a:pt x="15457" y="8085"/>
                    <a:pt x="15463" y="8074"/>
                    <a:pt x="15469" y="8064"/>
                  </a:cubicBezTo>
                  <a:cubicBezTo>
                    <a:pt x="15472" y="8059"/>
                    <a:pt x="15475" y="8053"/>
                    <a:pt x="15479" y="8045"/>
                  </a:cubicBezTo>
                  <a:cubicBezTo>
                    <a:pt x="15483" y="8036"/>
                    <a:pt x="15486" y="8026"/>
                    <a:pt x="15490" y="8014"/>
                  </a:cubicBezTo>
                  <a:cubicBezTo>
                    <a:pt x="15507" y="7944"/>
                    <a:pt x="15526" y="7759"/>
                    <a:pt x="15535" y="7585"/>
                  </a:cubicBezTo>
                  <a:cubicBezTo>
                    <a:pt x="15535" y="7582"/>
                    <a:pt x="15534" y="7581"/>
                    <a:pt x="15535" y="7579"/>
                  </a:cubicBezTo>
                  <a:cubicBezTo>
                    <a:pt x="15535" y="7558"/>
                    <a:pt x="15535" y="7535"/>
                    <a:pt x="15536" y="7515"/>
                  </a:cubicBezTo>
                  <a:cubicBezTo>
                    <a:pt x="15537" y="7442"/>
                    <a:pt x="15537" y="7410"/>
                    <a:pt x="15537" y="7377"/>
                  </a:cubicBezTo>
                  <a:cubicBezTo>
                    <a:pt x="15534" y="7316"/>
                    <a:pt x="15525" y="7284"/>
                    <a:pt x="15514" y="7282"/>
                  </a:cubicBezTo>
                  <a:cubicBezTo>
                    <a:pt x="15512" y="7282"/>
                    <a:pt x="15511" y="7282"/>
                    <a:pt x="15509" y="7282"/>
                  </a:cubicBezTo>
                  <a:cubicBezTo>
                    <a:pt x="15508" y="7282"/>
                    <a:pt x="15507" y="7281"/>
                    <a:pt x="15505" y="7282"/>
                  </a:cubicBezTo>
                  <a:close/>
                  <a:moveTo>
                    <a:pt x="14451" y="8456"/>
                  </a:moveTo>
                  <a:cubicBezTo>
                    <a:pt x="14378" y="8436"/>
                    <a:pt x="14303" y="8487"/>
                    <a:pt x="14246" y="8613"/>
                  </a:cubicBezTo>
                  <a:cubicBezTo>
                    <a:pt x="14096" y="8942"/>
                    <a:pt x="14044" y="10071"/>
                    <a:pt x="14146" y="10784"/>
                  </a:cubicBezTo>
                  <a:cubicBezTo>
                    <a:pt x="14190" y="11091"/>
                    <a:pt x="14259" y="11281"/>
                    <a:pt x="14410" y="11522"/>
                  </a:cubicBezTo>
                  <a:cubicBezTo>
                    <a:pt x="14592" y="11812"/>
                    <a:pt x="14626" y="11945"/>
                    <a:pt x="14627" y="12343"/>
                  </a:cubicBezTo>
                  <a:cubicBezTo>
                    <a:pt x="14627" y="12349"/>
                    <a:pt x="14628" y="12355"/>
                    <a:pt x="14628" y="12362"/>
                  </a:cubicBezTo>
                  <a:cubicBezTo>
                    <a:pt x="14628" y="12633"/>
                    <a:pt x="14595" y="12847"/>
                    <a:pt x="14549" y="12986"/>
                  </a:cubicBezTo>
                  <a:cubicBezTo>
                    <a:pt x="14544" y="13008"/>
                    <a:pt x="14537" y="13031"/>
                    <a:pt x="14531" y="13043"/>
                  </a:cubicBezTo>
                  <a:cubicBezTo>
                    <a:pt x="14471" y="13184"/>
                    <a:pt x="14395" y="13200"/>
                    <a:pt x="14331" y="13012"/>
                  </a:cubicBezTo>
                  <a:cubicBezTo>
                    <a:pt x="14294" y="12900"/>
                    <a:pt x="14251" y="12579"/>
                    <a:pt x="14236" y="12311"/>
                  </a:cubicBezTo>
                  <a:cubicBezTo>
                    <a:pt x="14226" y="12134"/>
                    <a:pt x="14223" y="12126"/>
                    <a:pt x="14171" y="12141"/>
                  </a:cubicBezTo>
                  <a:cubicBezTo>
                    <a:pt x="14142" y="12149"/>
                    <a:pt x="14104" y="12173"/>
                    <a:pt x="14088" y="12191"/>
                  </a:cubicBezTo>
                  <a:cubicBezTo>
                    <a:pt x="14061" y="12223"/>
                    <a:pt x="14060" y="12232"/>
                    <a:pt x="14070" y="12475"/>
                  </a:cubicBezTo>
                  <a:cubicBezTo>
                    <a:pt x="14079" y="12721"/>
                    <a:pt x="14104" y="13043"/>
                    <a:pt x="14130" y="13264"/>
                  </a:cubicBezTo>
                  <a:cubicBezTo>
                    <a:pt x="14139" y="13336"/>
                    <a:pt x="14149" y="13405"/>
                    <a:pt x="14159" y="13466"/>
                  </a:cubicBezTo>
                  <a:cubicBezTo>
                    <a:pt x="14199" y="13669"/>
                    <a:pt x="14270" y="13855"/>
                    <a:pt x="14333" y="13920"/>
                  </a:cubicBezTo>
                  <a:cubicBezTo>
                    <a:pt x="14404" y="13993"/>
                    <a:pt x="14532" y="13951"/>
                    <a:pt x="14601" y="13832"/>
                  </a:cubicBezTo>
                  <a:cubicBezTo>
                    <a:pt x="14680" y="13694"/>
                    <a:pt x="14737" y="13442"/>
                    <a:pt x="14768" y="13087"/>
                  </a:cubicBezTo>
                  <a:cubicBezTo>
                    <a:pt x="14787" y="12873"/>
                    <a:pt x="14798" y="12622"/>
                    <a:pt x="14798" y="12343"/>
                  </a:cubicBezTo>
                  <a:cubicBezTo>
                    <a:pt x="14798" y="11992"/>
                    <a:pt x="14789" y="11749"/>
                    <a:pt x="14769" y="11541"/>
                  </a:cubicBezTo>
                  <a:cubicBezTo>
                    <a:pt x="14767" y="11515"/>
                    <a:pt x="14764" y="11485"/>
                    <a:pt x="14762" y="11459"/>
                  </a:cubicBezTo>
                  <a:cubicBezTo>
                    <a:pt x="14754" y="11394"/>
                    <a:pt x="14745" y="11330"/>
                    <a:pt x="14735" y="11270"/>
                  </a:cubicBezTo>
                  <a:cubicBezTo>
                    <a:pt x="14687" y="10984"/>
                    <a:pt x="14637" y="10858"/>
                    <a:pt x="14493" y="10633"/>
                  </a:cubicBezTo>
                  <a:cubicBezTo>
                    <a:pt x="14425" y="10526"/>
                    <a:pt x="14350" y="10385"/>
                    <a:pt x="14326" y="10323"/>
                  </a:cubicBezTo>
                  <a:cubicBezTo>
                    <a:pt x="14191" y="9979"/>
                    <a:pt x="14267" y="9236"/>
                    <a:pt x="14429" y="9257"/>
                  </a:cubicBezTo>
                  <a:cubicBezTo>
                    <a:pt x="14429" y="9257"/>
                    <a:pt x="14429" y="9257"/>
                    <a:pt x="14430" y="9257"/>
                  </a:cubicBezTo>
                  <a:cubicBezTo>
                    <a:pt x="14433" y="9258"/>
                    <a:pt x="14436" y="9256"/>
                    <a:pt x="14439" y="9257"/>
                  </a:cubicBezTo>
                  <a:cubicBezTo>
                    <a:pt x="14518" y="9283"/>
                    <a:pt x="14554" y="9412"/>
                    <a:pt x="14586" y="9768"/>
                  </a:cubicBezTo>
                  <a:lnTo>
                    <a:pt x="14607" y="10002"/>
                  </a:lnTo>
                  <a:lnTo>
                    <a:pt x="14690" y="10002"/>
                  </a:lnTo>
                  <a:lnTo>
                    <a:pt x="14730" y="10002"/>
                  </a:lnTo>
                  <a:cubicBezTo>
                    <a:pt x="14746" y="9993"/>
                    <a:pt x="14770" y="9979"/>
                    <a:pt x="14773" y="9976"/>
                  </a:cubicBezTo>
                  <a:lnTo>
                    <a:pt x="14767" y="9743"/>
                  </a:lnTo>
                  <a:cubicBezTo>
                    <a:pt x="14758" y="9337"/>
                    <a:pt x="14707" y="8922"/>
                    <a:pt x="14642" y="8721"/>
                  </a:cubicBezTo>
                  <a:cubicBezTo>
                    <a:pt x="14592" y="8566"/>
                    <a:pt x="14523" y="8475"/>
                    <a:pt x="14451" y="8456"/>
                  </a:cubicBezTo>
                  <a:close/>
                  <a:moveTo>
                    <a:pt x="16339" y="8456"/>
                  </a:moveTo>
                  <a:cubicBezTo>
                    <a:pt x="16226" y="8441"/>
                    <a:pt x="16112" y="8634"/>
                    <a:pt x="16037" y="8967"/>
                  </a:cubicBezTo>
                  <a:cubicBezTo>
                    <a:pt x="16030" y="8998"/>
                    <a:pt x="16024" y="9034"/>
                    <a:pt x="16017" y="9068"/>
                  </a:cubicBezTo>
                  <a:cubicBezTo>
                    <a:pt x="16010" y="9108"/>
                    <a:pt x="16002" y="9144"/>
                    <a:pt x="15995" y="9188"/>
                  </a:cubicBezTo>
                  <a:cubicBezTo>
                    <a:pt x="15937" y="9582"/>
                    <a:pt x="15902" y="10115"/>
                    <a:pt x="15888" y="10677"/>
                  </a:cubicBezTo>
                  <a:cubicBezTo>
                    <a:pt x="15887" y="10725"/>
                    <a:pt x="15885" y="10772"/>
                    <a:pt x="15885" y="10822"/>
                  </a:cubicBezTo>
                  <a:cubicBezTo>
                    <a:pt x="15883" y="10924"/>
                    <a:pt x="15883" y="11028"/>
                    <a:pt x="15883" y="11131"/>
                  </a:cubicBezTo>
                  <a:cubicBezTo>
                    <a:pt x="15882" y="11219"/>
                    <a:pt x="15882" y="11304"/>
                    <a:pt x="15883" y="11390"/>
                  </a:cubicBezTo>
                  <a:cubicBezTo>
                    <a:pt x="15889" y="12121"/>
                    <a:pt x="15930" y="12831"/>
                    <a:pt x="16009" y="13283"/>
                  </a:cubicBezTo>
                  <a:cubicBezTo>
                    <a:pt x="16064" y="13602"/>
                    <a:pt x="16145" y="13835"/>
                    <a:pt x="16231" y="13920"/>
                  </a:cubicBezTo>
                  <a:cubicBezTo>
                    <a:pt x="16311" y="14000"/>
                    <a:pt x="16432" y="13941"/>
                    <a:pt x="16503" y="13788"/>
                  </a:cubicBezTo>
                  <a:cubicBezTo>
                    <a:pt x="16620" y="13538"/>
                    <a:pt x="16706" y="12996"/>
                    <a:pt x="16744" y="12286"/>
                  </a:cubicBezTo>
                  <a:cubicBezTo>
                    <a:pt x="16774" y="11733"/>
                    <a:pt x="16770" y="10467"/>
                    <a:pt x="16737" y="9976"/>
                  </a:cubicBezTo>
                  <a:cubicBezTo>
                    <a:pt x="16680" y="9138"/>
                    <a:pt x="16560" y="8609"/>
                    <a:pt x="16397" y="8481"/>
                  </a:cubicBezTo>
                  <a:cubicBezTo>
                    <a:pt x="16378" y="8466"/>
                    <a:pt x="16359" y="8458"/>
                    <a:pt x="16339" y="8456"/>
                  </a:cubicBezTo>
                  <a:close/>
                  <a:moveTo>
                    <a:pt x="21151" y="8456"/>
                  </a:moveTo>
                  <a:cubicBezTo>
                    <a:pt x="21129" y="8459"/>
                    <a:pt x="21105" y="8462"/>
                    <a:pt x="21082" y="8481"/>
                  </a:cubicBezTo>
                  <a:cubicBezTo>
                    <a:pt x="20969" y="8573"/>
                    <a:pt x="20879" y="8855"/>
                    <a:pt x="20817" y="9289"/>
                  </a:cubicBezTo>
                  <a:cubicBezTo>
                    <a:pt x="20814" y="9308"/>
                    <a:pt x="20812" y="9332"/>
                    <a:pt x="20809" y="9352"/>
                  </a:cubicBezTo>
                  <a:cubicBezTo>
                    <a:pt x="20800" y="9421"/>
                    <a:pt x="20791" y="9490"/>
                    <a:pt x="20783" y="9566"/>
                  </a:cubicBezTo>
                  <a:cubicBezTo>
                    <a:pt x="20779" y="9604"/>
                    <a:pt x="20777" y="9647"/>
                    <a:pt x="20773" y="9686"/>
                  </a:cubicBezTo>
                  <a:cubicBezTo>
                    <a:pt x="20757" y="9869"/>
                    <a:pt x="20744" y="10067"/>
                    <a:pt x="20736" y="10286"/>
                  </a:cubicBezTo>
                  <a:cubicBezTo>
                    <a:pt x="20663" y="12201"/>
                    <a:pt x="20800" y="13692"/>
                    <a:pt x="21071" y="13920"/>
                  </a:cubicBezTo>
                  <a:cubicBezTo>
                    <a:pt x="21158" y="13993"/>
                    <a:pt x="21159" y="13990"/>
                    <a:pt x="21235" y="13927"/>
                  </a:cubicBezTo>
                  <a:cubicBezTo>
                    <a:pt x="21416" y="13776"/>
                    <a:pt x="21537" y="13156"/>
                    <a:pt x="21585" y="12147"/>
                  </a:cubicBezTo>
                  <a:cubicBezTo>
                    <a:pt x="21585" y="12144"/>
                    <a:pt x="21586" y="12143"/>
                    <a:pt x="21586" y="12141"/>
                  </a:cubicBezTo>
                  <a:cubicBezTo>
                    <a:pt x="21586" y="12139"/>
                    <a:pt x="21586" y="12136"/>
                    <a:pt x="21586" y="12134"/>
                  </a:cubicBezTo>
                  <a:cubicBezTo>
                    <a:pt x="21595" y="11921"/>
                    <a:pt x="21600" y="11564"/>
                    <a:pt x="21600" y="11207"/>
                  </a:cubicBezTo>
                  <a:cubicBezTo>
                    <a:pt x="21600" y="10850"/>
                    <a:pt x="21595" y="10492"/>
                    <a:pt x="21586" y="10286"/>
                  </a:cubicBezTo>
                  <a:cubicBezTo>
                    <a:pt x="21539" y="9273"/>
                    <a:pt x="21412" y="8634"/>
                    <a:pt x="21242" y="8487"/>
                  </a:cubicBezTo>
                  <a:cubicBezTo>
                    <a:pt x="21214" y="8470"/>
                    <a:pt x="21185" y="8455"/>
                    <a:pt x="21152" y="8456"/>
                  </a:cubicBezTo>
                  <a:cubicBezTo>
                    <a:pt x="21152" y="8456"/>
                    <a:pt x="21151" y="8456"/>
                    <a:pt x="21151" y="8456"/>
                  </a:cubicBezTo>
                  <a:close/>
                  <a:moveTo>
                    <a:pt x="17296" y="8544"/>
                  </a:moveTo>
                  <a:lnTo>
                    <a:pt x="17296" y="11201"/>
                  </a:lnTo>
                  <a:lnTo>
                    <a:pt x="17296" y="13863"/>
                  </a:lnTo>
                  <a:lnTo>
                    <a:pt x="17384" y="13863"/>
                  </a:lnTo>
                  <a:lnTo>
                    <a:pt x="17471" y="13863"/>
                  </a:lnTo>
                  <a:lnTo>
                    <a:pt x="17475" y="12866"/>
                  </a:lnTo>
                  <a:lnTo>
                    <a:pt x="17478" y="11869"/>
                  </a:lnTo>
                  <a:lnTo>
                    <a:pt x="17607" y="11825"/>
                  </a:lnTo>
                  <a:cubicBezTo>
                    <a:pt x="17788" y="11769"/>
                    <a:pt x="17825" y="11730"/>
                    <a:pt x="17882" y="11522"/>
                  </a:cubicBezTo>
                  <a:cubicBezTo>
                    <a:pt x="17958" y="11242"/>
                    <a:pt x="17993" y="10816"/>
                    <a:pt x="17992" y="10159"/>
                  </a:cubicBezTo>
                  <a:cubicBezTo>
                    <a:pt x="17992" y="9750"/>
                    <a:pt x="17979" y="9423"/>
                    <a:pt x="17952" y="9175"/>
                  </a:cubicBezTo>
                  <a:cubicBezTo>
                    <a:pt x="17950" y="9163"/>
                    <a:pt x="17949" y="9155"/>
                    <a:pt x="17948" y="9143"/>
                  </a:cubicBezTo>
                  <a:cubicBezTo>
                    <a:pt x="17944" y="9113"/>
                    <a:pt x="17940" y="9083"/>
                    <a:pt x="17935" y="9055"/>
                  </a:cubicBezTo>
                  <a:cubicBezTo>
                    <a:pt x="17929" y="9013"/>
                    <a:pt x="17923" y="8973"/>
                    <a:pt x="17916" y="8935"/>
                  </a:cubicBezTo>
                  <a:cubicBezTo>
                    <a:pt x="17890" y="8806"/>
                    <a:pt x="17859" y="8705"/>
                    <a:pt x="17821" y="8639"/>
                  </a:cubicBezTo>
                  <a:cubicBezTo>
                    <a:pt x="17799" y="8602"/>
                    <a:pt x="17771" y="8578"/>
                    <a:pt x="17726" y="8563"/>
                  </a:cubicBezTo>
                  <a:cubicBezTo>
                    <a:pt x="17725" y="8562"/>
                    <a:pt x="17721" y="8563"/>
                    <a:pt x="17720" y="8563"/>
                  </a:cubicBezTo>
                  <a:cubicBezTo>
                    <a:pt x="17675" y="8549"/>
                    <a:pt x="17616" y="8544"/>
                    <a:pt x="17530" y="8544"/>
                  </a:cubicBezTo>
                  <a:lnTo>
                    <a:pt x="17296" y="8544"/>
                  </a:lnTo>
                  <a:close/>
                  <a:moveTo>
                    <a:pt x="19009" y="8544"/>
                  </a:moveTo>
                  <a:lnTo>
                    <a:pt x="19009" y="9421"/>
                  </a:lnTo>
                  <a:lnTo>
                    <a:pt x="19012" y="10588"/>
                  </a:lnTo>
                  <a:cubicBezTo>
                    <a:pt x="19013" y="11091"/>
                    <a:pt x="19015" y="11460"/>
                    <a:pt x="19016" y="11768"/>
                  </a:cubicBezTo>
                  <a:cubicBezTo>
                    <a:pt x="19026" y="12828"/>
                    <a:pt x="19050" y="13224"/>
                    <a:pt x="19110" y="13516"/>
                  </a:cubicBezTo>
                  <a:cubicBezTo>
                    <a:pt x="19157" y="13742"/>
                    <a:pt x="19204" y="13850"/>
                    <a:pt x="19282" y="13920"/>
                  </a:cubicBezTo>
                  <a:cubicBezTo>
                    <a:pt x="19368" y="13998"/>
                    <a:pt x="19494" y="13942"/>
                    <a:pt x="19562" y="13794"/>
                  </a:cubicBezTo>
                  <a:cubicBezTo>
                    <a:pt x="19624" y="13662"/>
                    <a:pt x="19676" y="13392"/>
                    <a:pt x="19706" y="13049"/>
                  </a:cubicBezTo>
                  <a:cubicBezTo>
                    <a:pt x="19731" y="12764"/>
                    <a:pt x="19745" y="11695"/>
                    <a:pt x="19745" y="9951"/>
                  </a:cubicBezTo>
                  <a:lnTo>
                    <a:pt x="19745" y="8544"/>
                  </a:lnTo>
                  <a:lnTo>
                    <a:pt x="19658" y="8544"/>
                  </a:lnTo>
                  <a:lnTo>
                    <a:pt x="19570" y="8544"/>
                  </a:lnTo>
                  <a:lnTo>
                    <a:pt x="19569" y="9301"/>
                  </a:lnTo>
                  <a:lnTo>
                    <a:pt x="19569" y="10298"/>
                  </a:lnTo>
                  <a:cubicBezTo>
                    <a:pt x="19569" y="11060"/>
                    <a:pt x="19566" y="11684"/>
                    <a:pt x="19562" y="12034"/>
                  </a:cubicBezTo>
                  <a:cubicBezTo>
                    <a:pt x="19559" y="12426"/>
                    <a:pt x="19553" y="12605"/>
                    <a:pt x="19540" y="12702"/>
                  </a:cubicBezTo>
                  <a:cubicBezTo>
                    <a:pt x="19520" y="12864"/>
                    <a:pt x="19495" y="12966"/>
                    <a:pt x="19466" y="13031"/>
                  </a:cubicBezTo>
                  <a:cubicBezTo>
                    <a:pt x="19442" y="13082"/>
                    <a:pt x="19417" y="13113"/>
                    <a:pt x="19384" y="13113"/>
                  </a:cubicBezTo>
                  <a:cubicBezTo>
                    <a:pt x="19371" y="13112"/>
                    <a:pt x="19360" y="13096"/>
                    <a:pt x="19349" y="13087"/>
                  </a:cubicBezTo>
                  <a:cubicBezTo>
                    <a:pt x="19345" y="13086"/>
                    <a:pt x="19341" y="13084"/>
                    <a:pt x="19338" y="13081"/>
                  </a:cubicBezTo>
                  <a:cubicBezTo>
                    <a:pt x="19326" y="13070"/>
                    <a:pt x="19315" y="13057"/>
                    <a:pt x="19305" y="13037"/>
                  </a:cubicBezTo>
                  <a:cubicBezTo>
                    <a:pt x="19298" y="13023"/>
                    <a:pt x="19291" y="13005"/>
                    <a:pt x="19284" y="12986"/>
                  </a:cubicBezTo>
                  <a:cubicBezTo>
                    <a:pt x="19274" y="12959"/>
                    <a:pt x="19265" y="12928"/>
                    <a:pt x="19256" y="12892"/>
                  </a:cubicBezTo>
                  <a:cubicBezTo>
                    <a:pt x="19239" y="12821"/>
                    <a:pt x="19225" y="12731"/>
                    <a:pt x="19214" y="12627"/>
                  </a:cubicBezTo>
                  <a:lnTo>
                    <a:pt x="19190" y="12450"/>
                  </a:lnTo>
                  <a:lnTo>
                    <a:pt x="19189" y="11933"/>
                  </a:lnTo>
                  <a:cubicBezTo>
                    <a:pt x="19186" y="11576"/>
                    <a:pt x="19185" y="11090"/>
                    <a:pt x="19185" y="10405"/>
                  </a:cubicBezTo>
                  <a:lnTo>
                    <a:pt x="19185" y="9326"/>
                  </a:lnTo>
                  <a:lnTo>
                    <a:pt x="19184" y="8544"/>
                  </a:lnTo>
                  <a:lnTo>
                    <a:pt x="19097" y="8544"/>
                  </a:lnTo>
                  <a:lnTo>
                    <a:pt x="19096" y="8544"/>
                  </a:lnTo>
                  <a:lnTo>
                    <a:pt x="19009" y="8544"/>
                  </a:lnTo>
                  <a:close/>
                  <a:moveTo>
                    <a:pt x="15240" y="8576"/>
                  </a:moveTo>
                  <a:lnTo>
                    <a:pt x="15066" y="11169"/>
                  </a:lnTo>
                  <a:cubicBezTo>
                    <a:pt x="14970" y="12596"/>
                    <a:pt x="14892" y="13785"/>
                    <a:pt x="14892" y="13813"/>
                  </a:cubicBezTo>
                  <a:cubicBezTo>
                    <a:pt x="14892" y="13841"/>
                    <a:pt x="14931" y="13855"/>
                    <a:pt x="14981" y="13845"/>
                  </a:cubicBezTo>
                  <a:lnTo>
                    <a:pt x="15069" y="13832"/>
                  </a:lnTo>
                  <a:lnTo>
                    <a:pt x="15105" y="13258"/>
                  </a:lnTo>
                  <a:lnTo>
                    <a:pt x="15140" y="12690"/>
                  </a:lnTo>
                  <a:lnTo>
                    <a:pt x="15190" y="12690"/>
                  </a:lnTo>
                  <a:cubicBezTo>
                    <a:pt x="15223" y="12674"/>
                    <a:pt x="15272" y="12664"/>
                    <a:pt x="15347" y="12671"/>
                  </a:cubicBezTo>
                  <a:lnTo>
                    <a:pt x="15531" y="12690"/>
                  </a:lnTo>
                  <a:lnTo>
                    <a:pt x="15533" y="12690"/>
                  </a:lnTo>
                  <a:lnTo>
                    <a:pt x="15572" y="13277"/>
                  </a:lnTo>
                  <a:lnTo>
                    <a:pt x="15610" y="13857"/>
                  </a:lnTo>
                  <a:lnTo>
                    <a:pt x="15701" y="13857"/>
                  </a:lnTo>
                  <a:cubicBezTo>
                    <a:pt x="15726" y="13857"/>
                    <a:pt x="15748" y="13853"/>
                    <a:pt x="15764" y="13845"/>
                  </a:cubicBezTo>
                  <a:cubicBezTo>
                    <a:pt x="15781" y="13836"/>
                    <a:pt x="15792" y="13826"/>
                    <a:pt x="15792" y="13813"/>
                  </a:cubicBezTo>
                  <a:cubicBezTo>
                    <a:pt x="15792" y="13787"/>
                    <a:pt x="15712" y="12596"/>
                    <a:pt x="15613" y="11169"/>
                  </a:cubicBezTo>
                  <a:lnTo>
                    <a:pt x="15434" y="8576"/>
                  </a:lnTo>
                  <a:lnTo>
                    <a:pt x="15337" y="8576"/>
                  </a:lnTo>
                  <a:lnTo>
                    <a:pt x="15240" y="8576"/>
                  </a:lnTo>
                  <a:close/>
                  <a:moveTo>
                    <a:pt x="18335" y="8576"/>
                  </a:moveTo>
                  <a:lnTo>
                    <a:pt x="18158" y="11220"/>
                  </a:lnTo>
                  <a:lnTo>
                    <a:pt x="17980" y="13863"/>
                  </a:lnTo>
                  <a:lnTo>
                    <a:pt x="17999" y="13863"/>
                  </a:lnTo>
                  <a:lnTo>
                    <a:pt x="18072" y="13845"/>
                  </a:lnTo>
                  <a:lnTo>
                    <a:pt x="18163" y="13832"/>
                  </a:lnTo>
                  <a:lnTo>
                    <a:pt x="18198" y="13277"/>
                  </a:lnTo>
                  <a:lnTo>
                    <a:pt x="18235" y="12690"/>
                  </a:lnTo>
                  <a:lnTo>
                    <a:pt x="18239" y="12690"/>
                  </a:lnTo>
                  <a:lnTo>
                    <a:pt x="18425" y="12671"/>
                  </a:lnTo>
                  <a:cubicBezTo>
                    <a:pt x="18518" y="12662"/>
                    <a:pt x="18567" y="12669"/>
                    <a:pt x="18595" y="12690"/>
                  </a:cubicBezTo>
                  <a:lnTo>
                    <a:pt x="18630" y="12690"/>
                  </a:lnTo>
                  <a:lnTo>
                    <a:pt x="18668" y="13277"/>
                  </a:lnTo>
                  <a:lnTo>
                    <a:pt x="18703" y="13832"/>
                  </a:lnTo>
                  <a:lnTo>
                    <a:pt x="18796" y="13845"/>
                  </a:lnTo>
                  <a:cubicBezTo>
                    <a:pt x="18834" y="13852"/>
                    <a:pt x="18850" y="13852"/>
                    <a:pt x="18864" y="13845"/>
                  </a:cubicBezTo>
                  <a:cubicBezTo>
                    <a:pt x="18881" y="13831"/>
                    <a:pt x="18887" y="13806"/>
                    <a:pt x="18884" y="13750"/>
                  </a:cubicBezTo>
                  <a:cubicBezTo>
                    <a:pt x="18880" y="13689"/>
                    <a:pt x="18799" y="12498"/>
                    <a:pt x="18703" y="11106"/>
                  </a:cubicBezTo>
                  <a:lnTo>
                    <a:pt x="18529" y="8576"/>
                  </a:lnTo>
                  <a:lnTo>
                    <a:pt x="18431" y="8576"/>
                  </a:lnTo>
                  <a:lnTo>
                    <a:pt x="18335" y="8576"/>
                  </a:lnTo>
                  <a:close/>
                  <a:moveTo>
                    <a:pt x="11740" y="8594"/>
                  </a:moveTo>
                  <a:lnTo>
                    <a:pt x="11740" y="11220"/>
                  </a:lnTo>
                  <a:lnTo>
                    <a:pt x="11740" y="11264"/>
                  </a:lnTo>
                  <a:cubicBezTo>
                    <a:pt x="11740" y="12682"/>
                    <a:pt x="11743" y="13863"/>
                    <a:pt x="11748" y="13889"/>
                  </a:cubicBezTo>
                  <a:cubicBezTo>
                    <a:pt x="11752" y="13914"/>
                    <a:pt x="11863" y="13926"/>
                    <a:pt x="11994" y="13914"/>
                  </a:cubicBezTo>
                  <a:lnTo>
                    <a:pt x="11995" y="13914"/>
                  </a:lnTo>
                  <a:cubicBezTo>
                    <a:pt x="11996" y="13914"/>
                    <a:pt x="11996" y="13914"/>
                    <a:pt x="11997" y="13914"/>
                  </a:cubicBezTo>
                  <a:cubicBezTo>
                    <a:pt x="12000" y="13914"/>
                    <a:pt x="12000" y="13914"/>
                    <a:pt x="12003" y="13914"/>
                  </a:cubicBezTo>
                  <a:cubicBezTo>
                    <a:pt x="12098" y="13905"/>
                    <a:pt x="12149" y="13893"/>
                    <a:pt x="12188" y="13876"/>
                  </a:cubicBezTo>
                  <a:cubicBezTo>
                    <a:pt x="12201" y="13870"/>
                    <a:pt x="12215" y="13859"/>
                    <a:pt x="12226" y="13851"/>
                  </a:cubicBezTo>
                  <a:cubicBezTo>
                    <a:pt x="12254" y="13828"/>
                    <a:pt x="12273" y="13798"/>
                    <a:pt x="12294" y="13744"/>
                  </a:cubicBezTo>
                  <a:cubicBezTo>
                    <a:pt x="12393" y="13484"/>
                    <a:pt x="12460" y="12975"/>
                    <a:pt x="12490" y="12267"/>
                  </a:cubicBezTo>
                  <a:cubicBezTo>
                    <a:pt x="12492" y="12216"/>
                    <a:pt x="12493" y="12168"/>
                    <a:pt x="12495" y="12116"/>
                  </a:cubicBezTo>
                  <a:cubicBezTo>
                    <a:pt x="12504" y="11870"/>
                    <a:pt x="12508" y="11603"/>
                    <a:pt x="12508" y="11314"/>
                  </a:cubicBezTo>
                  <a:cubicBezTo>
                    <a:pt x="12508" y="9933"/>
                    <a:pt x="12420" y="9015"/>
                    <a:pt x="12258" y="8727"/>
                  </a:cubicBezTo>
                  <a:cubicBezTo>
                    <a:pt x="12235" y="8688"/>
                    <a:pt x="12110" y="8644"/>
                    <a:pt x="11979" y="8626"/>
                  </a:cubicBezTo>
                  <a:lnTo>
                    <a:pt x="11826" y="8607"/>
                  </a:lnTo>
                  <a:lnTo>
                    <a:pt x="11740" y="8594"/>
                  </a:lnTo>
                  <a:close/>
                  <a:moveTo>
                    <a:pt x="12684" y="8607"/>
                  </a:moveTo>
                  <a:lnTo>
                    <a:pt x="12684" y="11264"/>
                  </a:lnTo>
                  <a:lnTo>
                    <a:pt x="12684" y="13927"/>
                  </a:lnTo>
                  <a:lnTo>
                    <a:pt x="13035" y="13927"/>
                  </a:lnTo>
                  <a:lnTo>
                    <a:pt x="13376" y="13927"/>
                  </a:lnTo>
                  <a:lnTo>
                    <a:pt x="13376" y="13516"/>
                  </a:lnTo>
                  <a:lnTo>
                    <a:pt x="13376" y="13106"/>
                  </a:lnTo>
                  <a:lnTo>
                    <a:pt x="13126" y="13087"/>
                  </a:lnTo>
                  <a:lnTo>
                    <a:pt x="13120" y="13087"/>
                  </a:lnTo>
                  <a:lnTo>
                    <a:pt x="12865" y="13068"/>
                  </a:lnTo>
                  <a:lnTo>
                    <a:pt x="12865" y="12343"/>
                  </a:lnTo>
                  <a:lnTo>
                    <a:pt x="12865" y="12311"/>
                  </a:lnTo>
                  <a:lnTo>
                    <a:pt x="12865" y="11617"/>
                  </a:lnTo>
                  <a:lnTo>
                    <a:pt x="12865" y="11554"/>
                  </a:lnTo>
                  <a:lnTo>
                    <a:pt x="13099" y="11535"/>
                  </a:lnTo>
                  <a:lnTo>
                    <a:pt x="13332" y="11516"/>
                  </a:lnTo>
                  <a:lnTo>
                    <a:pt x="13332" y="11137"/>
                  </a:lnTo>
                  <a:lnTo>
                    <a:pt x="13332" y="10765"/>
                  </a:lnTo>
                  <a:lnTo>
                    <a:pt x="13099" y="10746"/>
                  </a:lnTo>
                  <a:lnTo>
                    <a:pt x="12865" y="10727"/>
                  </a:lnTo>
                  <a:lnTo>
                    <a:pt x="12865" y="10506"/>
                  </a:lnTo>
                  <a:cubicBezTo>
                    <a:pt x="12863" y="10390"/>
                    <a:pt x="12861" y="10230"/>
                    <a:pt x="12862" y="10027"/>
                  </a:cubicBezTo>
                  <a:lnTo>
                    <a:pt x="12865" y="9465"/>
                  </a:lnTo>
                  <a:lnTo>
                    <a:pt x="13115" y="9446"/>
                  </a:lnTo>
                  <a:lnTo>
                    <a:pt x="13365" y="9427"/>
                  </a:lnTo>
                  <a:lnTo>
                    <a:pt x="13365" y="9017"/>
                  </a:lnTo>
                  <a:lnTo>
                    <a:pt x="13365" y="8607"/>
                  </a:lnTo>
                  <a:lnTo>
                    <a:pt x="13024" y="8607"/>
                  </a:lnTo>
                  <a:lnTo>
                    <a:pt x="12684" y="8607"/>
                  </a:lnTo>
                  <a:close/>
                  <a:moveTo>
                    <a:pt x="19965" y="8607"/>
                  </a:moveTo>
                  <a:lnTo>
                    <a:pt x="19965" y="11232"/>
                  </a:lnTo>
                  <a:lnTo>
                    <a:pt x="19965" y="13863"/>
                  </a:lnTo>
                  <a:lnTo>
                    <a:pt x="20277" y="13863"/>
                  </a:lnTo>
                  <a:lnTo>
                    <a:pt x="20283" y="13863"/>
                  </a:lnTo>
                  <a:lnTo>
                    <a:pt x="20601" y="13863"/>
                  </a:lnTo>
                  <a:lnTo>
                    <a:pt x="20601" y="13453"/>
                  </a:lnTo>
                  <a:lnTo>
                    <a:pt x="20601" y="13043"/>
                  </a:lnTo>
                  <a:lnTo>
                    <a:pt x="20368" y="13024"/>
                  </a:lnTo>
                  <a:lnTo>
                    <a:pt x="20135" y="13005"/>
                  </a:lnTo>
                  <a:lnTo>
                    <a:pt x="20132" y="10809"/>
                  </a:lnTo>
                  <a:lnTo>
                    <a:pt x="20132" y="10778"/>
                  </a:lnTo>
                  <a:lnTo>
                    <a:pt x="20130" y="8607"/>
                  </a:lnTo>
                  <a:lnTo>
                    <a:pt x="20047" y="8607"/>
                  </a:lnTo>
                  <a:lnTo>
                    <a:pt x="19965" y="8607"/>
                  </a:lnTo>
                  <a:close/>
                  <a:moveTo>
                    <a:pt x="193" y="8733"/>
                  </a:moveTo>
                  <a:lnTo>
                    <a:pt x="96" y="9522"/>
                  </a:lnTo>
                  <a:cubicBezTo>
                    <a:pt x="12" y="10216"/>
                    <a:pt x="0" y="10337"/>
                    <a:pt x="0" y="10576"/>
                  </a:cubicBezTo>
                  <a:cubicBezTo>
                    <a:pt x="0" y="10811"/>
                    <a:pt x="13" y="10958"/>
                    <a:pt x="96" y="11680"/>
                  </a:cubicBezTo>
                  <a:lnTo>
                    <a:pt x="176" y="12381"/>
                  </a:lnTo>
                  <a:cubicBezTo>
                    <a:pt x="179" y="12400"/>
                    <a:pt x="192" y="12504"/>
                    <a:pt x="193" y="12507"/>
                  </a:cubicBezTo>
                  <a:lnTo>
                    <a:pt x="195" y="11573"/>
                  </a:lnTo>
                  <a:cubicBezTo>
                    <a:pt x="197" y="11055"/>
                    <a:pt x="197" y="10203"/>
                    <a:pt x="195" y="9680"/>
                  </a:cubicBezTo>
                  <a:lnTo>
                    <a:pt x="193" y="8733"/>
                  </a:lnTo>
                  <a:close/>
                  <a:moveTo>
                    <a:pt x="4293" y="8771"/>
                  </a:moveTo>
                  <a:cubicBezTo>
                    <a:pt x="4288" y="8738"/>
                    <a:pt x="4283" y="9537"/>
                    <a:pt x="4283" y="10607"/>
                  </a:cubicBezTo>
                  <a:cubicBezTo>
                    <a:pt x="4283" y="10614"/>
                    <a:pt x="4283" y="10614"/>
                    <a:pt x="4283" y="10620"/>
                  </a:cubicBezTo>
                  <a:cubicBezTo>
                    <a:pt x="4283" y="10626"/>
                    <a:pt x="4283" y="10633"/>
                    <a:pt x="4283" y="10639"/>
                  </a:cubicBezTo>
                  <a:cubicBezTo>
                    <a:pt x="4283" y="11729"/>
                    <a:pt x="4286" y="12493"/>
                    <a:pt x="4292" y="12482"/>
                  </a:cubicBezTo>
                  <a:lnTo>
                    <a:pt x="4382" y="11712"/>
                  </a:lnTo>
                  <a:cubicBezTo>
                    <a:pt x="4513" y="10574"/>
                    <a:pt x="4513" y="10570"/>
                    <a:pt x="4391" y="9566"/>
                  </a:cubicBezTo>
                  <a:cubicBezTo>
                    <a:pt x="4342" y="9162"/>
                    <a:pt x="4298" y="8804"/>
                    <a:pt x="4293" y="8771"/>
                  </a:cubicBezTo>
                  <a:close/>
                  <a:moveTo>
                    <a:pt x="16328" y="9308"/>
                  </a:moveTo>
                  <a:cubicBezTo>
                    <a:pt x="16357" y="9314"/>
                    <a:pt x="16386" y="9344"/>
                    <a:pt x="16397" y="9390"/>
                  </a:cubicBezTo>
                  <a:cubicBezTo>
                    <a:pt x="16410" y="9442"/>
                    <a:pt x="16426" y="9470"/>
                    <a:pt x="16434" y="9453"/>
                  </a:cubicBezTo>
                  <a:cubicBezTo>
                    <a:pt x="16443" y="9434"/>
                    <a:pt x="16460" y="9514"/>
                    <a:pt x="16475" y="9642"/>
                  </a:cubicBezTo>
                  <a:cubicBezTo>
                    <a:pt x="16489" y="9765"/>
                    <a:pt x="16508" y="9879"/>
                    <a:pt x="16518" y="9894"/>
                  </a:cubicBezTo>
                  <a:cubicBezTo>
                    <a:pt x="16562" y="9961"/>
                    <a:pt x="16588" y="10518"/>
                    <a:pt x="16586" y="11358"/>
                  </a:cubicBezTo>
                  <a:cubicBezTo>
                    <a:pt x="16584" y="11798"/>
                    <a:pt x="16580" y="11910"/>
                    <a:pt x="16547" y="12273"/>
                  </a:cubicBezTo>
                  <a:cubicBezTo>
                    <a:pt x="16518" y="12592"/>
                    <a:pt x="16498" y="12733"/>
                    <a:pt x="16459" y="12873"/>
                  </a:cubicBezTo>
                  <a:cubicBezTo>
                    <a:pt x="16395" y="13099"/>
                    <a:pt x="16291" y="13160"/>
                    <a:pt x="16231" y="13005"/>
                  </a:cubicBezTo>
                  <a:cubicBezTo>
                    <a:pt x="16177" y="12867"/>
                    <a:pt x="16123" y="12552"/>
                    <a:pt x="16096" y="12217"/>
                  </a:cubicBezTo>
                  <a:cubicBezTo>
                    <a:pt x="16065" y="11834"/>
                    <a:pt x="16059" y="10813"/>
                    <a:pt x="16084" y="10336"/>
                  </a:cubicBezTo>
                  <a:cubicBezTo>
                    <a:pt x="16100" y="10041"/>
                    <a:pt x="16144" y="9699"/>
                    <a:pt x="16163" y="9724"/>
                  </a:cubicBezTo>
                  <a:cubicBezTo>
                    <a:pt x="16167" y="9729"/>
                    <a:pt x="16169" y="9710"/>
                    <a:pt x="16167" y="9680"/>
                  </a:cubicBezTo>
                  <a:cubicBezTo>
                    <a:pt x="16164" y="9618"/>
                    <a:pt x="16210" y="9428"/>
                    <a:pt x="16233" y="9408"/>
                  </a:cubicBezTo>
                  <a:cubicBezTo>
                    <a:pt x="16241" y="9402"/>
                    <a:pt x="16252" y="9377"/>
                    <a:pt x="16258" y="9358"/>
                  </a:cubicBezTo>
                  <a:cubicBezTo>
                    <a:pt x="16271" y="9318"/>
                    <a:pt x="16300" y="9301"/>
                    <a:pt x="16328" y="9308"/>
                  </a:cubicBezTo>
                  <a:close/>
                  <a:moveTo>
                    <a:pt x="21155" y="9314"/>
                  </a:moveTo>
                  <a:cubicBezTo>
                    <a:pt x="21274" y="9286"/>
                    <a:pt x="21375" y="9743"/>
                    <a:pt x="21407" y="10456"/>
                  </a:cubicBezTo>
                  <a:cubicBezTo>
                    <a:pt x="21424" y="10828"/>
                    <a:pt x="21425" y="11753"/>
                    <a:pt x="21408" y="11907"/>
                  </a:cubicBezTo>
                  <a:cubicBezTo>
                    <a:pt x="21403" y="11955"/>
                    <a:pt x="21397" y="12024"/>
                    <a:pt x="21396" y="12059"/>
                  </a:cubicBezTo>
                  <a:cubicBezTo>
                    <a:pt x="21391" y="12241"/>
                    <a:pt x="21369" y="12469"/>
                    <a:pt x="21358" y="12469"/>
                  </a:cubicBezTo>
                  <a:cubicBezTo>
                    <a:pt x="21351" y="12469"/>
                    <a:pt x="21348" y="12490"/>
                    <a:pt x="21352" y="12513"/>
                  </a:cubicBezTo>
                  <a:cubicBezTo>
                    <a:pt x="21361" y="12560"/>
                    <a:pt x="21329" y="12784"/>
                    <a:pt x="21314" y="12784"/>
                  </a:cubicBezTo>
                  <a:cubicBezTo>
                    <a:pt x="21309" y="12784"/>
                    <a:pt x="21295" y="12845"/>
                    <a:pt x="21282" y="12917"/>
                  </a:cubicBezTo>
                  <a:cubicBezTo>
                    <a:pt x="21270" y="12989"/>
                    <a:pt x="21252" y="13036"/>
                    <a:pt x="21244" y="13018"/>
                  </a:cubicBezTo>
                  <a:cubicBezTo>
                    <a:pt x="21236" y="12999"/>
                    <a:pt x="21226" y="13010"/>
                    <a:pt x="21222" y="13043"/>
                  </a:cubicBezTo>
                  <a:cubicBezTo>
                    <a:pt x="21212" y="13137"/>
                    <a:pt x="21106" y="13106"/>
                    <a:pt x="21063" y="12999"/>
                  </a:cubicBezTo>
                  <a:cubicBezTo>
                    <a:pt x="21015" y="12878"/>
                    <a:pt x="20984" y="12723"/>
                    <a:pt x="20993" y="12639"/>
                  </a:cubicBezTo>
                  <a:cubicBezTo>
                    <a:pt x="20997" y="12604"/>
                    <a:pt x="20995" y="12592"/>
                    <a:pt x="20989" y="12614"/>
                  </a:cubicBezTo>
                  <a:cubicBezTo>
                    <a:pt x="20971" y="12679"/>
                    <a:pt x="20923" y="12216"/>
                    <a:pt x="20909" y="11844"/>
                  </a:cubicBezTo>
                  <a:cubicBezTo>
                    <a:pt x="20893" y="11414"/>
                    <a:pt x="20899" y="10491"/>
                    <a:pt x="20920" y="10349"/>
                  </a:cubicBezTo>
                  <a:cubicBezTo>
                    <a:pt x="20928" y="10291"/>
                    <a:pt x="20937" y="10189"/>
                    <a:pt x="20937" y="10122"/>
                  </a:cubicBezTo>
                  <a:cubicBezTo>
                    <a:pt x="20939" y="9967"/>
                    <a:pt x="20997" y="9615"/>
                    <a:pt x="21012" y="9667"/>
                  </a:cubicBezTo>
                  <a:cubicBezTo>
                    <a:pt x="21018" y="9690"/>
                    <a:pt x="21019" y="9672"/>
                    <a:pt x="21014" y="9629"/>
                  </a:cubicBezTo>
                  <a:cubicBezTo>
                    <a:pt x="21002" y="9516"/>
                    <a:pt x="21086" y="9330"/>
                    <a:pt x="21155" y="9314"/>
                  </a:cubicBezTo>
                  <a:close/>
                  <a:moveTo>
                    <a:pt x="17571" y="9383"/>
                  </a:moveTo>
                  <a:cubicBezTo>
                    <a:pt x="17684" y="9361"/>
                    <a:pt x="17751" y="9458"/>
                    <a:pt x="17788" y="9711"/>
                  </a:cubicBezTo>
                  <a:cubicBezTo>
                    <a:pt x="17827" y="9980"/>
                    <a:pt x="17819" y="10439"/>
                    <a:pt x="17770" y="10721"/>
                  </a:cubicBezTo>
                  <a:cubicBezTo>
                    <a:pt x="17736" y="10916"/>
                    <a:pt x="17732" y="10917"/>
                    <a:pt x="17614" y="10948"/>
                  </a:cubicBezTo>
                  <a:cubicBezTo>
                    <a:pt x="17530" y="10970"/>
                    <a:pt x="17488" y="10960"/>
                    <a:pt x="17481" y="10910"/>
                  </a:cubicBezTo>
                  <a:cubicBezTo>
                    <a:pt x="17475" y="10871"/>
                    <a:pt x="17473" y="10511"/>
                    <a:pt x="17475" y="10115"/>
                  </a:cubicBezTo>
                  <a:lnTo>
                    <a:pt x="17478" y="9402"/>
                  </a:lnTo>
                  <a:lnTo>
                    <a:pt x="17571" y="9383"/>
                  </a:lnTo>
                  <a:close/>
                  <a:moveTo>
                    <a:pt x="11979" y="9440"/>
                  </a:moveTo>
                  <a:cubicBezTo>
                    <a:pt x="12048" y="9422"/>
                    <a:pt x="12172" y="9506"/>
                    <a:pt x="12211" y="9623"/>
                  </a:cubicBezTo>
                  <a:cubicBezTo>
                    <a:pt x="12251" y="9745"/>
                    <a:pt x="12289" y="10014"/>
                    <a:pt x="12310" y="10342"/>
                  </a:cubicBezTo>
                  <a:cubicBezTo>
                    <a:pt x="12330" y="10651"/>
                    <a:pt x="12337" y="11455"/>
                    <a:pt x="12322" y="11945"/>
                  </a:cubicBezTo>
                  <a:cubicBezTo>
                    <a:pt x="12306" y="12501"/>
                    <a:pt x="12276" y="12774"/>
                    <a:pt x="12212" y="12961"/>
                  </a:cubicBezTo>
                  <a:cubicBezTo>
                    <a:pt x="12170" y="13082"/>
                    <a:pt x="12146" y="13100"/>
                    <a:pt x="12046" y="13100"/>
                  </a:cubicBezTo>
                  <a:cubicBezTo>
                    <a:pt x="11982" y="13100"/>
                    <a:pt x="11926" y="13083"/>
                    <a:pt x="11923" y="13062"/>
                  </a:cubicBezTo>
                  <a:cubicBezTo>
                    <a:pt x="11919" y="13041"/>
                    <a:pt x="11916" y="12250"/>
                    <a:pt x="11915" y="11302"/>
                  </a:cubicBezTo>
                  <a:cubicBezTo>
                    <a:pt x="11914" y="9818"/>
                    <a:pt x="11917" y="9567"/>
                    <a:pt x="11931" y="9497"/>
                  </a:cubicBezTo>
                  <a:cubicBezTo>
                    <a:pt x="11938" y="9466"/>
                    <a:pt x="11955" y="9446"/>
                    <a:pt x="11979" y="9440"/>
                  </a:cubicBezTo>
                  <a:close/>
                  <a:moveTo>
                    <a:pt x="18425" y="9907"/>
                  </a:moveTo>
                  <a:cubicBezTo>
                    <a:pt x="18437" y="9907"/>
                    <a:pt x="18487" y="10491"/>
                    <a:pt x="18497" y="10759"/>
                  </a:cubicBezTo>
                  <a:cubicBezTo>
                    <a:pt x="18499" y="10811"/>
                    <a:pt x="18507" y="10934"/>
                    <a:pt x="18514" y="11030"/>
                  </a:cubicBezTo>
                  <a:cubicBezTo>
                    <a:pt x="18548" y="11501"/>
                    <a:pt x="18548" y="11527"/>
                    <a:pt x="18532" y="11661"/>
                  </a:cubicBezTo>
                  <a:cubicBezTo>
                    <a:pt x="18518" y="11775"/>
                    <a:pt x="18504" y="11795"/>
                    <a:pt x="18426" y="11800"/>
                  </a:cubicBezTo>
                  <a:cubicBezTo>
                    <a:pt x="18320" y="11807"/>
                    <a:pt x="18297" y="11745"/>
                    <a:pt x="18319" y="11516"/>
                  </a:cubicBezTo>
                  <a:cubicBezTo>
                    <a:pt x="18327" y="11432"/>
                    <a:pt x="18332" y="11339"/>
                    <a:pt x="18331" y="11314"/>
                  </a:cubicBezTo>
                  <a:cubicBezTo>
                    <a:pt x="18329" y="11276"/>
                    <a:pt x="18380" y="10429"/>
                    <a:pt x="18402" y="10128"/>
                  </a:cubicBezTo>
                  <a:cubicBezTo>
                    <a:pt x="18406" y="10076"/>
                    <a:pt x="18409" y="10005"/>
                    <a:pt x="18410" y="9970"/>
                  </a:cubicBezTo>
                  <a:cubicBezTo>
                    <a:pt x="18410" y="9935"/>
                    <a:pt x="18417" y="9907"/>
                    <a:pt x="18425" y="9907"/>
                  </a:cubicBezTo>
                  <a:close/>
                  <a:moveTo>
                    <a:pt x="3190" y="11800"/>
                  </a:moveTo>
                  <a:cubicBezTo>
                    <a:pt x="3189" y="11797"/>
                    <a:pt x="2999" y="12051"/>
                    <a:pt x="2937" y="12128"/>
                  </a:cubicBezTo>
                  <a:lnTo>
                    <a:pt x="2695" y="12444"/>
                  </a:lnTo>
                  <a:cubicBezTo>
                    <a:pt x="2424" y="12802"/>
                    <a:pt x="2003" y="13359"/>
                    <a:pt x="1759" y="13680"/>
                  </a:cubicBezTo>
                  <a:lnTo>
                    <a:pt x="1323" y="14261"/>
                  </a:lnTo>
                  <a:cubicBezTo>
                    <a:pt x="1322" y="14267"/>
                    <a:pt x="1332" y="14308"/>
                    <a:pt x="1341" y="14349"/>
                  </a:cubicBezTo>
                  <a:lnTo>
                    <a:pt x="1364" y="14438"/>
                  </a:lnTo>
                  <a:cubicBezTo>
                    <a:pt x="1390" y="14533"/>
                    <a:pt x="1811" y="16108"/>
                    <a:pt x="2300" y="17940"/>
                  </a:cubicBezTo>
                  <a:lnTo>
                    <a:pt x="3190" y="21272"/>
                  </a:lnTo>
                  <a:lnTo>
                    <a:pt x="3190" y="21234"/>
                  </a:lnTo>
                  <a:lnTo>
                    <a:pt x="3193" y="16564"/>
                  </a:lnTo>
                  <a:cubicBezTo>
                    <a:pt x="3193" y="15060"/>
                    <a:pt x="3193" y="14689"/>
                    <a:pt x="3193" y="13813"/>
                  </a:cubicBezTo>
                  <a:lnTo>
                    <a:pt x="3190" y="11800"/>
                  </a:lnTo>
                  <a:close/>
                  <a:moveTo>
                    <a:pt x="16236" y="16810"/>
                  </a:moveTo>
                  <a:cubicBezTo>
                    <a:pt x="16161" y="16813"/>
                    <a:pt x="16126" y="16843"/>
                    <a:pt x="16087" y="16943"/>
                  </a:cubicBezTo>
                  <a:cubicBezTo>
                    <a:pt x="15931" y="17351"/>
                    <a:pt x="15916" y="18507"/>
                    <a:pt x="16061" y="18968"/>
                  </a:cubicBezTo>
                  <a:cubicBezTo>
                    <a:pt x="16085" y="19045"/>
                    <a:pt x="16167" y="19203"/>
                    <a:pt x="16243" y="19322"/>
                  </a:cubicBezTo>
                  <a:cubicBezTo>
                    <a:pt x="16277" y="19375"/>
                    <a:pt x="16309" y="19431"/>
                    <a:pt x="16337" y="19486"/>
                  </a:cubicBezTo>
                  <a:cubicBezTo>
                    <a:pt x="16343" y="19496"/>
                    <a:pt x="16364" y="19533"/>
                    <a:pt x="16367" y="19536"/>
                  </a:cubicBezTo>
                  <a:cubicBezTo>
                    <a:pt x="16368" y="19540"/>
                    <a:pt x="16373" y="19567"/>
                    <a:pt x="16375" y="19574"/>
                  </a:cubicBezTo>
                  <a:cubicBezTo>
                    <a:pt x="16388" y="19603"/>
                    <a:pt x="16406" y="19632"/>
                    <a:pt x="16410" y="19650"/>
                  </a:cubicBezTo>
                  <a:cubicBezTo>
                    <a:pt x="16503" y="20000"/>
                    <a:pt x="16481" y="20717"/>
                    <a:pt x="16369" y="20988"/>
                  </a:cubicBezTo>
                  <a:cubicBezTo>
                    <a:pt x="16341" y="21055"/>
                    <a:pt x="16291" y="21080"/>
                    <a:pt x="16242" y="21070"/>
                  </a:cubicBezTo>
                  <a:cubicBezTo>
                    <a:pt x="16240" y="21069"/>
                    <a:pt x="16239" y="21070"/>
                    <a:pt x="16237" y="21070"/>
                  </a:cubicBezTo>
                  <a:cubicBezTo>
                    <a:pt x="16210" y="21062"/>
                    <a:pt x="16183" y="21047"/>
                    <a:pt x="16162" y="21013"/>
                  </a:cubicBezTo>
                  <a:cubicBezTo>
                    <a:pt x="16135" y="20970"/>
                    <a:pt x="16107" y="20863"/>
                    <a:pt x="16082" y="20735"/>
                  </a:cubicBezTo>
                  <a:cubicBezTo>
                    <a:pt x="16078" y="20718"/>
                    <a:pt x="16075" y="20697"/>
                    <a:pt x="16072" y="20678"/>
                  </a:cubicBezTo>
                  <a:cubicBezTo>
                    <a:pt x="16063" y="20631"/>
                    <a:pt x="16054" y="20583"/>
                    <a:pt x="16048" y="20527"/>
                  </a:cubicBezTo>
                  <a:cubicBezTo>
                    <a:pt x="16035" y="20432"/>
                    <a:pt x="16025" y="20336"/>
                    <a:pt x="16021" y="20243"/>
                  </a:cubicBezTo>
                  <a:cubicBezTo>
                    <a:pt x="16016" y="20148"/>
                    <a:pt x="16011" y="20100"/>
                    <a:pt x="16006" y="20066"/>
                  </a:cubicBezTo>
                  <a:cubicBezTo>
                    <a:pt x="16002" y="20046"/>
                    <a:pt x="15996" y="20029"/>
                    <a:pt x="15989" y="20022"/>
                  </a:cubicBezTo>
                  <a:cubicBezTo>
                    <a:pt x="15987" y="20024"/>
                    <a:pt x="15986" y="20026"/>
                    <a:pt x="15984" y="20029"/>
                  </a:cubicBezTo>
                  <a:cubicBezTo>
                    <a:pt x="15972" y="20048"/>
                    <a:pt x="15956" y="20066"/>
                    <a:pt x="15948" y="20066"/>
                  </a:cubicBezTo>
                  <a:cubicBezTo>
                    <a:pt x="15927" y="20068"/>
                    <a:pt x="15932" y="20374"/>
                    <a:pt x="15957" y="20678"/>
                  </a:cubicBezTo>
                  <a:cubicBezTo>
                    <a:pt x="15974" y="20875"/>
                    <a:pt x="16001" y="21049"/>
                    <a:pt x="16034" y="21190"/>
                  </a:cubicBezTo>
                  <a:cubicBezTo>
                    <a:pt x="16045" y="21235"/>
                    <a:pt x="16055" y="21279"/>
                    <a:pt x="16068" y="21316"/>
                  </a:cubicBezTo>
                  <a:cubicBezTo>
                    <a:pt x="16074" y="21334"/>
                    <a:pt x="16080" y="21351"/>
                    <a:pt x="16086" y="21366"/>
                  </a:cubicBezTo>
                  <a:cubicBezTo>
                    <a:pt x="16099" y="21397"/>
                    <a:pt x="16113" y="21418"/>
                    <a:pt x="16127" y="21442"/>
                  </a:cubicBezTo>
                  <a:cubicBezTo>
                    <a:pt x="16208" y="21555"/>
                    <a:pt x="16370" y="21511"/>
                    <a:pt x="16424" y="21347"/>
                  </a:cubicBezTo>
                  <a:cubicBezTo>
                    <a:pt x="16512" y="21078"/>
                    <a:pt x="16549" y="20733"/>
                    <a:pt x="16549" y="20174"/>
                  </a:cubicBezTo>
                  <a:cubicBezTo>
                    <a:pt x="16549" y="19925"/>
                    <a:pt x="16541" y="19725"/>
                    <a:pt x="16521" y="19555"/>
                  </a:cubicBezTo>
                  <a:cubicBezTo>
                    <a:pt x="16518" y="19532"/>
                    <a:pt x="16515" y="19508"/>
                    <a:pt x="16512" y="19486"/>
                  </a:cubicBezTo>
                  <a:cubicBezTo>
                    <a:pt x="16473" y="19208"/>
                    <a:pt x="16399" y="19019"/>
                    <a:pt x="16274" y="18836"/>
                  </a:cubicBezTo>
                  <a:cubicBezTo>
                    <a:pt x="16138" y="18638"/>
                    <a:pt x="16103" y="18556"/>
                    <a:pt x="16073" y="18356"/>
                  </a:cubicBezTo>
                  <a:cubicBezTo>
                    <a:pt x="16072" y="18350"/>
                    <a:pt x="16071" y="18344"/>
                    <a:pt x="16070" y="18337"/>
                  </a:cubicBezTo>
                  <a:cubicBezTo>
                    <a:pt x="16070" y="18336"/>
                    <a:pt x="16070" y="18332"/>
                    <a:pt x="16070" y="18331"/>
                  </a:cubicBezTo>
                  <a:cubicBezTo>
                    <a:pt x="16069" y="18325"/>
                    <a:pt x="16069" y="18325"/>
                    <a:pt x="16068" y="18318"/>
                  </a:cubicBezTo>
                  <a:cubicBezTo>
                    <a:pt x="16066" y="18303"/>
                    <a:pt x="16065" y="18283"/>
                    <a:pt x="16063" y="18268"/>
                  </a:cubicBezTo>
                  <a:cubicBezTo>
                    <a:pt x="16058" y="18228"/>
                    <a:pt x="16054" y="18193"/>
                    <a:pt x="16051" y="18154"/>
                  </a:cubicBezTo>
                  <a:cubicBezTo>
                    <a:pt x="16050" y="18134"/>
                    <a:pt x="16049" y="18112"/>
                    <a:pt x="16048" y="18091"/>
                  </a:cubicBezTo>
                  <a:cubicBezTo>
                    <a:pt x="16047" y="18062"/>
                    <a:pt x="16046" y="18027"/>
                    <a:pt x="16046" y="17997"/>
                  </a:cubicBezTo>
                  <a:cubicBezTo>
                    <a:pt x="16045" y="17857"/>
                    <a:pt x="16056" y="17716"/>
                    <a:pt x="16079" y="17568"/>
                  </a:cubicBezTo>
                  <a:cubicBezTo>
                    <a:pt x="16081" y="17551"/>
                    <a:pt x="16085" y="17545"/>
                    <a:pt x="16087" y="17530"/>
                  </a:cubicBezTo>
                  <a:cubicBezTo>
                    <a:pt x="16094" y="17491"/>
                    <a:pt x="16101" y="17458"/>
                    <a:pt x="16109" y="17429"/>
                  </a:cubicBezTo>
                  <a:cubicBezTo>
                    <a:pt x="16163" y="17221"/>
                    <a:pt x="16241" y="17156"/>
                    <a:pt x="16321" y="17284"/>
                  </a:cubicBezTo>
                  <a:cubicBezTo>
                    <a:pt x="16335" y="17307"/>
                    <a:pt x="16352" y="17366"/>
                    <a:pt x="16369" y="17441"/>
                  </a:cubicBezTo>
                  <a:cubicBezTo>
                    <a:pt x="16391" y="17518"/>
                    <a:pt x="16408" y="17622"/>
                    <a:pt x="16420" y="17744"/>
                  </a:cubicBezTo>
                  <a:cubicBezTo>
                    <a:pt x="16432" y="17833"/>
                    <a:pt x="16440" y="17917"/>
                    <a:pt x="16440" y="17978"/>
                  </a:cubicBezTo>
                  <a:cubicBezTo>
                    <a:pt x="16440" y="18083"/>
                    <a:pt x="16447" y="18104"/>
                    <a:pt x="16484" y="18104"/>
                  </a:cubicBezTo>
                  <a:cubicBezTo>
                    <a:pt x="16494" y="18104"/>
                    <a:pt x="16501" y="18098"/>
                    <a:pt x="16508" y="18091"/>
                  </a:cubicBezTo>
                  <a:cubicBezTo>
                    <a:pt x="16510" y="18090"/>
                    <a:pt x="16512" y="18088"/>
                    <a:pt x="16513" y="18085"/>
                  </a:cubicBezTo>
                  <a:cubicBezTo>
                    <a:pt x="16518" y="18077"/>
                    <a:pt x="16521" y="18065"/>
                    <a:pt x="16523" y="18047"/>
                  </a:cubicBezTo>
                  <a:cubicBezTo>
                    <a:pt x="16524" y="18036"/>
                    <a:pt x="16525" y="18012"/>
                    <a:pt x="16525" y="17997"/>
                  </a:cubicBezTo>
                  <a:cubicBezTo>
                    <a:pt x="16527" y="17939"/>
                    <a:pt x="16523" y="17863"/>
                    <a:pt x="16514" y="17719"/>
                  </a:cubicBezTo>
                  <a:cubicBezTo>
                    <a:pt x="16477" y="17092"/>
                    <a:pt x="16390" y="16805"/>
                    <a:pt x="16236" y="16810"/>
                  </a:cubicBezTo>
                  <a:close/>
                  <a:moveTo>
                    <a:pt x="18636" y="16810"/>
                  </a:moveTo>
                  <a:cubicBezTo>
                    <a:pt x="18557" y="16810"/>
                    <a:pt x="18532" y="16833"/>
                    <a:pt x="18474" y="16987"/>
                  </a:cubicBezTo>
                  <a:cubicBezTo>
                    <a:pt x="18348" y="17318"/>
                    <a:pt x="18281" y="17947"/>
                    <a:pt x="18267" y="18886"/>
                  </a:cubicBezTo>
                  <a:cubicBezTo>
                    <a:pt x="18265" y="19029"/>
                    <a:pt x="18264" y="19165"/>
                    <a:pt x="18265" y="19303"/>
                  </a:cubicBezTo>
                  <a:cubicBezTo>
                    <a:pt x="18265" y="19309"/>
                    <a:pt x="18265" y="19316"/>
                    <a:pt x="18265" y="19322"/>
                  </a:cubicBezTo>
                  <a:cubicBezTo>
                    <a:pt x="18266" y="19452"/>
                    <a:pt x="18269" y="19583"/>
                    <a:pt x="18273" y="19707"/>
                  </a:cubicBezTo>
                  <a:cubicBezTo>
                    <a:pt x="18273" y="19723"/>
                    <a:pt x="18273" y="19735"/>
                    <a:pt x="18274" y="19751"/>
                  </a:cubicBezTo>
                  <a:cubicBezTo>
                    <a:pt x="18300" y="20549"/>
                    <a:pt x="18377" y="21185"/>
                    <a:pt x="18484" y="21398"/>
                  </a:cubicBezTo>
                  <a:cubicBezTo>
                    <a:pt x="18553" y="21535"/>
                    <a:pt x="18673" y="21552"/>
                    <a:pt x="18745" y="21442"/>
                  </a:cubicBezTo>
                  <a:cubicBezTo>
                    <a:pt x="18759" y="21416"/>
                    <a:pt x="18772" y="21382"/>
                    <a:pt x="18785" y="21347"/>
                  </a:cubicBezTo>
                  <a:cubicBezTo>
                    <a:pt x="18826" y="21233"/>
                    <a:pt x="18865" y="21062"/>
                    <a:pt x="18895" y="20843"/>
                  </a:cubicBezTo>
                  <a:cubicBezTo>
                    <a:pt x="18900" y="20799"/>
                    <a:pt x="18905" y="20749"/>
                    <a:pt x="18910" y="20704"/>
                  </a:cubicBezTo>
                  <a:cubicBezTo>
                    <a:pt x="18916" y="20646"/>
                    <a:pt x="18923" y="20592"/>
                    <a:pt x="18928" y="20533"/>
                  </a:cubicBezTo>
                  <a:cubicBezTo>
                    <a:pt x="18943" y="20365"/>
                    <a:pt x="18955" y="20188"/>
                    <a:pt x="18955" y="20148"/>
                  </a:cubicBezTo>
                  <a:cubicBezTo>
                    <a:pt x="18955" y="20103"/>
                    <a:pt x="18923" y="20012"/>
                    <a:pt x="18899" y="19965"/>
                  </a:cubicBezTo>
                  <a:cubicBezTo>
                    <a:pt x="18885" y="19954"/>
                    <a:pt x="18876" y="19964"/>
                    <a:pt x="18869" y="20003"/>
                  </a:cubicBezTo>
                  <a:cubicBezTo>
                    <a:pt x="18865" y="20051"/>
                    <a:pt x="18855" y="20156"/>
                    <a:pt x="18841" y="20325"/>
                  </a:cubicBezTo>
                  <a:cubicBezTo>
                    <a:pt x="18777" y="21065"/>
                    <a:pt x="18634" y="21327"/>
                    <a:pt x="18503" y="20944"/>
                  </a:cubicBezTo>
                  <a:cubicBezTo>
                    <a:pt x="18393" y="20623"/>
                    <a:pt x="18334" y="19712"/>
                    <a:pt x="18360" y="18735"/>
                  </a:cubicBezTo>
                  <a:cubicBezTo>
                    <a:pt x="18375" y="18181"/>
                    <a:pt x="18401" y="17880"/>
                    <a:pt x="18459" y="17580"/>
                  </a:cubicBezTo>
                  <a:cubicBezTo>
                    <a:pt x="18578" y="16960"/>
                    <a:pt x="18773" y="17148"/>
                    <a:pt x="18839" y="17946"/>
                  </a:cubicBezTo>
                  <a:cubicBezTo>
                    <a:pt x="18842" y="17985"/>
                    <a:pt x="18844" y="17989"/>
                    <a:pt x="18846" y="18016"/>
                  </a:cubicBezTo>
                  <a:cubicBezTo>
                    <a:pt x="18855" y="18076"/>
                    <a:pt x="18865" y="18140"/>
                    <a:pt x="18874" y="18148"/>
                  </a:cubicBezTo>
                  <a:cubicBezTo>
                    <a:pt x="18879" y="18147"/>
                    <a:pt x="18885" y="18139"/>
                    <a:pt x="18892" y="18129"/>
                  </a:cubicBezTo>
                  <a:cubicBezTo>
                    <a:pt x="18912" y="18106"/>
                    <a:pt x="18931" y="18070"/>
                    <a:pt x="18935" y="18047"/>
                  </a:cubicBezTo>
                  <a:cubicBezTo>
                    <a:pt x="18948" y="17979"/>
                    <a:pt x="18906" y="17512"/>
                    <a:pt x="18866" y="17284"/>
                  </a:cubicBezTo>
                  <a:cubicBezTo>
                    <a:pt x="18851" y="17197"/>
                    <a:pt x="18836" y="17123"/>
                    <a:pt x="18820" y="17063"/>
                  </a:cubicBezTo>
                  <a:cubicBezTo>
                    <a:pt x="18772" y="16880"/>
                    <a:pt x="18717" y="16811"/>
                    <a:pt x="18636" y="16810"/>
                  </a:cubicBezTo>
                  <a:close/>
                  <a:moveTo>
                    <a:pt x="5217" y="16836"/>
                  </a:moveTo>
                  <a:lnTo>
                    <a:pt x="5217" y="19145"/>
                  </a:lnTo>
                  <a:lnTo>
                    <a:pt x="5217" y="19164"/>
                  </a:lnTo>
                  <a:lnTo>
                    <a:pt x="5217" y="21455"/>
                  </a:lnTo>
                  <a:lnTo>
                    <a:pt x="5266" y="21455"/>
                  </a:lnTo>
                  <a:lnTo>
                    <a:pt x="5288" y="21455"/>
                  </a:lnTo>
                  <a:lnTo>
                    <a:pt x="5315" y="21442"/>
                  </a:lnTo>
                  <a:lnTo>
                    <a:pt x="5315" y="19139"/>
                  </a:lnTo>
                  <a:lnTo>
                    <a:pt x="5315" y="16836"/>
                  </a:lnTo>
                  <a:lnTo>
                    <a:pt x="5266" y="16836"/>
                  </a:lnTo>
                  <a:lnTo>
                    <a:pt x="5217" y="16836"/>
                  </a:lnTo>
                  <a:close/>
                  <a:moveTo>
                    <a:pt x="7056" y="16836"/>
                  </a:moveTo>
                  <a:cubicBezTo>
                    <a:pt x="7018" y="16836"/>
                    <a:pt x="7018" y="16841"/>
                    <a:pt x="7018" y="17120"/>
                  </a:cubicBezTo>
                  <a:cubicBezTo>
                    <a:pt x="7018" y="17277"/>
                    <a:pt x="7019" y="17350"/>
                    <a:pt x="7027" y="17385"/>
                  </a:cubicBezTo>
                  <a:cubicBezTo>
                    <a:pt x="7032" y="17404"/>
                    <a:pt x="7041" y="17403"/>
                    <a:pt x="7056" y="17403"/>
                  </a:cubicBezTo>
                  <a:cubicBezTo>
                    <a:pt x="7094" y="17403"/>
                    <a:pt x="7094" y="17403"/>
                    <a:pt x="7094" y="17120"/>
                  </a:cubicBezTo>
                  <a:cubicBezTo>
                    <a:pt x="7094" y="16854"/>
                    <a:pt x="7093" y="16837"/>
                    <a:pt x="7062" y="16836"/>
                  </a:cubicBezTo>
                  <a:lnTo>
                    <a:pt x="7056" y="16836"/>
                  </a:lnTo>
                  <a:close/>
                  <a:moveTo>
                    <a:pt x="9839" y="16836"/>
                  </a:moveTo>
                  <a:lnTo>
                    <a:pt x="9839" y="17593"/>
                  </a:lnTo>
                  <a:lnTo>
                    <a:pt x="9839" y="17618"/>
                  </a:lnTo>
                  <a:cubicBezTo>
                    <a:pt x="9839" y="18047"/>
                    <a:pt x="9837" y="18416"/>
                    <a:pt x="9833" y="18438"/>
                  </a:cubicBezTo>
                  <a:cubicBezTo>
                    <a:pt x="9829" y="18461"/>
                    <a:pt x="9812" y="18409"/>
                    <a:pt x="9794" y="18325"/>
                  </a:cubicBezTo>
                  <a:cubicBezTo>
                    <a:pt x="9734" y="18032"/>
                    <a:pt x="9619" y="18028"/>
                    <a:pt x="9543" y="18318"/>
                  </a:cubicBezTo>
                  <a:cubicBezTo>
                    <a:pt x="9511" y="18438"/>
                    <a:pt x="9489" y="18596"/>
                    <a:pt x="9468" y="18849"/>
                  </a:cubicBezTo>
                  <a:cubicBezTo>
                    <a:pt x="9443" y="19161"/>
                    <a:pt x="9439" y="19292"/>
                    <a:pt x="9440" y="19814"/>
                  </a:cubicBezTo>
                  <a:cubicBezTo>
                    <a:pt x="9440" y="20324"/>
                    <a:pt x="9455" y="20680"/>
                    <a:pt x="9488" y="20956"/>
                  </a:cubicBezTo>
                  <a:cubicBezTo>
                    <a:pt x="9491" y="20980"/>
                    <a:pt x="9493" y="21003"/>
                    <a:pt x="9497" y="21026"/>
                  </a:cubicBezTo>
                  <a:cubicBezTo>
                    <a:pt x="9518" y="21179"/>
                    <a:pt x="9546" y="21309"/>
                    <a:pt x="9582" y="21417"/>
                  </a:cubicBezTo>
                  <a:cubicBezTo>
                    <a:pt x="9642" y="21600"/>
                    <a:pt x="9757" y="21520"/>
                    <a:pt x="9803" y="21297"/>
                  </a:cubicBezTo>
                  <a:cubicBezTo>
                    <a:pt x="9810" y="21265"/>
                    <a:pt x="9815" y="21233"/>
                    <a:pt x="9818" y="21196"/>
                  </a:cubicBezTo>
                  <a:cubicBezTo>
                    <a:pt x="9833" y="21043"/>
                    <a:pt x="9850" y="21102"/>
                    <a:pt x="9850" y="21303"/>
                  </a:cubicBezTo>
                  <a:cubicBezTo>
                    <a:pt x="9850" y="21336"/>
                    <a:pt x="9851" y="21358"/>
                    <a:pt x="9852" y="21379"/>
                  </a:cubicBezTo>
                  <a:cubicBezTo>
                    <a:pt x="9853" y="21397"/>
                    <a:pt x="9854" y="21407"/>
                    <a:pt x="9856" y="21417"/>
                  </a:cubicBezTo>
                  <a:cubicBezTo>
                    <a:pt x="9856" y="21420"/>
                    <a:pt x="9857" y="21427"/>
                    <a:pt x="9858" y="21429"/>
                  </a:cubicBezTo>
                  <a:cubicBezTo>
                    <a:pt x="9863" y="21451"/>
                    <a:pt x="9872" y="21455"/>
                    <a:pt x="9888" y="21455"/>
                  </a:cubicBezTo>
                  <a:lnTo>
                    <a:pt x="9928" y="21455"/>
                  </a:lnTo>
                  <a:lnTo>
                    <a:pt x="9928" y="19145"/>
                  </a:lnTo>
                  <a:lnTo>
                    <a:pt x="9928" y="16836"/>
                  </a:lnTo>
                  <a:lnTo>
                    <a:pt x="9883" y="16836"/>
                  </a:lnTo>
                  <a:lnTo>
                    <a:pt x="9839" y="16836"/>
                  </a:lnTo>
                  <a:close/>
                  <a:moveTo>
                    <a:pt x="11059" y="16836"/>
                  </a:moveTo>
                  <a:lnTo>
                    <a:pt x="11059" y="19145"/>
                  </a:lnTo>
                  <a:lnTo>
                    <a:pt x="11059" y="21448"/>
                  </a:lnTo>
                  <a:lnTo>
                    <a:pt x="11077" y="21455"/>
                  </a:lnTo>
                  <a:lnTo>
                    <a:pt x="11103" y="21455"/>
                  </a:lnTo>
                  <a:lnTo>
                    <a:pt x="11146" y="21455"/>
                  </a:lnTo>
                  <a:lnTo>
                    <a:pt x="11146" y="20458"/>
                  </a:lnTo>
                  <a:cubicBezTo>
                    <a:pt x="11146" y="19764"/>
                    <a:pt x="11150" y="19431"/>
                    <a:pt x="11160" y="19379"/>
                  </a:cubicBezTo>
                  <a:cubicBezTo>
                    <a:pt x="11169" y="19326"/>
                    <a:pt x="11227" y="19303"/>
                    <a:pt x="11351" y="19303"/>
                  </a:cubicBezTo>
                  <a:lnTo>
                    <a:pt x="11531" y="19303"/>
                  </a:lnTo>
                  <a:lnTo>
                    <a:pt x="11531" y="19088"/>
                  </a:lnTo>
                  <a:lnTo>
                    <a:pt x="11531" y="19013"/>
                  </a:lnTo>
                  <a:lnTo>
                    <a:pt x="11529" y="18867"/>
                  </a:lnTo>
                  <a:lnTo>
                    <a:pt x="11465" y="18861"/>
                  </a:lnTo>
                  <a:lnTo>
                    <a:pt x="11346" y="18849"/>
                  </a:lnTo>
                  <a:lnTo>
                    <a:pt x="11341" y="18849"/>
                  </a:lnTo>
                  <a:lnTo>
                    <a:pt x="11152" y="18830"/>
                  </a:lnTo>
                  <a:lnTo>
                    <a:pt x="11149" y="18142"/>
                  </a:lnTo>
                  <a:cubicBezTo>
                    <a:pt x="11147" y="17679"/>
                    <a:pt x="11150" y="17427"/>
                    <a:pt x="11158" y="17366"/>
                  </a:cubicBezTo>
                  <a:cubicBezTo>
                    <a:pt x="11169" y="17293"/>
                    <a:pt x="11209" y="17273"/>
                    <a:pt x="11360" y="17277"/>
                  </a:cubicBezTo>
                  <a:cubicBezTo>
                    <a:pt x="11463" y="17280"/>
                    <a:pt x="11556" y="17285"/>
                    <a:pt x="11567" y="17284"/>
                  </a:cubicBezTo>
                  <a:cubicBezTo>
                    <a:pt x="11581" y="17282"/>
                    <a:pt x="11585" y="17224"/>
                    <a:pt x="11585" y="17056"/>
                  </a:cubicBezTo>
                  <a:lnTo>
                    <a:pt x="11585" y="16836"/>
                  </a:lnTo>
                  <a:lnTo>
                    <a:pt x="11327" y="16836"/>
                  </a:lnTo>
                  <a:lnTo>
                    <a:pt x="11059" y="16836"/>
                  </a:lnTo>
                  <a:close/>
                  <a:moveTo>
                    <a:pt x="12656" y="16836"/>
                  </a:moveTo>
                  <a:cubicBezTo>
                    <a:pt x="12618" y="16836"/>
                    <a:pt x="12618" y="16836"/>
                    <a:pt x="12618" y="17120"/>
                  </a:cubicBezTo>
                  <a:lnTo>
                    <a:pt x="12618" y="17145"/>
                  </a:lnTo>
                  <a:cubicBezTo>
                    <a:pt x="12618" y="17399"/>
                    <a:pt x="12619" y="17403"/>
                    <a:pt x="12656" y="17403"/>
                  </a:cubicBezTo>
                  <a:cubicBezTo>
                    <a:pt x="12694" y="17403"/>
                    <a:pt x="12695" y="17403"/>
                    <a:pt x="12695" y="17120"/>
                  </a:cubicBezTo>
                  <a:cubicBezTo>
                    <a:pt x="12695" y="16854"/>
                    <a:pt x="12693" y="16837"/>
                    <a:pt x="12662" y="16836"/>
                  </a:cubicBezTo>
                  <a:cubicBezTo>
                    <a:pt x="12660" y="16835"/>
                    <a:pt x="12659" y="16836"/>
                    <a:pt x="12656" y="16836"/>
                  </a:cubicBezTo>
                  <a:close/>
                  <a:moveTo>
                    <a:pt x="14748" y="16836"/>
                  </a:moveTo>
                  <a:lnTo>
                    <a:pt x="14748" y="17593"/>
                  </a:lnTo>
                  <a:lnTo>
                    <a:pt x="14748" y="17624"/>
                  </a:lnTo>
                  <a:cubicBezTo>
                    <a:pt x="14748" y="18057"/>
                    <a:pt x="14744" y="18426"/>
                    <a:pt x="14739" y="18445"/>
                  </a:cubicBezTo>
                  <a:cubicBezTo>
                    <a:pt x="14733" y="18464"/>
                    <a:pt x="14723" y="18432"/>
                    <a:pt x="14714" y="18375"/>
                  </a:cubicBezTo>
                  <a:cubicBezTo>
                    <a:pt x="14710" y="18342"/>
                    <a:pt x="14702" y="18320"/>
                    <a:pt x="14696" y="18293"/>
                  </a:cubicBezTo>
                  <a:cubicBezTo>
                    <a:pt x="14693" y="18283"/>
                    <a:pt x="14690" y="18274"/>
                    <a:pt x="14687" y="18262"/>
                  </a:cubicBezTo>
                  <a:cubicBezTo>
                    <a:pt x="14682" y="18242"/>
                    <a:pt x="14678" y="18234"/>
                    <a:pt x="14673" y="18218"/>
                  </a:cubicBezTo>
                  <a:cubicBezTo>
                    <a:pt x="14612" y="18060"/>
                    <a:pt x="14517" y="18086"/>
                    <a:pt x="14454" y="18293"/>
                  </a:cubicBezTo>
                  <a:cubicBezTo>
                    <a:pt x="14446" y="18322"/>
                    <a:pt x="14439" y="18354"/>
                    <a:pt x="14432" y="18388"/>
                  </a:cubicBezTo>
                  <a:cubicBezTo>
                    <a:pt x="14431" y="18393"/>
                    <a:pt x="14430" y="18395"/>
                    <a:pt x="14429" y="18401"/>
                  </a:cubicBezTo>
                  <a:cubicBezTo>
                    <a:pt x="14421" y="18440"/>
                    <a:pt x="14414" y="18487"/>
                    <a:pt x="14408" y="18533"/>
                  </a:cubicBezTo>
                  <a:cubicBezTo>
                    <a:pt x="14378" y="18770"/>
                    <a:pt x="14352" y="19201"/>
                    <a:pt x="14346" y="19574"/>
                  </a:cubicBezTo>
                  <a:cubicBezTo>
                    <a:pt x="14332" y="20385"/>
                    <a:pt x="14382" y="21058"/>
                    <a:pt x="14474" y="21354"/>
                  </a:cubicBezTo>
                  <a:cubicBezTo>
                    <a:pt x="14505" y="21455"/>
                    <a:pt x="14544" y="21512"/>
                    <a:pt x="14582" y="21518"/>
                  </a:cubicBezTo>
                  <a:cubicBezTo>
                    <a:pt x="14620" y="21524"/>
                    <a:pt x="14658" y="21483"/>
                    <a:pt x="14686" y="21404"/>
                  </a:cubicBezTo>
                  <a:cubicBezTo>
                    <a:pt x="14690" y="21394"/>
                    <a:pt x="14692" y="21378"/>
                    <a:pt x="14696" y="21366"/>
                  </a:cubicBezTo>
                  <a:cubicBezTo>
                    <a:pt x="14701" y="21347"/>
                    <a:pt x="14707" y="21331"/>
                    <a:pt x="14711" y="21309"/>
                  </a:cubicBezTo>
                  <a:cubicBezTo>
                    <a:pt x="14718" y="21275"/>
                    <a:pt x="14724" y="21239"/>
                    <a:pt x="14728" y="21196"/>
                  </a:cubicBezTo>
                  <a:cubicBezTo>
                    <a:pt x="14742" y="21043"/>
                    <a:pt x="14759" y="21102"/>
                    <a:pt x="14759" y="21303"/>
                  </a:cubicBezTo>
                  <a:cubicBezTo>
                    <a:pt x="14759" y="21337"/>
                    <a:pt x="14759" y="21364"/>
                    <a:pt x="14760" y="21385"/>
                  </a:cubicBezTo>
                  <a:cubicBezTo>
                    <a:pt x="14761" y="21401"/>
                    <a:pt x="14763" y="21407"/>
                    <a:pt x="14765" y="21417"/>
                  </a:cubicBezTo>
                  <a:cubicBezTo>
                    <a:pt x="14766" y="21421"/>
                    <a:pt x="14766" y="21426"/>
                    <a:pt x="14767" y="21429"/>
                  </a:cubicBezTo>
                  <a:cubicBezTo>
                    <a:pt x="14773" y="21450"/>
                    <a:pt x="14781" y="21455"/>
                    <a:pt x="14798" y="21455"/>
                  </a:cubicBezTo>
                  <a:lnTo>
                    <a:pt x="14836" y="21455"/>
                  </a:lnTo>
                  <a:lnTo>
                    <a:pt x="14836" y="19145"/>
                  </a:lnTo>
                  <a:lnTo>
                    <a:pt x="14836" y="16836"/>
                  </a:lnTo>
                  <a:lnTo>
                    <a:pt x="14792" y="16836"/>
                  </a:lnTo>
                  <a:lnTo>
                    <a:pt x="14748" y="16836"/>
                  </a:lnTo>
                  <a:close/>
                  <a:moveTo>
                    <a:pt x="20108" y="16836"/>
                  </a:moveTo>
                  <a:lnTo>
                    <a:pt x="20108" y="19145"/>
                  </a:lnTo>
                  <a:lnTo>
                    <a:pt x="20108" y="21455"/>
                  </a:lnTo>
                  <a:lnTo>
                    <a:pt x="20140" y="21455"/>
                  </a:lnTo>
                  <a:lnTo>
                    <a:pt x="20146" y="21455"/>
                  </a:lnTo>
                  <a:lnTo>
                    <a:pt x="20184" y="21455"/>
                  </a:lnTo>
                  <a:lnTo>
                    <a:pt x="20184" y="19145"/>
                  </a:lnTo>
                  <a:lnTo>
                    <a:pt x="20184" y="16836"/>
                  </a:lnTo>
                  <a:lnTo>
                    <a:pt x="20146" y="16836"/>
                  </a:lnTo>
                  <a:lnTo>
                    <a:pt x="20140" y="16836"/>
                  </a:lnTo>
                  <a:lnTo>
                    <a:pt x="20108" y="16836"/>
                  </a:lnTo>
                  <a:close/>
                  <a:moveTo>
                    <a:pt x="11899" y="16848"/>
                  </a:moveTo>
                  <a:cubicBezTo>
                    <a:pt x="11876" y="16837"/>
                    <a:pt x="11852" y="16844"/>
                    <a:pt x="11844" y="16861"/>
                  </a:cubicBezTo>
                  <a:cubicBezTo>
                    <a:pt x="11833" y="16885"/>
                    <a:pt x="11773" y="17539"/>
                    <a:pt x="11773" y="17631"/>
                  </a:cubicBezTo>
                  <a:cubicBezTo>
                    <a:pt x="11773" y="17640"/>
                    <a:pt x="11788" y="17642"/>
                    <a:pt x="11806" y="17637"/>
                  </a:cubicBezTo>
                  <a:cubicBezTo>
                    <a:pt x="11831" y="17630"/>
                    <a:pt x="11848" y="17546"/>
                    <a:pt x="11889" y="17246"/>
                  </a:cubicBezTo>
                  <a:lnTo>
                    <a:pt x="11939" y="16867"/>
                  </a:lnTo>
                  <a:lnTo>
                    <a:pt x="11899" y="16848"/>
                  </a:lnTo>
                  <a:close/>
                  <a:moveTo>
                    <a:pt x="17085" y="16905"/>
                  </a:moveTo>
                  <a:cubicBezTo>
                    <a:pt x="17071" y="16921"/>
                    <a:pt x="17052" y="16977"/>
                    <a:pt x="17039" y="17069"/>
                  </a:cubicBezTo>
                  <a:cubicBezTo>
                    <a:pt x="17015" y="17229"/>
                    <a:pt x="17011" y="17237"/>
                    <a:pt x="16982" y="17157"/>
                  </a:cubicBezTo>
                  <a:cubicBezTo>
                    <a:pt x="16868" y="16848"/>
                    <a:pt x="16801" y="16877"/>
                    <a:pt x="16774" y="17252"/>
                  </a:cubicBezTo>
                  <a:cubicBezTo>
                    <a:pt x="16766" y="17360"/>
                    <a:pt x="16761" y="17450"/>
                    <a:pt x="16760" y="17479"/>
                  </a:cubicBezTo>
                  <a:cubicBezTo>
                    <a:pt x="16760" y="17491"/>
                    <a:pt x="16760" y="17502"/>
                    <a:pt x="16761" y="17511"/>
                  </a:cubicBezTo>
                  <a:cubicBezTo>
                    <a:pt x="16765" y="17551"/>
                    <a:pt x="16782" y="17541"/>
                    <a:pt x="16799" y="17504"/>
                  </a:cubicBezTo>
                  <a:cubicBezTo>
                    <a:pt x="16806" y="17485"/>
                    <a:pt x="16811" y="17467"/>
                    <a:pt x="16818" y="17441"/>
                  </a:cubicBezTo>
                  <a:cubicBezTo>
                    <a:pt x="16819" y="17432"/>
                    <a:pt x="16822" y="17426"/>
                    <a:pt x="16823" y="17416"/>
                  </a:cubicBezTo>
                  <a:cubicBezTo>
                    <a:pt x="16841" y="17223"/>
                    <a:pt x="16864" y="17214"/>
                    <a:pt x="16925" y="17378"/>
                  </a:cubicBezTo>
                  <a:cubicBezTo>
                    <a:pt x="16955" y="17458"/>
                    <a:pt x="16977" y="17500"/>
                    <a:pt x="16996" y="17517"/>
                  </a:cubicBezTo>
                  <a:cubicBezTo>
                    <a:pt x="16999" y="17519"/>
                    <a:pt x="17003" y="17523"/>
                    <a:pt x="17006" y="17523"/>
                  </a:cubicBezTo>
                  <a:cubicBezTo>
                    <a:pt x="17013" y="17526"/>
                    <a:pt x="17019" y="17523"/>
                    <a:pt x="17026" y="17517"/>
                  </a:cubicBezTo>
                  <a:cubicBezTo>
                    <a:pt x="17029" y="17515"/>
                    <a:pt x="17032" y="17514"/>
                    <a:pt x="17034" y="17511"/>
                  </a:cubicBezTo>
                  <a:cubicBezTo>
                    <a:pt x="17042" y="17500"/>
                    <a:pt x="17050" y="17482"/>
                    <a:pt x="17059" y="17460"/>
                  </a:cubicBezTo>
                  <a:cubicBezTo>
                    <a:pt x="17083" y="17396"/>
                    <a:pt x="17104" y="17199"/>
                    <a:pt x="17108" y="17031"/>
                  </a:cubicBezTo>
                  <a:cubicBezTo>
                    <a:pt x="17107" y="16989"/>
                    <a:pt x="17108" y="16949"/>
                    <a:pt x="17104" y="16930"/>
                  </a:cubicBezTo>
                  <a:cubicBezTo>
                    <a:pt x="17101" y="16910"/>
                    <a:pt x="17094" y="16908"/>
                    <a:pt x="17087" y="16905"/>
                  </a:cubicBezTo>
                  <a:cubicBezTo>
                    <a:pt x="17086" y="16906"/>
                    <a:pt x="17086" y="16904"/>
                    <a:pt x="17085" y="16905"/>
                  </a:cubicBezTo>
                  <a:close/>
                  <a:moveTo>
                    <a:pt x="7363" y="17025"/>
                  </a:moveTo>
                  <a:cubicBezTo>
                    <a:pt x="7360" y="17025"/>
                    <a:pt x="7342" y="17082"/>
                    <a:pt x="7322" y="17151"/>
                  </a:cubicBezTo>
                  <a:cubicBezTo>
                    <a:pt x="7288" y="17269"/>
                    <a:pt x="7286" y="17304"/>
                    <a:pt x="7281" y="17706"/>
                  </a:cubicBezTo>
                  <a:cubicBezTo>
                    <a:pt x="7280" y="17784"/>
                    <a:pt x="7278" y="17793"/>
                    <a:pt x="7277" y="17845"/>
                  </a:cubicBezTo>
                  <a:lnTo>
                    <a:pt x="7275" y="18135"/>
                  </a:lnTo>
                  <a:lnTo>
                    <a:pt x="7262" y="18135"/>
                  </a:lnTo>
                  <a:cubicBezTo>
                    <a:pt x="7258" y="18146"/>
                    <a:pt x="7253" y="18150"/>
                    <a:pt x="7246" y="18154"/>
                  </a:cubicBezTo>
                  <a:cubicBezTo>
                    <a:pt x="7222" y="18170"/>
                    <a:pt x="7215" y="18208"/>
                    <a:pt x="7215" y="18325"/>
                  </a:cubicBezTo>
                  <a:cubicBezTo>
                    <a:pt x="7215" y="18441"/>
                    <a:pt x="7222" y="18480"/>
                    <a:pt x="7246" y="18495"/>
                  </a:cubicBezTo>
                  <a:lnTo>
                    <a:pt x="7275" y="18514"/>
                  </a:lnTo>
                  <a:lnTo>
                    <a:pt x="7282" y="19814"/>
                  </a:lnTo>
                  <a:cubicBezTo>
                    <a:pt x="7285" y="20499"/>
                    <a:pt x="7292" y="21084"/>
                    <a:pt x="7297" y="21190"/>
                  </a:cubicBezTo>
                  <a:cubicBezTo>
                    <a:pt x="7298" y="21207"/>
                    <a:pt x="7298" y="21225"/>
                    <a:pt x="7299" y="21240"/>
                  </a:cubicBezTo>
                  <a:cubicBezTo>
                    <a:pt x="7305" y="21304"/>
                    <a:pt x="7322" y="21385"/>
                    <a:pt x="7340" y="21429"/>
                  </a:cubicBezTo>
                  <a:cubicBezTo>
                    <a:pt x="7348" y="21451"/>
                    <a:pt x="7359" y="21466"/>
                    <a:pt x="7369" y="21480"/>
                  </a:cubicBezTo>
                  <a:cubicBezTo>
                    <a:pt x="7384" y="21493"/>
                    <a:pt x="7398" y="21508"/>
                    <a:pt x="7416" y="21511"/>
                  </a:cubicBezTo>
                  <a:cubicBezTo>
                    <a:pt x="7437" y="21513"/>
                    <a:pt x="7456" y="21503"/>
                    <a:pt x="7466" y="21467"/>
                  </a:cubicBezTo>
                  <a:cubicBezTo>
                    <a:pt x="7475" y="21433"/>
                    <a:pt x="7477" y="21356"/>
                    <a:pt x="7472" y="21246"/>
                  </a:cubicBezTo>
                  <a:cubicBezTo>
                    <a:pt x="7470" y="21189"/>
                    <a:pt x="7466" y="21153"/>
                    <a:pt x="7461" y="21127"/>
                  </a:cubicBezTo>
                  <a:cubicBezTo>
                    <a:pt x="7458" y="21111"/>
                    <a:pt x="7451" y="21099"/>
                    <a:pt x="7445" y="21089"/>
                  </a:cubicBezTo>
                  <a:cubicBezTo>
                    <a:pt x="7441" y="21085"/>
                    <a:pt x="7440" y="21076"/>
                    <a:pt x="7435" y="21076"/>
                  </a:cubicBezTo>
                  <a:cubicBezTo>
                    <a:pt x="7402" y="21076"/>
                    <a:pt x="7386" y="21029"/>
                    <a:pt x="7378" y="20811"/>
                  </a:cubicBezTo>
                  <a:cubicBezTo>
                    <a:pt x="7374" y="20726"/>
                    <a:pt x="7372" y="20602"/>
                    <a:pt x="7371" y="20439"/>
                  </a:cubicBezTo>
                  <a:cubicBezTo>
                    <a:pt x="7371" y="20437"/>
                    <a:pt x="7371" y="20434"/>
                    <a:pt x="7371" y="20432"/>
                  </a:cubicBezTo>
                  <a:cubicBezTo>
                    <a:pt x="7370" y="20247"/>
                    <a:pt x="7371" y="20012"/>
                    <a:pt x="7371" y="19688"/>
                  </a:cubicBezTo>
                  <a:lnTo>
                    <a:pt x="7371" y="19681"/>
                  </a:lnTo>
                  <a:lnTo>
                    <a:pt x="7375" y="18577"/>
                  </a:lnTo>
                  <a:lnTo>
                    <a:pt x="7375" y="18514"/>
                  </a:lnTo>
                  <a:lnTo>
                    <a:pt x="7421" y="18495"/>
                  </a:lnTo>
                  <a:cubicBezTo>
                    <a:pt x="7460" y="18479"/>
                    <a:pt x="7466" y="18457"/>
                    <a:pt x="7467" y="18337"/>
                  </a:cubicBezTo>
                  <a:cubicBezTo>
                    <a:pt x="7467" y="18315"/>
                    <a:pt x="7467" y="18297"/>
                    <a:pt x="7467" y="18281"/>
                  </a:cubicBezTo>
                  <a:cubicBezTo>
                    <a:pt x="7467" y="18273"/>
                    <a:pt x="7467" y="18262"/>
                    <a:pt x="7467" y="18255"/>
                  </a:cubicBezTo>
                  <a:cubicBezTo>
                    <a:pt x="7466" y="18237"/>
                    <a:pt x="7464" y="18228"/>
                    <a:pt x="7462" y="18218"/>
                  </a:cubicBezTo>
                  <a:cubicBezTo>
                    <a:pt x="7462" y="18212"/>
                    <a:pt x="7461" y="18203"/>
                    <a:pt x="7460" y="18199"/>
                  </a:cubicBezTo>
                  <a:cubicBezTo>
                    <a:pt x="7454" y="18172"/>
                    <a:pt x="7442" y="18163"/>
                    <a:pt x="7421" y="18154"/>
                  </a:cubicBezTo>
                  <a:lnTo>
                    <a:pt x="7375" y="18135"/>
                  </a:lnTo>
                  <a:lnTo>
                    <a:pt x="7371" y="17580"/>
                  </a:lnTo>
                  <a:cubicBezTo>
                    <a:pt x="7370" y="17276"/>
                    <a:pt x="7365" y="17025"/>
                    <a:pt x="7363" y="17025"/>
                  </a:cubicBezTo>
                  <a:close/>
                  <a:moveTo>
                    <a:pt x="8308" y="17025"/>
                  </a:moveTo>
                  <a:cubicBezTo>
                    <a:pt x="8305" y="17025"/>
                    <a:pt x="8287" y="17082"/>
                    <a:pt x="8267" y="17151"/>
                  </a:cubicBezTo>
                  <a:cubicBezTo>
                    <a:pt x="8233" y="17269"/>
                    <a:pt x="8231" y="17304"/>
                    <a:pt x="8225" y="17706"/>
                  </a:cubicBezTo>
                  <a:lnTo>
                    <a:pt x="8225" y="17719"/>
                  </a:lnTo>
                  <a:lnTo>
                    <a:pt x="8220" y="18135"/>
                  </a:lnTo>
                  <a:lnTo>
                    <a:pt x="8195" y="18148"/>
                  </a:lnTo>
                  <a:cubicBezTo>
                    <a:pt x="8193" y="18150"/>
                    <a:pt x="8191" y="18153"/>
                    <a:pt x="8189" y="18154"/>
                  </a:cubicBezTo>
                  <a:cubicBezTo>
                    <a:pt x="8166" y="18170"/>
                    <a:pt x="8160" y="18208"/>
                    <a:pt x="8160" y="18325"/>
                  </a:cubicBezTo>
                  <a:cubicBezTo>
                    <a:pt x="8160" y="18441"/>
                    <a:pt x="8166" y="18480"/>
                    <a:pt x="8189" y="18495"/>
                  </a:cubicBezTo>
                  <a:lnTo>
                    <a:pt x="8220" y="18514"/>
                  </a:lnTo>
                  <a:lnTo>
                    <a:pt x="8227" y="19814"/>
                  </a:lnTo>
                  <a:cubicBezTo>
                    <a:pt x="8230" y="20528"/>
                    <a:pt x="8237" y="21163"/>
                    <a:pt x="8242" y="21227"/>
                  </a:cubicBezTo>
                  <a:cubicBezTo>
                    <a:pt x="8247" y="21292"/>
                    <a:pt x="8266" y="21382"/>
                    <a:pt x="8285" y="21429"/>
                  </a:cubicBezTo>
                  <a:cubicBezTo>
                    <a:pt x="8323" y="21526"/>
                    <a:pt x="8389" y="21546"/>
                    <a:pt x="8410" y="21467"/>
                  </a:cubicBezTo>
                  <a:cubicBezTo>
                    <a:pt x="8420" y="21433"/>
                    <a:pt x="8422" y="21356"/>
                    <a:pt x="8417" y="21246"/>
                  </a:cubicBezTo>
                  <a:cubicBezTo>
                    <a:pt x="8414" y="21183"/>
                    <a:pt x="8410" y="21140"/>
                    <a:pt x="8405" y="21114"/>
                  </a:cubicBezTo>
                  <a:cubicBezTo>
                    <a:pt x="8405" y="21113"/>
                    <a:pt x="8404" y="21115"/>
                    <a:pt x="8404" y="21114"/>
                  </a:cubicBezTo>
                  <a:cubicBezTo>
                    <a:pt x="8398" y="21090"/>
                    <a:pt x="8391" y="21076"/>
                    <a:pt x="8380" y="21076"/>
                  </a:cubicBezTo>
                  <a:cubicBezTo>
                    <a:pt x="8349" y="21076"/>
                    <a:pt x="8332" y="21046"/>
                    <a:pt x="8323" y="20855"/>
                  </a:cubicBezTo>
                  <a:cubicBezTo>
                    <a:pt x="8318" y="20797"/>
                    <a:pt x="8317" y="20634"/>
                    <a:pt x="8316" y="20470"/>
                  </a:cubicBezTo>
                  <a:cubicBezTo>
                    <a:pt x="8315" y="20279"/>
                    <a:pt x="8314" y="20032"/>
                    <a:pt x="8315" y="19700"/>
                  </a:cubicBezTo>
                  <a:lnTo>
                    <a:pt x="8315" y="19681"/>
                  </a:lnTo>
                  <a:lnTo>
                    <a:pt x="8319" y="18577"/>
                  </a:lnTo>
                  <a:lnTo>
                    <a:pt x="8319" y="18514"/>
                  </a:lnTo>
                  <a:lnTo>
                    <a:pt x="8366" y="18495"/>
                  </a:lnTo>
                  <a:cubicBezTo>
                    <a:pt x="8405" y="18479"/>
                    <a:pt x="8411" y="18457"/>
                    <a:pt x="8412" y="18337"/>
                  </a:cubicBezTo>
                  <a:cubicBezTo>
                    <a:pt x="8412" y="18315"/>
                    <a:pt x="8412" y="18297"/>
                    <a:pt x="8412" y="18281"/>
                  </a:cubicBezTo>
                  <a:cubicBezTo>
                    <a:pt x="8411" y="18273"/>
                    <a:pt x="8411" y="18262"/>
                    <a:pt x="8410" y="18255"/>
                  </a:cubicBezTo>
                  <a:cubicBezTo>
                    <a:pt x="8409" y="18237"/>
                    <a:pt x="8409" y="18228"/>
                    <a:pt x="8407" y="18218"/>
                  </a:cubicBezTo>
                  <a:cubicBezTo>
                    <a:pt x="8406" y="18212"/>
                    <a:pt x="8405" y="18203"/>
                    <a:pt x="8404" y="18199"/>
                  </a:cubicBezTo>
                  <a:cubicBezTo>
                    <a:pt x="8398" y="18172"/>
                    <a:pt x="8387" y="18163"/>
                    <a:pt x="8366" y="18154"/>
                  </a:cubicBezTo>
                  <a:lnTo>
                    <a:pt x="8319" y="18135"/>
                  </a:lnTo>
                  <a:lnTo>
                    <a:pt x="8313" y="17555"/>
                  </a:lnTo>
                  <a:lnTo>
                    <a:pt x="8309" y="17120"/>
                  </a:lnTo>
                  <a:cubicBezTo>
                    <a:pt x="8308" y="17106"/>
                    <a:pt x="8308" y="17025"/>
                    <a:pt x="8308" y="17025"/>
                  </a:cubicBezTo>
                  <a:close/>
                  <a:moveTo>
                    <a:pt x="6789" y="17038"/>
                  </a:moveTo>
                  <a:cubicBezTo>
                    <a:pt x="6787" y="17043"/>
                    <a:pt x="6787" y="17051"/>
                    <a:pt x="6785" y="17056"/>
                  </a:cubicBezTo>
                  <a:lnTo>
                    <a:pt x="6757" y="17151"/>
                  </a:lnTo>
                  <a:cubicBezTo>
                    <a:pt x="6724" y="17268"/>
                    <a:pt x="6721" y="17299"/>
                    <a:pt x="6718" y="17706"/>
                  </a:cubicBezTo>
                  <a:lnTo>
                    <a:pt x="6716" y="18135"/>
                  </a:lnTo>
                  <a:lnTo>
                    <a:pt x="6680" y="18154"/>
                  </a:lnTo>
                  <a:cubicBezTo>
                    <a:pt x="6665" y="18163"/>
                    <a:pt x="6656" y="18173"/>
                    <a:pt x="6651" y="18199"/>
                  </a:cubicBezTo>
                  <a:cubicBezTo>
                    <a:pt x="6650" y="18204"/>
                    <a:pt x="6650" y="18211"/>
                    <a:pt x="6649" y="18218"/>
                  </a:cubicBezTo>
                  <a:cubicBezTo>
                    <a:pt x="6648" y="18229"/>
                    <a:pt x="6645" y="18239"/>
                    <a:pt x="6645" y="18255"/>
                  </a:cubicBezTo>
                  <a:cubicBezTo>
                    <a:pt x="6644" y="18261"/>
                    <a:pt x="6645" y="18268"/>
                    <a:pt x="6645" y="18274"/>
                  </a:cubicBezTo>
                  <a:cubicBezTo>
                    <a:pt x="6644" y="18291"/>
                    <a:pt x="6645" y="18315"/>
                    <a:pt x="6645" y="18337"/>
                  </a:cubicBezTo>
                  <a:cubicBezTo>
                    <a:pt x="6645" y="18449"/>
                    <a:pt x="6651" y="18480"/>
                    <a:pt x="6680" y="18495"/>
                  </a:cubicBezTo>
                  <a:lnTo>
                    <a:pt x="6716" y="18514"/>
                  </a:lnTo>
                  <a:lnTo>
                    <a:pt x="6718" y="19170"/>
                  </a:lnTo>
                  <a:lnTo>
                    <a:pt x="6721" y="19940"/>
                  </a:lnTo>
                  <a:cubicBezTo>
                    <a:pt x="6721" y="19989"/>
                    <a:pt x="6722" y="19990"/>
                    <a:pt x="6722" y="20035"/>
                  </a:cubicBezTo>
                  <a:cubicBezTo>
                    <a:pt x="6727" y="20980"/>
                    <a:pt x="6730" y="21216"/>
                    <a:pt x="6746" y="21322"/>
                  </a:cubicBezTo>
                  <a:cubicBezTo>
                    <a:pt x="6755" y="21379"/>
                    <a:pt x="6769" y="21427"/>
                    <a:pt x="6781" y="21455"/>
                  </a:cubicBezTo>
                  <a:cubicBezTo>
                    <a:pt x="6787" y="21464"/>
                    <a:pt x="6792" y="21472"/>
                    <a:pt x="6799" y="21480"/>
                  </a:cubicBezTo>
                  <a:cubicBezTo>
                    <a:pt x="6808" y="21490"/>
                    <a:pt x="6816" y="21494"/>
                    <a:pt x="6824" y="21499"/>
                  </a:cubicBezTo>
                  <a:cubicBezTo>
                    <a:pt x="6831" y="21504"/>
                    <a:pt x="6839" y="21510"/>
                    <a:pt x="6846" y="21511"/>
                  </a:cubicBezTo>
                  <a:cubicBezTo>
                    <a:pt x="6889" y="21514"/>
                    <a:pt x="6910" y="21430"/>
                    <a:pt x="6906" y="21259"/>
                  </a:cubicBezTo>
                  <a:cubicBezTo>
                    <a:pt x="6903" y="21140"/>
                    <a:pt x="6894" y="21104"/>
                    <a:pt x="6866" y="21089"/>
                  </a:cubicBezTo>
                  <a:cubicBezTo>
                    <a:pt x="6839" y="21074"/>
                    <a:pt x="6824" y="21035"/>
                    <a:pt x="6814" y="20912"/>
                  </a:cubicBezTo>
                  <a:cubicBezTo>
                    <a:pt x="6814" y="20908"/>
                    <a:pt x="6813" y="20904"/>
                    <a:pt x="6813" y="20899"/>
                  </a:cubicBezTo>
                  <a:cubicBezTo>
                    <a:pt x="6800" y="20722"/>
                    <a:pt x="6798" y="20373"/>
                    <a:pt x="6800" y="19644"/>
                  </a:cubicBezTo>
                  <a:lnTo>
                    <a:pt x="6803" y="18577"/>
                  </a:lnTo>
                  <a:lnTo>
                    <a:pt x="6803" y="18514"/>
                  </a:lnTo>
                  <a:lnTo>
                    <a:pt x="6850" y="18495"/>
                  </a:lnTo>
                  <a:cubicBezTo>
                    <a:pt x="6891" y="18478"/>
                    <a:pt x="6896" y="18457"/>
                    <a:pt x="6896" y="18325"/>
                  </a:cubicBezTo>
                  <a:cubicBezTo>
                    <a:pt x="6896" y="18192"/>
                    <a:pt x="6891" y="18171"/>
                    <a:pt x="6850" y="18154"/>
                  </a:cubicBezTo>
                  <a:lnTo>
                    <a:pt x="6803" y="18135"/>
                  </a:lnTo>
                  <a:lnTo>
                    <a:pt x="6798" y="17580"/>
                  </a:lnTo>
                  <a:lnTo>
                    <a:pt x="6793" y="17132"/>
                  </a:lnTo>
                  <a:cubicBezTo>
                    <a:pt x="6792" y="17090"/>
                    <a:pt x="6790" y="17034"/>
                    <a:pt x="6789" y="17038"/>
                  </a:cubicBezTo>
                  <a:close/>
                  <a:moveTo>
                    <a:pt x="8763" y="18098"/>
                  </a:moveTo>
                  <a:cubicBezTo>
                    <a:pt x="8747" y="18094"/>
                    <a:pt x="8730" y="18099"/>
                    <a:pt x="8714" y="18110"/>
                  </a:cubicBezTo>
                  <a:cubicBezTo>
                    <a:pt x="8698" y="18121"/>
                    <a:pt x="8682" y="18136"/>
                    <a:pt x="8666" y="18161"/>
                  </a:cubicBezTo>
                  <a:cubicBezTo>
                    <a:pt x="8665" y="18161"/>
                    <a:pt x="8665" y="18166"/>
                    <a:pt x="8664" y="18167"/>
                  </a:cubicBezTo>
                  <a:cubicBezTo>
                    <a:pt x="8595" y="18275"/>
                    <a:pt x="8530" y="18672"/>
                    <a:pt x="8507" y="19114"/>
                  </a:cubicBezTo>
                  <a:cubicBezTo>
                    <a:pt x="8497" y="19301"/>
                    <a:pt x="8492" y="19484"/>
                    <a:pt x="8490" y="19669"/>
                  </a:cubicBezTo>
                  <a:cubicBezTo>
                    <a:pt x="8490" y="19720"/>
                    <a:pt x="8489" y="19767"/>
                    <a:pt x="8489" y="19820"/>
                  </a:cubicBezTo>
                  <a:cubicBezTo>
                    <a:pt x="8489" y="19853"/>
                    <a:pt x="8489" y="19884"/>
                    <a:pt x="8489" y="19915"/>
                  </a:cubicBezTo>
                  <a:cubicBezTo>
                    <a:pt x="8494" y="20585"/>
                    <a:pt x="8548" y="21172"/>
                    <a:pt x="8637" y="21404"/>
                  </a:cubicBezTo>
                  <a:cubicBezTo>
                    <a:pt x="8665" y="21477"/>
                    <a:pt x="8707" y="21517"/>
                    <a:pt x="8753" y="21518"/>
                  </a:cubicBezTo>
                  <a:cubicBezTo>
                    <a:pt x="8854" y="21520"/>
                    <a:pt x="8932" y="21293"/>
                    <a:pt x="8978" y="20861"/>
                  </a:cubicBezTo>
                  <a:cubicBezTo>
                    <a:pt x="9009" y="20565"/>
                    <a:pt x="9010" y="20515"/>
                    <a:pt x="9010" y="19846"/>
                  </a:cubicBezTo>
                  <a:cubicBezTo>
                    <a:pt x="9010" y="19216"/>
                    <a:pt x="9007" y="19111"/>
                    <a:pt x="8982" y="18830"/>
                  </a:cubicBezTo>
                  <a:cubicBezTo>
                    <a:pt x="8942" y="18386"/>
                    <a:pt x="8859" y="18117"/>
                    <a:pt x="8763" y="18098"/>
                  </a:cubicBezTo>
                  <a:close/>
                  <a:moveTo>
                    <a:pt x="6347" y="18104"/>
                  </a:moveTo>
                  <a:cubicBezTo>
                    <a:pt x="6271" y="18078"/>
                    <a:pt x="6190" y="18192"/>
                    <a:pt x="6149" y="18464"/>
                  </a:cubicBezTo>
                  <a:cubicBezTo>
                    <a:pt x="6121" y="18641"/>
                    <a:pt x="6117" y="18729"/>
                    <a:pt x="6117" y="19006"/>
                  </a:cubicBezTo>
                  <a:cubicBezTo>
                    <a:pt x="6117" y="19281"/>
                    <a:pt x="6123" y="19450"/>
                    <a:pt x="6151" y="19587"/>
                  </a:cubicBezTo>
                  <a:cubicBezTo>
                    <a:pt x="6152" y="19591"/>
                    <a:pt x="6153" y="19601"/>
                    <a:pt x="6154" y="19606"/>
                  </a:cubicBezTo>
                  <a:cubicBezTo>
                    <a:pt x="6184" y="19742"/>
                    <a:pt x="6236" y="19846"/>
                    <a:pt x="6326" y="19997"/>
                  </a:cubicBezTo>
                  <a:cubicBezTo>
                    <a:pt x="6367" y="20066"/>
                    <a:pt x="6401" y="20140"/>
                    <a:pt x="6427" y="20205"/>
                  </a:cubicBezTo>
                  <a:cubicBezTo>
                    <a:pt x="6439" y="20237"/>
                    <a:pt x="6455" y="20274"/>
                    <a:pt x="6458" y="20294"/>
                  </a:cubicBezTo>
                  <a:cubicBezTo>
                    <a:pt x="6471" y="20358"/>
                    <a:pt x="6476" y="20438"/>
                    <a:pt x="6477" y="20527"/>
                  </a:cubicBezTo>
                  <a:cubicBezTo>
                    <a:pt x="6478" y="20544"/>
                    <a:pt x="6479" y="20561"/>
                    <a:pt x="6479" y="20578"/>
                  </a:cubicBezTo>
                  <a:cubicBezTo>
                    <a:pt x="6479" y="20580"/>
                    <a:pt x="6478" y="20587"/>
                    <a:pt x="6478" y="20590"/>
                  </a:cubicBezTo>
                  <a:cubicBezTo>
                    <a:pt x="6477" y="20712"/>
                    <a:pt x="6467" y="20843"/>
                    <a:pt x="6447" y="20956"/>
                  </a:cubicBezTo>
                  <a:cubicBezTo>
                    <a:pt x="6434" y="21034"/>
                    <a:pt x="6416" y="21080"/>
                    <a:pt x="6396" y="21114"/>
                  </a:cubicBezTo>
                  <a:cubicBezTo>
                    <a:pt x="6395" y="21116"/>
                    <a:pt x="6394" y="21119"/>
                    <a:pt x="6393" y="21120"/>
                  </a:cubicBezTo>
                  <a:cubicBezTo>
                    <a:pt x="6314" y="21246"/>
                    <a:pt x="6204" y="21054"/>
                    <a:pt x="6187" y="20666"/>
                  </a:cubicBezTo>
                  <a:cubicBezTo>
                    <a:pt x="6181" y="20540"/>
                    <a:pt x="6173" y="20508"/>
                    <a:pt x="6143" y="20508"/>
                  </a:cubicBezTo>
                  <a:cubicBezTo>
                    <a:pt x="6095" y="20508"/>
                    <a:pt x="6092" y="20553"/>
                    <a:pt x="6116" y="20855"/>
                  </a:cubicBezTo>
                  <a:cubicBezTo>
                    <a:pt x="6139" y="21146"/>
                    <a:pt x="6174" y="21350"/>
                    <a:pt x="6221" y="21448"/>
                  </a:cubicBezTo>
                  <a:cubicBezTo>
                    <a:pt x="6272" y="21557"/>
                    <a:pt x="6406" y="21513"/>
                    <a:pt x="6463" y="21379"/>
                  </a:cubicBezTo>
                  <a:cubicBezTo>
                    <a:pt x="6468" y="21366"/>
                    <a:pt x="6473" y="21356"/>
                    <a:pt x="6478" y="21341"/>
                  </a:cubicBezTo>
                  <a:cubicBezTo>
                    <a:pt x="6521" y="21202"/>
                    <a:pt x="6553" y="20939"/>
                    <a:pt x="6561" y="20660"/>
                  </a:cubicBezTo>
                  <a:cubicBezTo>
                    <a:pt x="6564" y="20563"/>
                    <a:pt x="6564" y="20464"/>
                    <a:pt x="6561" y="20369"/>
                  </a:cubicBezTo>
                  <a:cubicBezTo>
                    <a:pt x="6549" y="19948"/>
                    <a:pt x="6515" y="19802"/>
                    <a:pt x="6370" y="19562"/>
                  </a:cubicBezTo>
                  <a:cubicBezTo>
                    <a:pt x="6296" y="19439"/>
                    <a:pt x="6252" y="19341"/>
                    <a:pt x="6226" y="19233"/>
                  </a:cubicBezTo>
                  <a:cubicBezTo>
                    <a:pt x="6204" y="19155"/>
                    <a:pt x="6193" y="19080"/>
                    <a:pt x="6193" y="18987"/>
                  </a:cubicBezTo>
                  <a:cubicBezTo>
                    <a:pt x="6193" y="18975"/>
                    <a:pt x="6194" y="18962"/>
                    <a:pt x="6195" y="18949"/>
                  </a:cubicBezTo>
                  <a:cubicBezTo>
                    <a:pt x="6194" y="18938"/>
                    <a:pt x="6193" y="18930"/>
                    <a:pt x="6193" y="18918"/>
                  </a:cubicBezTo>
                  <a:cubicBezTo>
                    <a:pt x="6193" y="18635"/>
                    <a:pt x="6239" y="18483"/>
                    <a:pt x="6320" y="18483"/>
                  </a:cubicBezTo>
                  <a:cubicBezTo>
                    <a:pt x="6394" y="18483"/>
                    <a:pt x="6438" y="18609"/>
                    <a:pt x="6452" y="18861"/>
                  </a:cubicBezTo>
                  <a:cubicBezTo>
                    <a:pt x="6457" y="18949"/>
                    <a:pt x="6468" y="18987"/>
                    <a:pt x="6491" y="18987"/>
                  </a:cubicBezTo>
                  <a:cubicBezTo>
                    <a:pt x="6533" y="18987"/>
                    <a:pt x="6540" y="18869"/>
                    <a:pt x="6518" y="18590"/>
                  </a:cubicBezTo>
                  <a:cubicBezTo>
                    <a:pt x="6493" y="18296"/>
                    <a:pt x="6422" y="18129"/>
                    <a:pt x="6347" y="18104"/>
                  </a:cubicBezTo>
                  <a:close/>
                  <a:moveTo>
                    <a:pt x="15237" y="18104"/>
                  </a:moveTo>
                  <a:cubicBezTo>
                    <a:pt x="15136" y="18104"/>
                    <a:pt x="15065" y="18332"/>
                    <a:pt x="15019" y="18798"/>
                  </a:cubicBezTo>
                  <a:cubicBezTo>
                    <a:pt x="14986" y="19129"/>
                    <a:pt x="14985" y="19183"/>
                    <a:pt x="14985" y="19846"/>
                  </a:cubicBezTo>
                  <a:cubicBezTo>
                    <a:pt x="14985" y="20168"/>
                    <a:pt x="14985" y="20343"/>
                    <a:pt x="14989" y="20477"/>
                  </a:cubicBezTo>
                  <a:cubicBezTo>
                    <a:pt x="14991" y="20531"/>
                    <a:pt x="14994" y="20576"/>
                    <a:pt x="14997" y="20622"/>
                  </a:cubicBezTo>
                  <a:cubicBezTo>
                    <a:pt x="15000" y="20661"/>
                    <a:pt x="15003" y="20698"/>
                    <a:pt x="15006" y="20735"/>
                  </a:cubicBezTo>
                  <a:cubicBezTo>
                    <a:pt x="15009" y="20767"/>
                    <a:pt x="15011" y="20799"/>
                    <a:pt x="15014" y="20836"/>
                  </a:cubicBezTo>
                  <a:cubicBezTo>
                    <a:pt x="15038" y="21071"/>
                    <a:pt x="15066" y="21234"/>
                    <a:pt x="15101" y="21347"/>
                  </a:cubicBezTo>
                  <a:cubicBezTo>
                    <a:pt x="15102" y="21349"/>
                    <a:pt x="15102" y="21352"/>
                    <a:pt x="15103" y="21354"/>
                  </a:cubicBezTo>
                  <a:cubicBezTo>
                    <a:pt x="15115" y="21389"/>
                    <a:pt x="15128" y="21417"/>
                    <a:pt x="15144" y="21448"/>
                  </a:cubicBezTo>
                  <a:cubicBezTo>
                    <a:pt x="15164" y="21482"/>
                    <a:pt x="15208" y="21509"/>
                    <a:pt x="15248" y="21511"/>
                  </a:cubicBezTo>
                  <a:cubicBezTo>
                    <a:pt x="15319" y="21516"/>
                    <a:pt x="15372" y="21431"/>
                    <a:pt x="15414" y="21234"/>
                  </a:cubicBezTo>
                  <a:cubicBezTo>
                    <a:pt x="15415" y="21230"/>
                    <a:pt x="15415" y="21229"/>
                    <a:pt x="15415" y="21227"/>
                  </a:cubicBezTo>
                  <a:cubicBezTo>
                    <a:pt x="15429" y="21162"/>
                    <a:pt x="15441" y="21082"/>
                    <a:pt x="15452" y="20994"/>
                  </a:cubicBezTo>
                  <a:cubicBezTo>
                    <a:pt x="15495" y="20652"/>
                    <a:pt x="15495" y="20508"/>
                    <a:pt x="15450" y="20508"/>
                  </a:cubicBezTo>
                  <a:cubicBezTo>
                    <a:pt x="15423" y="20508"/>
                    <a:pt x="15406" y="20570"/>
                    <a:pt x="15372" y="20792"/>
                  </a:cubicBezTo>
                  <a:cubicBezTo>
                    <a:pt x="15366" y="20834"/>
                    <a:pt x="15358" y="20864"/>
                    <a:pt x="15352" y="20899"/>
                  </a:cubicBezTo>
                  <a:cubicBezTo>
                    <a:pt x="15283" y="21251"/>
                    <a:pt x="15196" y="21269"/>
                    <a:pt x="15131" y="20912"/>
                  </a:cubicBezTo>
                  <a:cubicBezTo>
                    <a:pt x="15079" y="20632"/>
                    <a:pt x="15041" y="20058"/>
                    <a:pt x="15067" y="19965"/>
                  </a:cubicBezTo>
                  <a:cubicBezTo>
                    <a:pt x="15073" y="19945"/>
                    <a:pt x="15173" y="19927"/>
                    <a:pt x="15288" y="19921"/>
                  </a:cubicBezTo>
                  <a:lnTo>
                    <a:pt x="15498" y="19909"/>
                  </a:lnTo>
                  <a:lnTo>
                    <a:pt x="15493" y="19517"/>
                  </a:lnTo>
                  <a:cubicBezTo>
                    <a:pt x="15481" y="18648"/>
                    <a:pt x="15382" y="18104"/>
                    <a:pt x="15237" y="18104"/>
                  </a:cubicBezTo>
                  <a:close/>
                  <a:moveTo>
                    <a:pt x="17565" y="18104"/>
                  </a:moveTo>
                  <a:cubicBezTo>
                    <a:pt x="17502" y="18104"/>
                    <a:pt x="17449" y="18191"/>
                    <a:pt x="17408" y="18356"/>
                  </a:cubicBezTo>
                  <a:cubicBezTo>
                    <a:pt x="17394" y="18411"/>
                    <a:pt x="17382" y="18473"/>
                    <a:pt x="17371" y="18546"/>
                  </a:cubicBezTo>
                  <a:cubicBezTo>
                    <a:pt x="17326" y="18835"/>
                    <a:pt x="17303" y="19264"/>
                    <a:pt x="17303" y="19814"/>
                  </a:cubicBezTo>
                  <a:cubicBezTo>
                    <a:pt x="17303" y="20259"/>
                    <a:pt x="17308" y="20410"/>
                    <a:pt x="17331" y="20704"/>
                  </a:cubicBezTo>
                  <a:cubicBezTo>
                    <a:pt x="17359" y="21052"/>
                    <a:pt x="17406" y="21321"/>
                    <a:pt x="17461" y="21448"/>
                  </a:cubicBezTo>
                  <a:cubicBezTo>
                    <a:pt x="17499" y="21534"/>
                    <a:pt x="17607" y="21534"/>
                    <a:pt x="17658" y="21448"/>
                  </a:cubicBezTo>
                  <a:cubicBezTo>
                    <a:pt x="17665" y="21435"/>
                    <a:pt x="17670" y="21419"/>
                    <a:pt x="17677" y="21404"/>
                  </a:cubicBezTo>
                  <a:cubicBezTo>
                    <a:pt x="17700" y="21347"/>
                    <a:pt x="17727" y="21258"/>
                    <a:pt x="17746" y="21164"/>
                  </a:cubicBezTo>
                  <a:cubicBezTo>
                    <a:pt x="17776" y="21018"/>
                    <a:pt x="17795" y="20849"/>
                    <a:pt x="17808" y="20634"/>
                  </a:cubicBezTo>
                  <a:cubicBezTo>
                    <a:pt x="17809" y="20631"/>
                    <a:pt x="17809" y="20630"/>
                    <a:pt x="17810" y="20628"/>
                  </a:cubicBezTo>
                  <a:cubicBezTo>
                    <a:pt x="17822" y="20413"/>
                    <a:pt x="17828" y="20150"/>
                    <a:pt x="17828" y="19814"/>
                  </a:cubicBezTo>
                  <a:cubicBezTo>
                    <a:pt x="17828" y="18711"/>
                    <a:pt x="17734" y="18104"/>
                    <a:pt x="17565" y="18104"/>
                  </a:cubicBezTo>
                  <a:close/>
                  <a:moveTo>
                    <a:pt x="19948" y="18104"/>
                  </a:moveTo>
                  <a:cubicBezTo>
                    <a:pt x="19926" y="18101"/>
                    <a:pt x="19902" y="18126"/>
                    <a:pt x="19884" y="18173"/>
                  </a:cubicBezTo>
                  <a:cubicBezTo>
                    <a:pt x="19870" y="18211"/>
                    <a:pt x="19850" y="18324"/>
                    <a:pt x="19839" y="18426"/>
                  </a:cubicBezTo>
                  <a:cubicBezTo>
                    <a:pt x="19817" y="18645"/>
                    <a:pt x="19800" y="18611"/>
                    <a:pt x="19800" y="18350"/>
                  </a:cubicBezTo>
                  <a:cubicBezTo>
                    <a:pt x="19800" y="18317"/>
                    <a:pt x="19799" y="18297"/>
                    <a:pt x="19799" y="18274"/>
                  </a:cubicBezTo>
                  <a:cubicBezTo>
                    <a:pt x="19799" y="18267"/>
                    <a:pt x="19799" y="18255"/>
                    <a:pt x="19799" y="18249"/>
                  </a:cubicBezTo>
                  <a:cubicBezTo>
                    <a:pt x="19798" y="18226"/>
                    <a:pt x="19796" y="18210"/>
                    <a:pt x="19794" y="18199"/>
                  </a:cubicBezTo>
                  <a:cubicBezTo>
                    <a:pt x="19794" y="18197"/>
                    <a:pt x="19794" y="18194"/>
                    <a:pt x="19793" y="18192"/>
                  </a:cubicBezTo>
                  <a:cubicBezTo>
                    <a:pt x="19788" y="18167"/>
                    <a:pt x="19779" y="18167"/>
                    <a:pt x="19762" y="18167"/>
                  </a:cubicBezTo>
                  <a:lnTo>
                    <a:pt x="19723" y="18167"/>
                  </a:lnTo>
                  <a:lnTo>
                    <a:pt x="19723" y="19814"/>
                  </a:lnTo>
                  <a:lnTo>
                    <a:pt x="19723" y="21455"/>
                  </a:lnTo>
                  <a:lnTo>
                    <a:pt x="19767" y="21455"/>
                  </a:lnTo>
                  <a:lnTo>
                    <a:pt x="19811" y="21455"/>
                  </a:lnTo>
                  <a:lnTo>
                    <a:pt x="19811" y="20458"/>
                  </a:lnTo>
                  <a:cubicBezTo>
                    <a:pt x="19811" y="20419"/>
                    <a:pt x="19812" y="20400"/>
                    <a:pt x="19812" y="20363"/>
                  </a:cubicBezTo>
                  <a:cubicBezTo>
                    <a:pt x="19812" y="20101"/>
                    <a:pt x="19813" y="19876"/>
                    <a:pt x="19814" y="19700"/>
                  </a:cubicBezTo>
                  <a:cubicBezTo>
                    <a:pt x="19819" y="19071"/>
                    <a:pt x="19831" y="18875"/>
                    <a:pt x="19867" y="18722"/>
                  </a:cubicBezTo>
                  <a:cubicBezTo>
                    <a:pt x="19876" y="18682"/>
                    <a:pt x="19890" y="18649"/>
                    <a:pt x="19904" y="18628"/>
                  </a:cubicBezTo>
                  <a:cubicBezTo>
                    <a:pt x="19904" y="18627"/>
                    <a:pt x="19905" y="18628"/>
                    <a:pt x="19905" y="18628"/>
                  </a:cubicBezTo>
                  <a:cubicBezTo>
                    <a:pt x="19905" y="18627"/>
                    <a:pt x="19906" y="18628"/>
                    <a:pt x="19906" y="18628"/>
                  </a:cubicBezTo>
                  <a:cubicBezTo>
                    <a:pt x="19932" y="18591"/>
                    <a:pt x="19960" y="18586"/>
                    <a:pt x="19985" y="18621"/>
                  </a:cubicBezTo>
                  <a:cubicBezTo>
                    <a:pt x="19994" y="18634"/>
                    <a:pt x="20005" y="18563"/>
                    <a:pt x="20011" y="18457"/>
                  </a:cubicBezTo>
                  <a:cubicBezTo>
                    <a:pt x="20020" y="18305"/>
                    <a:pt x="20019" y="18256"/>
                    <a:pt x="20003" y="18186"/>
                  </a:cubicBezTo>
                  <a:cubicBezTo>
                    <a:pt x="19990" y="18135"/>
                    <a:pt x="19970" y="18107"/>
                    <a:pt x="19948" y="18104"/>
                  </a:cubicBezTo>
                  <a:close/>
                  <a:moveTo>
                    <a:pt x="20570" y="18104"/>
                  </a:moveTo>
                  <a:cubicBezTo>
                    <a:pt x="20532" y="18116"/>
                    <a:pt x="20496" y="18171"/>
                    <a:pt x="20465" y="18255"/>
                  </a:cubicBezTo>
                  <a:cubicBezTo>
                    <a:pt x="20432" y="18344"/>
                    <a:pt x="20410" y="18418"/>
                    <a:pt x="20393" y="18520"/>
                  </a:cubicBezTo>
                  <a:cubicBezTo>
                    <a:pt x="20376" y="18623"/>
                    <a:pt x="20364" y="18752"/>
                    <a:pt x="20348" y="18956"/>
                  </a:cubicBezTo>
                  <a:cubicBezTo>
                    <a:pt x="20320" y="19331"/>
                    <a:pt x="20314" y="20068"/>
                    <a:pt x="20338" y="20540"/>
                  </a:cubicBezTo>
                  <a:cubicBezTo>
                    <a:pt x="20356" y="20912"/>
                    <a:pt x="20428" y="21356"/>
                    <a:pt x="20483" y="21448"/>
                  </a:cubicBezTo>
                  <a:cubicBezTo>
                    <a:pt x="20534" y="21533"/>
                    <a:pt x="20624" y="21531"/>
                    <a:pt x="20677" y="21448"/>
                  </a:cubicBezTo>
                  <a:cubicBezTo>
                    <a:pt x="20684" y="21435"/>
                    <a:pt x="20691" y="21420"/>
                    <a:pt x="20698" y="21404"/>
                  </a:cubicBezTo>
                  <a:cubicBezTo>
                    <a:pt x="20756" y="21263"/>
                    <a:pt x="20818" y="20897"/>
                    <a:pt x="20833" y="20571"/>
                  </a:cubicBezTo>
                  <a:cubicBezTo>
                    <a:pt x="20852" y="20180"/>
                    <a:pt x="20852" y="19467"/>
                    <a:pt x="20833" y="19088"/>
                  </a:cubicBezTo>
                  <a:cubicBezTo>
                    <a:pt x="20815" y="18717"/>
                    <a:pt x="20753" y="18337"/>
                    <a:pt x="20692" y="18205"/>
                  </a:cubicBezTo>
                  <a:cubicBezTo>
                    <a:pt x="20688" y="18194"/>
                    <a:pt x="20682" y="18182"/>
                    <a:pt x="20678" y="18173"/>
                  </a:cubicBezTo>
                  <a:cubicBezTo>
                    <a:pt x="20643" y="18116"/>
                    <a:pt x="20606" y="18092"/>
                    <a:pt x="20570" y="18104"/>
                  </a:cubicBezTo>
                  <a:close/>
                  <a:moveTo>
                    <a:pt x="13077" y="18110"/>
                  </a:moveTo>
                  <a:cubicBezTo>
                    <a:pt x="12975" y="18148"/>
                    <a:pt x="12910" y="18385"/>
                    <a:pt x="12872" y="18855"/>
                  </a:cubicBezTo>
                  <a:cubicBezTo>
                    <a:pt x="12846" y="19169"/>
                    <a:pt x="12843" y="19290"/>
                    <a:pt x="12843" y="19846"/>
                  </a:cubicBezTo>
                  <a:cubicBezTo>
                    <a:pt x="12844" y="20103"/>
                    <a:pt x="12845" y="20261"/>
                    <a:pt x="12849" y="20395"/>
                  </a:cubicBezTo>
                  <a:cubicBezTo>
                    <a:pt x="12850" y="20440"/>
                    <a:pt x="12851" y="20485"/>
                    <a:pt x="12853" y="20527"/>
                  </a:cubicBezTo>
                  <a:cubicBezTo>
                    <a:pt x="12854" y="20550"/>
                    <a:pt x="12855" y="20580"/>
                    <a:pt x="12857" y="20603"/>
                  </a:cubicBezTo>
                  <a:cubicBezTo>
                    <a:pt x="12860" y="20661"/>
                    <a:pt x="12864" y="20716"/>
                    <a:pt x="12870" y="20779"/>
                  </a:cubicBezTo>
                  <a:cubicBezTo>
                    <a:pt x="12897" y="21098"/>
                    <a:pt x="12941" y="21330"/>
                    <a:pt x="12997" y="21442"/>
                  </a:cubicBezTo>
                  <a:cubicBezTo>
                    <a:pt x="13054" y="21557"/>
                    <a:pt x="13152" y="21533"/>
                    <a:pt x="13206" y="21392"/>
                  </a:cubicBezTo>
                  <a:cubicBezTo>
                    <a:pt x="13207" y="21388"/>
                    <a:pt x="13208" y="21382"/>
                    <a:pt x="13209" y="21379"/>
                  </a:cubicBezTo>
                  <a:cubicBezTo>
                    <a:pt x="13259" y="21237"/>
                    <a:pt x="13303" y="20920"/>
                    <a:pt x="13320" y="20578"/>
                  </a:cubicBezTo>
                  <a:cubicBezTo>
                    <a:pt x="13326" y="20454"/>
                    <a:pt x="13327" y="20407"/>
                    <a:pt x="13321" y="20388"/>
                  </a:cubicBezTo>
                  <a:cubicBezTo>
                    <a:pt x="13320" y="20387"/>
                    <a:pt x="13318" y="20384"/>
                    <a:pt x="13317" y="20382"/>
                  </a:cubicBezTo>
                  <a:cubicBezTo>
                    <a:pt x="13316" y="20380"/>
                    <a:pt x="13314" y="20382"/>
                    <a:pt x="13312" y="20382"/>
                  </a:cubicBezTo>
                  <a:cubicBezTo>
                    <a:pt x="13302" y="20381"/>
                    <a:pt x="13283" y="20364"/>
                    <a:pt x="13270" y="20344"/>
                  </a:cubicBezTo>
                  <a:cubicBezTo>
                    <a:pt x="13262" y="20331"/>
                    <a:pt x="13256" y="20333"/>
                    <a:pt x="13252" y="20350"/>
                  </a:cubicBezTo>
                  <a:cubicBezTo>
                    <a:pt x="13251" y="20355"/>
                    <a:pt x="13250" y="20369"/>
                    <a:pt x="13249" y="20376"/>
                  </a:cubicBezTo>
                  <a:cubicBezTo>
                    <a:pt x="13245" y="20400"/>
                    <a:pt x="13243" y="20431"/>
                    <a:pt x="13241" y="20495"/>
                  </a:cubicBezTo>
                  <a:cubicBezTo>
                    <a:pt x="13225" y="20949"/>
                    <a:pt x="13134" y="21272"/>
                    <a:pt x="13058" y="21145"/>
                  </a:cubicBezTo>
                  <a:cubicBezTo>
                    <a:pt x="12980" y="21017"/>
                    <a:pt x="12943" y="20723"/>
                    <a:pt x="12931" y="20193"/>
                  </a:cubicBezTo>
                  <a:cubicBezTo>
                    <a:pt x="12930" y="20129"/>
                    <a:pt x="12928" y="20066"/>
                    <a:pt x="12928" y="19997"/>
                  </a:cubicBezTo>
                  <a:cubicBezTo>
                    <a:pt x="12927" y="19936"/>
                    <a:pt x="12926" y="19887"/>
                    <a:pt x="12926" y="19820"/>
                  </a:cubicBezTo>
                  <a:cubicBezTo>
                    <a:pt x="12926" y="19207"/>
                    <a:pt x="12940" y="18970"/>
                    <a:pt x="12996" y="18691"/>
                  </a:cubicBezTo>
                  <a:cubicBezTo>
                    <a:pt x="13020" y="18570"/>
                    <a:pt x="13037" y="18528"/>
                    <a:pt x="13060" y="18508"/>
                  </a:cubicBezTo>
                  <a:cubicBezTo>
                    <a:pt x="13072" y="18491"/>
                    <a:pt x="13084" y="18481"/>
                    <a:pt x="13096" y="18483"/>
                  </a:cubicBezTo>
                  <a:cubicBezTo>
                    <a:pt x="13152" y="18483"/>
                    <a:pt x="13162" y="18504"/>
                    <a:pt x="13196" y="18697"/>
                  </a:cubicBezTo>
                  <a:cubicBezTo>
                    <a:pt x="13216" y="18815"/>
                    <a:pt x="13233" y="18957"/>
                    <a:pt x="13233" y="19013"/>
                  </a:cubicBezTo>
                  <a:cubicBezTo>
                    <a:pt x="13233" y="19117"/>
                    <a:pt x="13270" y="19150"/>
                    <a:pt x="13303" y="19076"/>
                  </a:cubicBezTo>
                  <a:cubicBezTo>
                    <a:pt x="13319" y="19042"/>
                    <a:pt x="13318" y="19018"/>
                    <a:pt x="13303" y="18811"/>
                  </a:cubicBezTo>
                  <a:cubicBezTo>
                    <a:pt x="13266" y="18301"/>
                    <a:pt x="13192" y="18068"/>
                    <a:pt x="13077" y="18110"/>
                  </a:cubicBezTo>
                  <a:close/>
                  <a:moveTo>
                    <a:pt x="10290" y="18117"/>
                  </a:moveTo>
                  <a:cubicBezTo>
                    <a:pt x="10275" y="18125"/>
                    <a:pt x="10261" y="18140"/>
                    <a:pt x="10248" y="18161"/>
                  </a:cubicBezTo>
                  <a:cubicBezTo>
                    <a:pt x="10242" y="18169"/>
                    <a:pt x="10238" y="18182"/>
                    <a:pt x="10233" y="18192"/>
                  </a:cubicBezTo>
                  <a:cubicBezTo>
                    <a:pt x="10208" y="18246"/>
                    <a:pt x="10184" y="18319"/>
                    <a:pt x="10162" y="18432"/>
                  </a:cubicBezTo>
                  <a:cubicBezTo>
                    <a:pt x="10101" y="18741"/>
                    <a:pt x="10078" y="19069"/>
                    <a:pt x="10072" y="19694"/>
                  </a:cubicBezTo>
                  <a:cubicBezTo>
                    <a:pt x="10065" y="20573"/>
                    <a:pt x="10107" y="21100"/>
                    <a:pt x="10206" y="21373"/>
                  </a:cubicBezTo>
                  <a:cubicBezTo>
                    <a:pt x="10255" y="21508"/>
                    <a:pt x="10275" y="21526"/>
                    <a:pt x="10351" y="21505"/>
                  </a:cubicBezTo>
                  <a:cubicBezTo>
                    <a:pt x="10428" y="21484"/>
                    <a:pt x="10471" y="21414"/>
                    <a:pt x="10507" y="21234"/>
                  </a:cubicBezTo>
                  <a:cubicBezTo>
                    <a:pt x="10508" y="21227"/>
                    <a:pt x="10509" y="21221"/>
                    <a:pt x="10510" y="21215"/>
                  </a:cubicBezTo>
                  <a:cubicBezTo>
                    <a:pt x="10522" y="21155"/>
                    <a:pt x="10532" y="21085"/>
                    <a:pt x="10543" y="21000"/>
                  </a:cubicBezTo>
                  <a:cubicBezTo>
                    <a:pt x="10587" y="20652"/>
                    <a:pt x="10586" y="20508"/>
                    <a:pt x="10541" y="20508"/>
                  </a:cubicBezTo>
                  <a:cubicBezTo>
                    <a:pt x="10514" y="20508"/>
                    <a:pt x="10497" y="20570"/>
                    <a:pt x="10463" y="20792"/>
                  </a:cubicBezTo>
                  <a:cubicBezTo>
                    <a:pt x="10458" y="20828"/>
                    <a:pt x="10452" y="20855"/>
                    <a:pt x="10446" y="20887"/>
                  </a:cubicBezTo>
                  <a:cubicBezTo>
                    <a:pt x="10445" y="20890"/>
                    <a:pt x="10445" y="20897"/>
                    <a:pt x="10445" y="20899"/>
                  </a:cubicBezTo>
                  <a:cubicBezTo>
                    <a:pt x="10444" y="20901"/>
                    <a:pt x="10444" y="20904"/>
                    <a:pt x="10444" y="20906"/>
                  </a:cubicBezTo>
                  <a:cubicBezTo>
                    <a:pt x="10374" y="21267"/>
                    <a:pt x="10286" y="21265"/>
                    <a:pt x="10217" y="20880"/>
                  </a:cubicBezTo>
                  <a:cubicBezTo>
                    <a:pt x="10177" y="20660"/>
                    <a:pt x="10139" y="20087"/>
                    <a:pt x="10157" y="19984"/>
                  </a:cubicBezTo>
                  <a:cubicBezTo>
                    <a:pt x="10162" y="19953"/>
                    <a:pt x="10262" y="19923"/>
                    <a:pt x="10378" y="19921"/>
                  </a:cubicBezTo>
                  <a:lnTo>
                    <a:pt x="10589" y="19921"/>
                  </a:lnTo>
                  <a:lnTo>
                    <a:pt x="10584" y="19530"/>
                  </a:lnTo>
                  <a:cubicBezTo>
                    <a:pt x="10572" y="18675"/>
                    <a:pt x="10488" y="18167"/>
                    <a:pt x="10351" y="18117"/>
                  </a:cubicBezTo>
                  <a:cubicBezTo>
                    <a:pt x="10330" y="18109"/>
                    <a:pt x="10312" y="18109"/>
                    <a:pt x="10295" y="18117"/>
                  </a:cubicBezTo>
                  <a:cubicBezTo>
                    <a:pt x="10293" y="18118"/>
                    <a:pt x="10292" y="18115"/>
                    <a:pt x="10290" y="18117"/>
                  </a:cubicBezTo>
                  <a:close/>
                  <a:moveTo>
                    <a:pt x="12228" y="18117"/>
                  </a:moveTo>
                  <a:cubicBezTo>
                    <a:pt x="12088" y="18156"/>
                    <a:pt x="12033" y="18401"/>
                    <a:pt x="12031" y="18987"/>
                  </a:cubicBezTo>
                  <a:cubicBezTo>
                    <a:pt x="12030" y="19329"/>
                    <a:pt x="12056" y="19596"/>
                    <a:pt x="12104" y="19732"/>
                  </a:cubicBezTo>
                  <a:cubicBezTo>
                    <a:pt x="12120" y="19776"/>
                    <a:pt x="12181" y="19891"/>
                    <a:pt x="12239" y="19991"/>
                  </a:cubicBezTo>
                  <a:cubicBezTo>
                    <a:pt x="12273" y="20049"/>
                    <a:pt x="12299" y="20113"/>
                    <a:pt x="12322" y="20174"/>
                  </a:cubicBezTo>
                  <a:cubicBezTo>
                    <a:pt x="12323" y="20175"/>
                    <a:pt x="12323" y="20173"/>
                    <a:pt x="12323" y="20174"/>
                  </a:cubicBezTo>
                  <a:cubicBezTo>
                    <a:pt x="12327" y="20184"/>
                    <a:pt x="12331" y="20195"/>
                    <a:pt x="12334" y="20205"/>
                  </a:cubicBezTo>
                  <a:cubicBezTo>
                    <a:pt x="12343" y="20230"/>
                    <a:pt x="12354" y="20255"/>
                    <a:pt x="12361" y="20281"/>
                  </a:cubicBezTo>
                  <a:cubicBezTo>
                    <a:pt x="12363" y="20289"/>
                    <a:pt x="12368" y="20306"/>
                    <a:pt x="12369" y="20312"/>
                  </a:cubicBezTo>
                  <a:cubicBezTo>
                    <a:pt x="12372" y="20325"/>
                    <a:pt x="12372" y="20337"/>
                    <a:pt x="12374" y="20350"/>
                  </a:cubicBezTo>
                  <a:cubicBezTo>
                    <a:pt x="12388" y="20424"/>
                    <a:pt x="12398" y="20500"/>
                    <a:pt x="12398" y="20578"/>
                  </a:cubicBezTo>
                  <a:cubicBezTo>
                    <a:pt x="12398" y="20685"/>
                    <a:pt x="12380" y="20831"/>
                    <a:pt x="12356" y="20950"/>
                  </a:cubicBezTo>
                  <a:cubicBezTo>
                    <a:pt x="12355" y="20955"/>
                    <a:pt x="12354" y="20957"/>
                    <a:pt x="12353" y="20962"/>
                  </a:cubicBezTo>
                  <a:cubicBezTo>
                    <a:pt x="12351" y="20970"/>
                    <a:pt x="12351" y="20968"/>
                    <a:pt x="12350" y="20975"/>
                  </a:cubicBezTo>
                  <a:cubicBezTo>
                    <a:pt x="12338" y="21030"/>
                    <a:pt x="12325" y="21077"/>
                    <a:pt x="12312" y="21108"/>
                  </a:cubicBezTo>
                  <a:cubicBezTo>
                    <a:pt x="12308" y="21118"/>
                    <a:pt x="12303" y="21133"/>
                    <a:pt x="12299" y="21139"/>
                  </a:cubicBezTo>
                  <a:cubicBezTo>
                    <a:pt x="12253" y="21212"/>
                    <a:pt x="12202" y="21151"/>
                    <a:pt x="12162" y="21019"/>
                  </a:cubicBezTo>
                  <a:cubicBezTo>
                    <a:pt x="12161" y="21013"/>
                    <a:pt x="12160" y="21006"/>
                    <a:pt x="12158" y="21000"/>
                  </a:cubicBezTo>
                  <a:cubicBezTo>
                    <a:pt x="12133" y="20909"/>
                    <a:pt x="12111" y="20794"/>
                    <a:pt x="12101" y="20647"/>
                  </a:cubicBezTo>
                  <a:cubicBezTo>
                    <a:pt x="12094" y="20544"/>
                    <a:pt x="12082" y="20508"/>
                    <a:pt x="12058" y="20508"/>
                  </a:cubicBezTo>
                  <a:cubicBezTo>
                    <a:pt x="12015" y="20508"/>
                    <a:pt x="12010" y="20574"/>
                    <a:pt x="12031" y="20880"/>
                  </a:cubicBezTo>
                  <a:cubicBezTo>
                    <a:pt x="12050" y="21149"/>
                    <a:pt x="12093" y="21366"/>
                    <a:pt x="12144" y="21455"/>
                  </a:cubicBezTo>
                  <a:cubicBezTo>
                    <a:pt x="12160" y="21483"/>
                    <a:pt x="12208" y="21508"/>
                    <a:pt x="12250" y="21511"/>
                  </a:cubicBezTo>
                  <a:cubicBezTo>
                    <a:pt x="12385" y="21521"/>
                    <a:pt x="12476" y="21131"/>
                    <a:pt x="12476" y="20533"/>
                  </a:cubicBezTo>
                  <a:cubicBezTo>
                    <a:pt x="12476" y="19962"/>
                    <a:pt x="12445" y="19818"/>
                    <a:pt x="12261" y="19517"/>
                  </a:cubicBezTo>
                  <a:cubicBezTo>
                    <a:pt x="12107" y="19267"/>
                    <a:pt x="12072" y="19041"/>
                    <a:pt x="12132" y="18684"/>
                  </a:cubicBezTo>
                  <a:cubicBezTo>
                    <a:pt x="12133" y="18678"/>
                    <a:pt x="12132" y="18672"/>
                    <a:pt x="12133" y="18666"/>
                  </a:cubicBezTo>
                  <a:cubicBezTo>
                    <a:pt x="12138" y="18629"/>
                    <a:pt x="12144" y="18606"/>
                    <a:pt x="12150" y="18583"/>
                  </a:cubicBezTo>
                  <a:cubicBezTo>
                    <a:pt x="12169" y="18501"/>
                    <a:pt x="12186" y="18483"/>
                    <a:pt x="12227" y="18483"/>
                  </a:cubicBezTo>
                  <a:cubicBezTo>
                    <a:pt x="12233" y="18483"/>
                    <a:pt x="12237" y="18488"/>
                    <a:pt x="12242" y="18489"/>
                  </a:cubicBezTo>
                  <a:lnTo>
                    <a:pt x="12300" y="18464"/>
                  </a:lnTo>
                  <a:lnTo>
                    <a:pt x="12319" y="18577"/>
                  </a:lnTo>
                  <a:cubicBezTo>
                    <a:pt x="12338" y="18630"/>
                    <a:pt x="12351" y="18704"/>
                    <a:pt x="12361" y="18811"/>
                  </a:cubicBezTo>
                  <a:cubicBezTo>
                    <a:pt x="12361" y="18816"/>
                    <a:pt x="12362" y="18819"/>
                    <a:pt x="12363" y="18823"/>
                  </a:cubicBezTo>
                  <a:cubicBezTo>
                    <a:pt x="12382" y="18921"/>
                    <a:pt x="12398" y="18981"/>
                    <a:pt x="12418" y="18987"/>
                  </a:cubicBezTo>
                  <a:cubicBezTo>
                    <a:pt x="12426" y="18979"/>
                    <a:pt x="12433" y="18958"/>
                    <a:pt x="12441" y="18931"/>
                  </a:cubicBezTo>
                  <a:cubicBezTo>
                    <a:pt x="12468" y="18830"/>
                    <a:pt x="12422" y="18413"/>
                    <a:pt x="12365" y="18243"/>
                  </a:cubicBezTo>
                  <a:cubicBezTo>
                    <a:pt x="12344" y="18180"/>
                    <a:pt x="12329" y="18140"/>
                    <a:pt x="12309" y="18123"/>
                  </a:cubicBezTo>
                  <a:cubicBezTo>
                    <a:pt x="12290" y="18105"/>
                    <a:pt x="12266" y="18106"/>
                    <a:pt x="12228" y="18117"/>
                  </a:cubicBezTo>
                  <a:close/>
                  <a:moveTo>
                    <a:pt x="19318" y="18117"/>
                  </a:moveTo>
                  <a:cubicBezTo>
                    <a:pt x="19196" y="18152"/>
                    <a:pt x="19139" y="18306"/>
                    <a:pt x="19106" y="18703"/>
                  </a:cubicBezTo>
                  <a:cubicBezTo>
                    <a:pt x="19094" y="18846"/>
                    <a:pt x="19087" y="18958"/>
                    <a:pt x="19088" y="18987"/>
                  </a:cubicBezTo>
                  <a:cubicBezTo>
                    <a:pt x="19089" y="18997"/>
                    <a:pt x="19089" y="19011"/>
                    <a:pt x="19091" y="19019"/>
                  </a:cubicBezTo>
                  <a:cubicBezTo>
                    <a:pt x="19095" y="19033"/>
                    <a:pt x="19109" y="19050"/>
                    <a:pt x="19127" y="19069"/>
                  </a:cubicBezTo>
                  <a:cubicBezTo>
                    <a:pt x="19157" y="19103"/>
                    <a:pt x="19162" y="19092"/>
                    <a:pt x="19175" y="18918"/>
                  </a:cubicBezTo>
                  <a:cubicBezTo>
                    <a:pt x="19187" y="18747"/>
                    <a:pt x="19210" y="18628"/>
                    <a:pt x="19243" y="18558"/>
                  </a:cubicBezTo>
                  <a:cubicBezTo>
                    <a:pt x="19244" y="18554"/>
                    <a:pt x="19247" y="18555"/>
                    <a:pt x="19248" y="18552"/>
                  </a:cubicBezTo>
                  <a:cubicBezTo>
                    <a:pt x="19259" y="18532"/>
                    <a:pt x="19269" y="18512"/>
                    <a:pt x="19281" y="18501"/>
                  </a:cubicBezTo>
                  <a:cubicBezTo>
                    <a:pt x="19283" y="18500"/>
                    <a:pt x="19286" y="18502"/>
                    <a:pt x="19288" y="18501"/>
                  </a:cubicBezTo>
                  <a:cubicBezTo>
                    <a:pt x="19298" y="18494"/>
                    <a:pt x="19308" y="18483"/>
                    <a:pt x="19320" y="18483"/>
                  </a:cubicBezTo>
                  <a:cubicBezTo>
                    <a:pt x="19352" y="18482"/>
                    <a:pt x="19376" y="18507"/>
                    <a:pt x="19397" y="18546"/>
                  </a:cubicBezTo>
                  <a:cubicBezTo>
                    <a:pt x="19401" y="18554"/>
                    <a:pt x="19405" y="18565"/>
                    <a:pt x="19409" y="18577"/>
                  </a:cubicBezTo>
                  <a:cubicBezTo>
                    <a:pt x="19444" y="18664"/>
                    <a:pt x="19464" y="18821"/>
                    <a:pt x="19468" y="19050"/>
                  </a:cubicBezTo>
                  <a:cubicBezTo>
                    <a:pt x="19469" y="19067"/>
                    <a:pt x="19469" y="19085"/>
                    <a:pt x="19469" y="19101"/>
                  </a:cubicBezTo>
                  <a:cubicBezTo>
                    <a:pt x="19469" y="19116"/>
                    <a:pt x="19470" y="19123"/>
                    <a:pt x="19470" y="19139"/>
                  </a:cubicBezTo>
                  <a:cubicBezTo>
                    <a:pt x="19470" y="19427"/>
                    <a:pt x="19459" y="19461"/>
                    <a:pt x="19313" y="19587"/>
                  </a:cubicBezTo>
                  <a:cubicBezTo>
                    <a:pt x="19188" y="19694"/>
                    <a:pt x="19126" y="19831"/>
                    <a:pt x="19096" y="20073"/>
                  </a:cubicBezTo>
                  <a:cubicBezTo>
                    <a:pt x="19095" y="20083"/>
                    <a:pt x="19093" y="20093"/>
                    <a:pt x="19092" y="20104"/>
                  </a:cubicBezTo>
                  <a:cubicBezTo>
                    <a:pt x="19044" y="20528"/>
                    <a:pt x="19067" y="21138"/>
                    <a:pt x="19139" y="21385"/>
                  </a:cubicBezTo>
                  <a:cubicBezTo>
                    <a:pt x="19174" y="21507"/>
                    <a:pt x="19191" y="21525"/>
                    <a:pt x="19269" y="21505"/>
                  </a:cubicBezTo>
                  <a:cubicBezTo>
                    <a:pt x="19308" y="21495"/>
                    <a:pt x="19334" y="21480"/>
                    <a:pt x="19354" y="21448"/>
                  </a:cubicBezTo>
                  <a:cubicBezTo>
                    <a:pt x="19375" y="21417"/>
                    <a:pt x="19391" y="21366"/>
                    <a:pt x="19416" y="21278"/>
                  </a:cubicBezTo>
                  <a:lnTo>
                    <a:pt x="19456" y="21133"/>
                  </a:lnTo>
                  <a:lnTo>
                    <a:pt x="19470" y="21063"/>
                  </a:lnTo>
                  <a:lnTo>
                    <a:pt x="19472" y="21076"/>
                  </a:lnTo>
                  <a:lnTo>
                    <a:pt x="19473" y="21076"/>
                  </a:lnTo>
                  <a:lnTo>
                    <a:pt x="19485" y="21265"/>
                  </a:lnTo>
                  <a:cubicBezTo>
                    <a:pt x="19490" y="21344"/>
                    <a:pt x="19494" y="21389"/>
                    <a:pt x="19501" y="21417"/>
                  </a:cubicBezTo>
                  <a:cubicBezTo>
                    <a:pt x="19504" y="21427"/>
                    <a:pt x="19512" y="21429"/>
                    <a:pt x="19516" y="21436"/>
                  </a:cubicBezTo>
                  <a:cubicBezTo>
                    <a:pt x="19523" y="21444"/>
                    <a:pt x="19528" y="21455"/>
                    <a:pt x="19539" y="21455"/>
                  </a:cubicBezTo>
                  <a:cubicBezTo>
                    <a:pt x="19571" y="21455"/>
                    <a:pt x="19580" y="21437"/>
                    <a:pt x="19573" y="21379"/>
                  </a:cubicBezTo>
                  <a:cubicBezTo>
                    <a:pt x="19571" y="21356"/>
                    <a:pt x="19567" y="21160"/>
                    <a:pt x="19565" y="20887"/>
                  </a:cubicBezTo>
                  <a:cubicBezTo>
                    <a:pt x="19563" y="20738"/>
                    <a:pt x="19561" y="20534"/>
                    <a:pt x="19560" y="20306"/>
                  </a:cubicBezTo>
                  <a:cubicBezTo>
                    <a:pt x="19560" y="20197"/>
                    <a:pt x="19558" y="20113"/>
                    <a:pt x="19558" y="19997"/>
                  </a:cubicBezTo>
                  <a:cubicBezTo>
                    <a:pt x="19552" y="18509"/>
                    <a:pt x="19548" y="18436"/>
                    <a:pt x="19463" y="18218"/>
                  </a:cubicBezTo>
                  <a:cubicBezTo>
                    <a:pt x="19443" y="18168"/>
                    <a:pt x="19426" y="18139"/>
                    <a:pt x="19407" y="18123"/>
                  </a:cubicBezTo>
                  <a:cubicBezTo>
                    <a:pt x="19404" y="18120"/>
                    <a:pt x="19400" y="18119"/>
                    <a:pt x="19397" y="18117"/>
                  </a:cubicBezTo>
                  <a:cubicBezTo>
                    <a:pt x="19377" y="18105"/>
                    <a:pt x="19354" y="18106"/>
                    <a:pt x="19318" y="18117"/>
                  </a:cubicBezTo>
                  <a:close/>
                  <a:moveTo>
                    <a:pt x="21195" y="18117"/>
                  </a:moveTo>
                  <a:cubicBezTo>
                    <a:pt x="21114" y="18089"/>
                    <a:pt x="21055" y="18174"/>
                    <a:pt x="21016" y="18363"/>
                  </a:cubicBezTo>
                  <a:cubicBezTo>
                    <a:pt x="21013" y="18379"/>
                    <a:pt x="21010" y="18395"/>
                    <a:pt x="21006" y="18413"/>
                  </a:cubicBezTo>
                  <a:cubicBezTo>
                    <a:pt x="20985" y="18541"/>
                    <a:pt x="20972" y="18703"/>
                    <a:pt x="20967" y="18912"/>
                  </a:cubicBezTo>
                  <a:cubicBezTo>
                    <a:pt x="20959" y="19272"/>
                    <a:pt x="20988" y="19584"/>
                    <a:pt x="21045" y="19738"/>
                  </a:cubicBezTo>
                  <a:cubicBezTo>
                    <a:pt x="21070" y="19807"/>
                    <a:pt x="21132" y="19931"/>
                    <a:pt x="21184" y="20010"/>
                  </a:cubicBezTo>
                  <a:cubicBezTo>
                    <a:pt x="21240" y="20096"/>
                    <a:pt x="21280" y="20189"/>
                    <a:pt x="21304" y="20300"/>
                  </a:cubicBezTo>
                  <a:cubicBezTo>
                    <a:pt x="21305" y="20303"/>
                    <a:pt x="21308" y="20310"/>
                    <a:pt x="21309" y="20312"/>
                  </a:cubicBezTo>
                  <a:cubicBezTo>
                    <a:pt x="21310" y="20320"/>
                    <a:pt x="21311" y="20336"/>
                    <a:pt x="21312" y="20344"/>
                  </a:cubicBezTo>
                  <a:cubicBezTo>
                    <a:pt x="21341" y="20510"/>
                    <a:pt x="21338" y="20706"/>
                    <a:pt x="21301" y="20937"/>
                  </a:cubicBezTo>
                  <a:cubicBezTo>
                    <a:pt x="21272" y="21119"/>
                    <a:pt x="21207" y="21220"/>
                    <a:pt x="21155" y="21164"/>
                  </a:cubicBezTo>
                  <a:cubicBezTo>
                    <a:pt x="21143" y="21151"/>
                    <a:pt x="21128" y="21116"/>
                    <a:pt x="21114" y="21070"/>
                  </a:cubicBezTo>
                  <a:cubicBezTo>
                    <a:pt x="21112" y="21065"/>
                    <a:pt x="21109" y="21063"/>
                    <a:pt x="21107" y="21057"/>
                  </a:cubicBezTo>
                  <a:cubicBezTo>
                    <a:pt x="21105" y="21050"/>
                    <a:pt x="21101" y="21024"/>
                    <a:pt x="21098" y="21013"/>
                  </a:cubicBezTo>
                  <a:cubicBezTo>
                    <a:pt x="21069" y="20899"/>
                    <a:pt x="21041" y="20746"/>
                    <a:pt x="21035" y="20628"/>
                  </a:cubicBezTo>
                  <a:cubicBezTo>
                    <a:pt x="21030" y="20538"/>
                    <a:pt x="21019" y="20508"/>
                    <a:pt x="20991" y="20508"/>
                  </a:cubicBezTo>
                  <a:cubicBezTo>
                    <a:pt x="20948" y="20508"/>
                    <a:pt x="20943" y="20590"/>
                    <a:pt x="20970" y="20918"/>
                  </a:cubicBezTo>
                  <a:cubicBezTo>
                    <a:pt x="20978" y="21008"/>
                    <a:pt x="20987" y="21082"/>
                    <a:pt x="20996" y="21145"/>
                  </a:cubicBezTo>
                  <a:cubicBezTo>
                    <a:pt x="21001" y="21183"/>
                    <a:pt x="21006" y="21214"/>
                    <a:pt x="21012" y="21246"/>
                  </a:cubicBezTo>
                  <a:cubicBezTo>
                    <a:pt x="21019" y="21280"/>
                    <a:pt x="21027" y="21313"/>
                    <a:pt x="21036" y="21341"/>
                  </a:cubicBezTo>
                  <a:cubicBezTo>
                    <a:pt x="21046" y="21373"/>
                    <a:pt x="21057" y="21408"/>
                    <a:pt x="21070" y="21436"/>
                  </a:cubicBezTo>
                  <a:cubicBezTo>
                    <a:pt x="21130" y="21565"/>
                    <a:pt x="21279" y="21520"/>
                    <a:pt x="21326" y="21360"/>
                  </a:cubicBezTo>
                  <a:cubicBezTo>
                    <a:pt x="21387" y="21155"/>
                    <a:pt x="21409" y="20929"/>
                    <a:pt x="21409" y="20508"/>
                  </a:cubicBezTo>
                  <a:cubicBezTo>
                    <a:pt x="21409" y="19933"/>
                    <a:pt x="21387" y="19837"/>
                    <a:pt x="21172" y="19467"/>
                  </a:cubicBezTo>
                  <a:cubicBezTo>
                    <a:pt x="21038" y="19238"/>
                    <a:pt x="21009" y="19000"/>
                    <a:pt x="21072" y="18653"/>
                  </a:cubicBezTo>
                  <a:cubicBezTo>
                    <a:pt x="21099" y="18505"/>
                    <a:pt x="21112" y="18483"/>
                    <a:pt x="21173" y="18483"/>
                  </a:cubicBezTo>
                  <a:cubicBezTo>
                    <a:pt x="21204" y="18483"/>
                    <a:pt x="21220" y="18488"/>
                    <a:pt x="21234" y="18514"/>
                  </a:cubicBezTo>
                  <a:cubicBezTo>
                    <a:pt x="21240" y="18524"/>
                    <a:pt x="21245" y="18540"/>
                    <a:pt x="21250" y="18558"/>
                  </a:cubicBezTo>
                  <a:cubicBezTo>
                    <a:pt x="21251" y="18564"/>
                    <a:pt x="21253" y="18570"/>
                    <a:pt x="21255" y="18577"/>
                  </a:cubicBezTo>
                  <a:cubicBezTo>
                    <a:pt x="21260" y="18598"/>
                    <a:pt x="21265" y="18628"/>
                    <a:pt x="21270" y="18659"/>
                  </a:cubicBezTo>
                  <a:cubicBezTo>
                    <a:pt x="21271" y="18664"/>
                    <a:pt x="21272" y="18667"/>
                    <a:pt x="21273" y="18672"/>
                  </a:cubicBezTo>
                  <a:cubicBezTo>
                    <a:pt x="21276" y="18693"/>
                    <a:pt x="21279" y="18708"/>
                    <a:pt x="21283" y="18735"/>
                  </a:cubicBezTo>
                  <a:cubicBezTo>
                    <a:pt x="21325" y="18986"/>
                    <a:pt x="21350" y="19038"/>
                    <a:pt x="21380" y="18931"/>
                  </a:cubicBezTo>
                  <a:cubicBezTo>
                    <a:pt x="21392" y="18884"/>
                    <a:pt x="21392" y="18836"/>
                    <a:pt x="21374" y="18634"/>
                  </a:cubicBezTo>
                  <a:cubicBezTo>
                    <a:pt x="21368" y="18559"/>
                    <a:pt x="21360" y="18495"/>
                    <a:pt x="21351" y="18438"/>
                  </a:cubicBezTo>
                  <a:cubicBezTo>
                    <a:pt x="21349" y="18425"/>
                    <a:pt x="21348" y="18413"/>
                    <a:pt x="21346" y="18401"/>
                  </a:cubicBezTo>
                  <a:cubicBezTo>
                    <a:pt x="21336" y="18347"/>
                    <a:pt x="21326" y="18299"/>
                    <a:pt x="21313" y="18262"/>
                  </a:cubicBezTo>
                  <a:cubicBezTo>
                    <a:pt x="21313" y="18261"/>
                    <a:pt x="21312" y="18256"/>
                    <a:pt x="21312" y="18255"/>
                  </a:cubicBezTo>
                  <a:cubicBezTo>
                    <a:pt x="21283" y="18174"/>
                    <a:pt x="21246" y="18133"/>
                    <a:pt x="21195" y="18117"/>
                  </a:cubicBezTo>
                  <a:close/>
                  <a:moveTo>
                    <a:pt x="5737" y="18123"/>
                  </a:moveTo>
                  <a:cubicBezTo>
                    <a:pt x="5702" y="18148"/>
                    <a:pt x="5669" y="18206"/>
                    <a:pt x="5644" y="18293"/>
                  </a:cubicBezTo>
                  <a:cubicBezTo>
                    <a:pt x="5639" y="18314"/>
                    <a:pt x="5633" y="18333"/>
                    <a:pt x="5629" y="18356"/>
                  </a:cubicBezTo>
                  <a:cubicBezTo>
                    <a:pt x="5628" y="18360"/>
                    <a:pt x="5627" y="18366"/>
                    <a:pt x="5626" y="18369"/>
                  </a:cubicBezTo>
                  <a:cubicBezTo>
                    <a:pt x="5622" y="18392"/>
                    <a:pt x="5617" y="18412"/>
                    <a:pt x="5613" y="18438"/>
                  </a:cubicBezTo>
                  <a:cubicBezTo>
                    <a:pt x="5601" y="18523"/>
                    <a:pt x="5591" y="18527"/>
                    <a:pt x="5585" y="18470"/>
                  </a:cubicBezTo>
                  <a:cubicBezTo>
                    <a:pt x="5582" y="18447"/>
                    <a:pt x="5580" y="18406"/>
                    <a:pt x="5579" y="18344"/>
                  </a:cubicBezTo>
                  <a:cubicBezTo>
                    <a:pt x="5579" y="18335"/>
                    <a:pt x="5579" y="18328"/>
                    <a:pt x="5579" y="18318"/>
                  </a:cubicBezTo>
                  <a:cubicBezTo>
                    <a:pt x="5579" y="18316"/>
                    <a:pt x="5579" y="18315"/>
                    <a:pt x="5579" y="18312"/>
                  </a:cubicBezTo>
                  <a:cubicBezTo>
                    <a:pt x="5579" y="18281"/>
                    <a:pt x="5578" y="18256"/>
                    <a:pt x="5577" y="18236"/>
                  </a:cubicBezTo>
                  <a:cubicBezTo>
                    <a:pt x="5577" y="18227"/>
                    <a:pt x="5576" y="18224"/>
                    <a:pt x="5575" y="18218"/>
                  </a:cubicBezTo>
                  <a:cubicBezTo>
                    <a:pt x="5574" y="18208"/>
                    <a:pt x="5573" y="18199"/>
                    <a:pt x="5572" y="18192"/>
                  </a:cubicBezTo>
                  <a:cubicBezTo>
                    <a:pt x="5566" y="18171"/>
                    <a:pt x="5556" y="18167"/>
                    <a:pt x="5540" y="18167"/>
                  </a:cubicBezTo>
                  <a:lnTo>
                    <a:pt x="5502" y="18167"/>
                  </a:lnTo>
                  <a:lnTo>
                    <a:pt x="5502" y="19814"/>
                  </a:lnTo>
                  <a:lnTo>
                    <a:pt x="5502" y="21455"/>
                  </a:lnTo>
                  <a:lnTo>
                    <a:pt x="5545" y="21455"/>
                  </a:lnTo>
                  <a:lnTo>
                    <a:pt x="5590" y="21455"/>
                  </a:lnTo>
                  <a:lnTo>
                    <a:pt x="5590" y="20369"/>
                  </a:lnTo>
                  <a:cubicBezTo>
                    <a:pt x="5590" y="20351"/>
                    <a:pt x="5590" y="20349"/>
                    <a:pt x="5590" y="20331"/>
                  </a:cubicBezTo>
                  <a:cubicBezTo>
                    <a:pt x="5590" y="19388"/>
                    <a:pt x="5593" y="19172"/>
                    <a:pt x="5609" y="18987"/>
                  </a:cubicBezTo>
                  <a:cubicBezTo>
                    <a:pt x="5657" y="18432"/>
                    <a:pt x="5774" y="18349"/>
                    <a:pt x="5838" y="18697"/>
                  </a:cubicBezTo>
                  <a:cubicBezTo>
                    <a:pt x="5844" y="18726"/>
                    <a:pt x="5851" y="18757"/>
                    <a:pt x="5855" y="18798"/>
                  </a:cubicBezTo>
                  <a:cubicBezTo>
                    <a:pt x="5855" y="18800"/>
                    <a:pt x="5856" y="18803"/>
                    <a:pt x="5856" y="18804"/>
                  </a:cubicBezTo>
                  <a:cubicBezTo>
                    <a:pt x="5856" y="18806"/>
                    <a:pt x="5856" y="18808"/>
                    <a:pt x="5856" y="18811"/>
                  </a:cubicBezTo>
                  <a:cubicBezTo>
                    <a:pt x="5857" y="18815"/>
                    <a:pt x="5857" y="18819"/>
                    <a:pt x="5857" y="18823"/>
                  </a:cubicBezTo>
                  <a:cubicBezTo>
                    <a:pt x="5864" y="18887"/>
                    <a:pt x="5871" y="18957"/>
                    <a:pt x="5875" y="19038"/>
                  </a:cubicBezTo>
                  <a:cubicBezTo>
                    <a:pt x="5881" y="19166"/>
                    <a:pt x="5886" y="19762"/>
                    <a:pt x="5886" y="20363"/>
                  </a:cubicBezTo>
                  <a:lnTo>
                    <a:pt x="5886" y="21455"/>
                  </a:lnTo>
                  <a:lnTo>
                    <a:pt x="5919" y="21455"/>
                  </a:lnTo>
                  <a:lnTo>
                    <a:pt x="5925" y="21455"/>
                  </a:lnTo>
                  <a:lnTo>
                    <a:pt x="5964" y="21455"/>
                  </a:lnTo>
                  <a:lnTo>
                    <a:pt x="5964" y="20918"/>
                  </a:lnTo>
                  <a:lnTo>
                    <a:pt x="5961" y="20111"/>
                  </a:lnTo>
                  <a:cubicBezTo>
                    <a:pt x="5958" y="18589"/>
                    <a:pt x="5952" y="18483"/>
                    <a:pt x="5880" y="18249"/>
                  </a:cubicBezTo>
                  <a:cubicBezTo>
                    <a:pt x="5842" y="18125"/>
                    <a:pt x="5788" y="18086"/>
                    <a:pt x="5737" y="18123"/>
                  </a:cubicBezTo>
                  <a:close/>
                  <a:moveTo>
                    <a:pt x="13667" y="18135"/>
                  </a:moveTo>
                  <a:cubicBezTo>
                    <a:pt x="13605" y="18135"/>
                    <a:pt x="13575" y="18144"/>
                    <a:pt x="13551" y="18186"/>
                  </a:cubicBezTo>
                  <a:cubicBezTo>
                    <a:pt x="13546" y="18195"/>
                    <a:pt x="13541" y="18201"/>
                    <a:pt x="13536" y="18211"/>
                  </a:cubicBezTo>
                  <a:cubicBezTo>
                    <a:pt x="13528" y="18231"/>
                    <a:pt x="13520" y="18255"/>
                    <a:pt x="13510" y="18287"/>
                  </a:cubicBezTo>
                  <a:cubicBezTo>
                    <a:pt x="13479" y="18389"/>
                    <a:pt x="13456" y="18531"/>
                    <a:pt x="13441" y="18703"/>
                  </a:cubicBezTo>
                  <a:cubicBezTo>
                    <a:pt x="13430" y="18838"/>
                    <a:pt x="13423" y="18949"/>
                    <a:pt x="13421" y="18981"/>
                  </a:cubicBezTo>
                  <a:cubicBezTo>
                    <a:pt x="13421" y="18985"/>
                    <a:pt x="13420" y="18998"/>
                    <a:pt x="13420" y="19000"/>
                  </a:cubicBezTo>
                  <a:cubicBezTo>
                    <a:pt x="13421" y="19020"/>
                    <a:pt x="13437" y="19049"/>
                    <a:pt x="13459" y="19063"/>
                  </a:cubicBezTo>
                  <a:cubicBezTo>
                    <a:pt x="13491" y="19085"/>
                    <a:pt x="13501" y="19068"/>
                    <a:pt x="13508" y="18956"/>
                  </a:cubicBezTo>
                  <a:cubicBezTo>
                    <a:pt x="13511" y="18905"/>
                    <a:pt x="13522" y="18830"/>
                    <a:pt x="13534" y="18754"/>
                  </a:cubicBezTo>
                  <a:cubicBezTo>
                    <a:pt x="13540" y="18717"/>
                    <a:pt x="13546" y="18678"/>
                    <a:pt x="13553" y="18647"/>
                  </a:cubicBezTo>
                  <a:cubicBezTo>
                    <a:pt x="13579" y="18522"/>
                    <a:pt x="13598" y="18495"/>
                    <a:pt x="13635" y="18495"/>
                  </a:cubicBezTo>
                  <a:cubicBezTo>
                    <a:pt x="13641" y="18491"/>
                    <a:pt x="13647" y="18483"/>
                    <a:pt x="13654" y="18483"/>
                  </a:cubicBezTo>
                  <a:cubicBezTo>
                    <a:pt x="13658" y="18483"/>
                    <a:pt x="13662" y="18487"/>
                    <a:pt x="13667" y="18489"/>
                  </a:cubicBezTo>
                  <a:cubicBezTo>
                    <a:pt x="13668" y="18489"/>
                    <a:pt x="13668" y="18489"/>
                    <a:pt x="13669" y="18489"/>
                  </a:cubicBezTo>
                  <a:cubicBezTo>
                    <a:pt x="13761" y="18516"/>
                    <a:pt x="13788" y="18629"/>
                    <a:pt x="13804" y="19019"/>
                  </a:cubicBezTo>
                  <a:cubicBezTo>
                    <a:pt x="13809" y="19161"/>
                    <a:pt x="13810" y="19253"/>
                    <a:pt x="13799" y="19328"/>
                  </a:cubicBezTo>
                  <a:cubicBezTo>
                    <a:pt x="13798" y="19355"/>
                    <a:pt x="13796" y="19391"/>
                    <a:pt x="13794" y="19398"/>
                  </a:cubicBezTo>
                  <a:cubicBezTo>
                    <a:pt x="13793" y="19400"/>
                    <a:pt x="13776" y="19412"/>
                    <a:pt x="13773" y="19416"/>
                  </a:cubicBezTo>
                  <a:cubicBezTo>
                    <a:pt x="13749" y="19479"/>
                    <a:pt x="13713" y="19531"/>
                    <a:pt x="13649" y="19587"/>
                  </a:cubicBezTo>
                  <a:cubicBezTo>
                    <a:pt x="13492" y="19724"/>
                    <a:pt x="13441" y="19874"/>
                    <a:pt x="13414" y="20281"/>
                  </a:cubicBezTo>
                  <a:cubicBezTo>
                    <a:pt x="13382" y="20756"/>
                    <a:pt x="13414" y="21235"/>
                    <a:pt x="13490" y="21436"/>
                  </a:cubicBezTo>
                  <a:cubicBezTo>
                    <a:pt x="13513" y="21495"/>
                    <a:pt x="13552" y="21514"/>
                    <a:pt x="13609" y="21499"/>
                  </a:cubicBezTo>
                  <a:cubicBezTo>
                    <a:pt x="13680" y="21480"/>
                    <a:pt x="13702" y="21448"/>
                    <a:pt x="13748" y="21284"/>
                  </a:cubicBezTo>
                  <a:cubicBezTo>
                    <a:pt x="13760" y="21239"/>
                    <a:pt x="13771" y="21206"/>
                    <a:pt x="13781" y="21183"/>
                  </a:cubicBezTo>
                  <a:cubicBezTo>
                    <a:pt x="13786" y="21148"/>
                    <a:pt x="13792" y="21139"/>
                    <a:pt x="13798" y="21158"/>
                  </a:cubicBezTo>
                  <a:cubicBezTo>
                    <a:pt x="13817" y="21143"/>
                    <a:pt x="13825" y="21195"/>
                    <a:pt x="13825" y="21341"/>
                  </a:cubicBezTo>
                  <a:cubicBezTo>
                    <a:pt x="13825" y="21361"/>
                    <a:pt x="13827" y="21378"/>
                    <a:pt x="13828" y="21392"/>
                  </a:cubicBezTo>
                  <a:cubicBezTo>
                    <a:pt x="13836" y="21441"/>
                    <a:pt x="13849" y="21454"/>
                    <a:pt x="13873" y="21455"/>
                  </a:cubicBezTo>
                  <a:cubicBezTo>
                    <a:pt x="13883" y="21454"/>
                    <a:pt x="13885" y="21446"/>
                    <a:pt x="13891" y="21442"/>
                  </a:cubicBezTo>
                  <a:cubicBezTo>
                    <a:pt x="13896" y="21439"/>
                    <a:pt x="13904" y="21443"/>
                    <a:pt x="13907" y="21436"/>
                  </a:cubicBezTo>
                  <a:cubicBezTo>
                    <a:pt x="13911" y="21418"/>
                    <a:pt x="13911" y="21394"/>
                    <a:pt x="13908" y="21347"/>
                  </a:cubicBezTo>
                  <a:cubicBezTo>
                    <a:pt x="13903" y="21286"/>
                    <a:pt x="13896" y="20668"/>
                    <a:pt x="13892" y="19972"/>
                  </a:cubicBezTo>
                  <a:cubicBezTo>
                    <a:pt x="13888" y="19094"/>
                    <a:pt x="13882" y="18652"/>
                    <a:pt x="13871" y="18533"/>
                  </a:cubicBezTo>
                  <a:cubicBezTo>
                    <a:pt x="13846" y="18241"/>
                    <a:pt x="13791" y="18135"/>
                    <a:pt x="13667" y="18135"/>
                  </a:cubicBezTo>
                  <a:close/>
                  <a:moveTo>
                    <a:pt x="16945" y="18135"/>
                  </a:moveTo>
                  <a:cubicBezTo>
                    <a:pt x="16844" y="18135"/>
                    <a:pt x="16785" y="18216"/>
                    <a:pt x="16746" y="18432"/>
                  </a:cubicBezTo>
                  <a:cubicBezTo>
                    <a:pt x="16734" y="18504"/>
                    <a:pt x="16723" y="18594"/>
                    <a:pt x="16715" y="18697"/>
                  </a:cubicBezTo>
                  <a:cubicBezTo>
                    <a:pt x="16704" y="18830"/>
                    <a:pt x="16697" y="18930"/>
                    <a:pt x="16695" y="18968"/>
                  </a:cubicBezTo>
                  <a:cubicBezTo>
                    <a:pt x="16695" y="18983"/>
                    <a:pt x="16695" y="18997"/>
                    <a:pt x="16696" y="19006"/>
                  </a:cubicBezTo>
                  <a:cubicBezTo>
                    <a:pt x="16699" y="19026"/>
                    <a:pt x="16712" y="19050"/>
                    <a:pt x="16731" y="19063"/>
                  </a:cubicBezTo>
                  <a:cubicBezTo>
                    <a:pt x="16764" y="19085"/>
                    <a:pt x="16773" y="19068"/>
                    <a:pt x="16780" y="18956"/>
                  </a:cubicBezTo>
                  <a:cubicBezTo>
                    <a:pt x="16784" y="18899"/>
                    <a:pt x="16798" y="18807"/>
                    <a:pt x="16812" y="18722"/>
                  </a:cubicBezTo>
                  <a:cubicBezTo>
                    <a:pt x="16817" y="18690"/>
                    <a:pt x="16821" y="18670"/>
                    <a:pt x="16825" y="18647"/>
                  </a:cubicBezTo>
                  <a:cubicBezTo>
                    <a:pt x="16830" y="18618"/>
                    <a:pt x="16836" y="18594"/>
                    <a:pt x="16841" y="18577"/>
                  </a:cubicBezTo>
                  <a:cubicBezTo>
                    <a:pt x="16863" y="18485"/>
                    <a:pt x="16880" y="18471"/>
                    <a:pt x="16940" y="18489"/>
                  </a:cubicBezTo>
                  <a:cubicBezTo>
                    <a:pt x="17033" y="18516"/>
                    <a:pt x="17059" y="18620"/>
                    <a:pt x="17077" y="19013"/>
                  </a:cubicBezTo>
                  <a:cubicBezTo>
                    <a:pt x="17088" y="19242"/>
                    <a:pt x="17087" y="19278"/>
                    <a:pt x="17067" y="19372"/>
                  </a:cubicBezTo>
                  <a:cubicBezTo>
                    <a:pt x="17066" y="19378"/>
                    <a:pt x="17060" y="19385"/>
                    <a:pt x="17057" y="19391"/>
                  </a:cubicBezTo>
                  <a:cubicBezTo>
                    <a:pt x="17051" y="19417"/>
                    <a:pt x="17039" y="19441"/>
                    <a:pt x="17026" y="19461"/>
                  </a:cubicBezTo>
                  <a:cubicBezTo>
                    <a:pt x="17020" y="19470"/>
                    <a:pt x="17017" y="19477"/>
                    <a:pt x="17010" y="19486"/>
                  </a:cubicBezTo>
                  <a:cubicBezTo>
                    <a:pt x="16985" y="19521"/>
                    <a:pt x="16955" y="19556"/>
                    <a:pt x="16921" y="19587"/>
                  </a:cubicBezTo>
                  <a:cubicBezTo>
                    <a:pt x="16764" y="19725"/>
                    <a:pt x="16720" y="19852"/>
                    <a:pt x="16691" y="20230"/>
                  </a:cubicBezTo>
                  <a:cubicBezTo>
                    <a:pt x="16654" y="20714"/>
                    <a:pt x="16684" y="21231"/>
                    <a:pt x="16763" y="21436"/>
                  </a:cubicBezTo>
                  <a:cubicBezTo>
                    <a:pt x="16785" y="21492"/>
                    <a:pt x="16827" y="21516"/>
                    <a:pt x="16880" y="21505"/>
                  </a:cubicBezTo>
                  <a:cubicBezTo>
                    <a:pt x="16952" y="21491"/>
                    <a:pt x="16971" y="21462"/>
                    <a:pt x="17019" y="21291"/>
                  </a:cubicBezTo>
                  <a:cubicBezTo>
                    <a:pt x="17077" y="21084"/>
                    <a:pt x="17099" y="21096"/>
                    <a:pt x="17099" y="21341"/>
                  </a:cubicBezTo>
                  <a:cubicBezTo>
                    <a:pt x="17099" y="21355"/>
                    <a:pt x="17100" y="21368"/>
                    <a:pt x="17100" y="21379"/>
                  </a:cubicBezTo>
                  <a:cubicBezTo>
                    <a:pt x="17101" y="21403"/>
                    <a:pt x="17103" y="21423"/>
                    <a:pt x="17110" y="21436"/>
                  </a:cubicBezTo>
                  <a:cubicBezTo>
                    <a:pt x="17117" y="21450"/>
                    <a:pt x="17128" y="21455"/>
                    <a:pt x="17144" y="21455"/>
                  </a:cubicBezTo>
                  <a:cubicBezTo>
                    <a:pt x="17147" y="21455"/>
                    <a:pt x="17147" y="21455"/>
                    <a:pt x="17149" y="21455"/>
                  </a:cubicBezTo>
                  <a:cubicBezTo>
                    <a:pt x="17164" y="21454"/>
                    <a:pt x="17175" y="21450"/>
                    <a:pt x="17179" y="21436"/>
                  </a:cubicBezTo>
                  <a:cubicBezTo>
                    <a:pt x="17184" y="21418"/>
                    <a:pt x="17184" y="21394"/>
                    <a:pt x="17180" y="21347"/>
                  </a:cubicBezTo>
                  <a:cubicBezTo>
                    <a:pt x="17175" y="21286"/>
                    <a:pt x="17168" y="20668"/>
                    <a:pt x="17165" y="19972"/>
                  </a:cubicBezTo>
                  <a:cubicBezTo>
                    <a:pt x="17160" y="19094"/>
                    <a:pt x="17154" y="18652"/>
                    <a:pt x="17144" y="18533"/>
                  </a:cubicBezTo>
                  <a:cubicBezTo>
                    <a:pt x="17119" y="18245"/>
                    <a:pt x="17063" y="18135"/>
                    <a:pt x="16945" y="18135"/>
                  </a:cubicBezTo>
                  <a:close/>
                  <a:moveTo>
                    <a:pt x="7018" y="18167"/>
                  </a:moveTo>
                  <a:lnTo>
                    <a:pt x="7018" y="19814"/>
                  </a:lnTo>
                  <a:lnTo>
                    <a:pt x="7018" y="21455"/>
                  </a:lnTo>
                  <a:lnTo>
                    <a:pt x="7062" y="21455"/>
                  </a:lnTo>
                  <a:lnTo>
                    <a:pt x="7094" y="21455"/>
                  </a:lnTo>
                  <a:lnTo>
                    <a:pt x="7094" y="19814"/>
                  </a:lnTo>
                  <a:lnTo>
                    <a:pt x="7094" y="18236"/>
                  </a:lnTo>
                  <a:cubicBezTo>
                    <a:pt x="7089" y="18195"/>
                    <a:pt x="7075" y="18168"/>
                    <a:pt x="7056" y="18167"/>
                  </a:cubicBezTo>
                  <a:lnTo>
                    <a:pt x="7055" y="18167"/>
                  </a:lnTo>
                  <a:lnTo>
                    <a:pt x="7018" y="18167"/>
                  </a:lnTo>
                  <a:close/>
                  <a:moveTo>
                    <a:pt x="7576" y="18167"/>
                  </a:moveTo>
                  <a:lnTo>
                    <a:pt x="7579" y="19549"/>
                  </a:lnTo>
                  <a:cubicBezTo>
                    <a:pt x="7581" y="20007"/>
                    <a:pt x="7582" y="20225"/>
                    <a:pt x="7584" y="20445"/>
                  </a:cubicBezTo>
                  <a:cubicBezTo>
                    <a:pt x="7591" y="21129"/>
                    <a:pt x="7610" y="21244"/>
                    <a:pt x="7668" y="21398"/>
                  </a:cubicBezTo>
                  <a:cubicBezTo>
                    <a:pt x="7738" y="21580"/>
                    <a:pt x="7835" y="21539"/>
                    <a:pt x="7895" y="21335"/>
                  </a:cubicBezTo>
                  <a:cubicBezTo>
                    <a:pt x="7904" y="21298"/>
                    <a:pt x="7914" y="21259"/>
                    <a:pt x="7921" y="21215"/>
                  </a:cubicBezTo>
                  <a:cubicBezTo>
                    <a:pt x="7921" y="21213"/>
                    <a:pt x="7922" y="21210"/>
                    <a:pt x="7922" y="21209"/>
                  </a:cubicBezTo>
                  <a:cubicBezTo>
                    <a:pt x="7924" y="21197"/>
                    <a:pt x="7926" y="21189"/>
                    <a:pt x="7928" y="21177"/>
                  </a:cubicBezTo>
                  <a:cubicBezTo>
                    <a:pt x="7937" y="21115"/>
                    <a:pt x="7945" y="21101"/>
                    <a:pt x="7951" y="21120"/>
                  </a:cubicBezTo>
                  <a:cubicBezTo>
                    <a:pt x="7952" y="21126"/>
                    <a:pt x="7954" y="21134"/>
                    <a:pt x="7955" y="21145"/>
                  </a:cubicBezTo>
                  <a:cubicBezTo>
                    <a:pt x="7956" y="21156"/>
                    <a:pt x="7958" y="21167"/>
                    <a:pt x="7959" y="21183"/>
                  </a:cubicBezTo>
                  <a:cubicBezTo>
                    <a:pt x="7961" y="21214"/>
                    <a:pt x="7962" y="21252"/>
                    <a:pt x="7962" y="21303"/>
                  </a:cubicBezTo>
                  <a:cubicBezTo>
                    <a:pt x="7962" y="21438"/>
                    <a:pt x="7966" y="21455"/>
                    <a:pt x="8000" y="21455"/>
                  </a:cubicBezTo>
                  <a:lnTo>
                    <a:pt x="8038" y="21455"/>
                  </a:lnTo>
                  <a:lnTo>
                    <a:pt x="8038" y="19814"/>
                  </a:lnTo>
                  <a:lnTo>
                    <a:pt x="8038" y="18167"/>
                  </a:lnTo>
                  <a:lnTo>
                    <a:pt x="7996" y="18167"/>
                  </a:lnTo>
                  <a:lnTo>
                    <a:pt x="7994" y="18167"/>
                  </a:lnTo>
                  <a:lnTo>
                    <a:pt x="7952" y="18167"/>
                  </a:lnTo>
                  <a:lnTo>
                    <a:pt x="7951" y="18659"/>
                  </a:lnTo>
                  <a:lnTo>
                    <a:pt x="7951" y="19278"/>
                  </a:lnTo>
                  <a:cubicBezTo>
                    <a:pt x="7951" y="19920"/>
                    <a:pt x="7949" y="20228"/>
                    <a:pt x="7943" y="20420"/>
                  </a:cubicBezTo>
                  <a:cubicBezTo>
                    <a:pt x="7939" y="20624"/>
                    <a:pt x="7932" y="20704"/>
                    <a:pt x="7918" y="20792"/>
                  </a:cubicBezTo>
                  <a:cubicBezTo>
                    <a:pt x="7879" y="21032"/>
                    <a:pt x="7838" y="21139"/>
                    <a:pt x="7785" y="21139"/>
                  </a:cubicBezTo>
                  <a:cubicBezTo>
                    <a:pt x="7751" y="21139"/>
                    <a:pt x="7735" y="21092"/>
                    <a:pt x="7709" y="20950"/>
                  </a:cubicBezTo>
                  <a:cubicBezTo>
                    <a:pt x="7707" y="20942"/>
                    <a:pt x="7706" y="20939"/>
                    <a:pt x="7704" y="20931"/>
                  </a:cubicBezTo>
                  <a:cubicBezTo>
                    <a:pt x="7704" y="20928"/>
                    <a:pt x="7703" y="20928"/>
                    <a:pt x="7702" y="20925"/>
                  </a:cubicBezTo>
                  <a:lnTo>
                    <a:pt x="7665" y="20710"/>
                  </a:lnTo>
                  <a:lnTo>
                    <a:pt x="7664" y="19517"/>
                  </a:lnTo>
                  <a:cubicBezTo>
                    <a:pt x="7663" y="18861"/>
                    <a:pt x="7661" y="18286"/>
                    <a:pt x="7662" y="18243"/>
                  </a:cubicBezTo>
                  <a:cubicBezTo>
                    <a:pt x="7662" y="18193"/>
                    <a:pt x="7648" y="18168"/>
                    <a:pt x="7621" y="18167"/>
                  </a:cubicBezTo>
                  <a:lnTo>
                    <a:pt x="7619" y="18167"/>
                  </a:lnTo>
                  <a:lnTo>
                    <a:pt x="7576" y="18167"/>
                  </a:lnTo>
                  <a:close/>
                  <a:moveTo>
                    <a:pt x="11773" y="18167"/>
                  </a:moveTo>
                  <a:lnTo>
                    <a:pt x="11773" y="19814"/>
                  </a:lnTo>
                  <a:lnTo>
                    <a:pt x="11773" y="21455"/>
                  </a:lnTo>
                  <a:lnTo>
                    <a:pt x="11811" y="21455"/>
                  </a:lnTo>
                  <a:lnTo>
                    <a:pt x="11849" y="21455"/>
                  </a:lnTo>
                  <a:lnTo>
                    <a:pt x="11849" y="19814"/>
                  </a:lnTo>
                  <a:lnTo>
                    <a:pt x="11849" y="18167"/>
                  </a:lnTo>
                  <a:lnTo>
                    <a:pt x="11811" y="18167"/>
                  </a:lnTo>
                  <a:lnTo>
                    <a:pt x="11773" y="18167"/>
                  </a:lnTo>
                  <a:close/>
                  <a:moveTo>
                    <a:pt x="12618" y="18167"/>
                  </a:moveTo>
                  <a:lnTo>
                    <a:pt x="12618" y="19814"/>
                  </a:lnTo>
                  <a:lnTo>
                    <a:pt x="12618" y="21455"/>
                  </a:lnTo>
                  <a:lnTo>
                    <a:pt x="12662" y="21455"/>
                  </a:lnTo>
                  <a:lnTo>
                    <a:pt x="12695" y="21455"/>
                  </a:lnTo>
                  <a:lnTo>
                    <a:pt x="12695" y="19814"/>
                  </a:lnTo>
                  <a:lnTo>
                    <a:pt x="12695" y="18167"/>
                  </a:lnTo>
                  <a:lnTo>
                    <a:pt x="12662" y="18167"/>
                  </a:lnTo>
                  <a:lnTo>
                    <a:pt x="12618" y="18167"/>
                  </a:lnTo>
                  <a:close/>
                  <a:moveTo>
                    <a:pt x="17568" y="18476"/>
                  </a:moveTo>
                  <a:cubicBezTo>
                    <a:pt x="17596" y="18492"/>
                    <a:pt x="17630" y="18564"/>
                    <a:pt x="17656" y="18672"/>
                  </a:cubicBezTo>
                  <a:cubicBezTo>
                    <a:pt x="17728" y="18973"/>
                    <a:pt x="17756" y="19428"/>
                    <a:pt x="17742" y="20098"/>
                  </a:cubicBezTo>
                  <a:cubicBezTo>
                    <a:pt x="17733" y="20487"/>
                    <a:pt x="17702" y="20787"/>
                    <a:pt x="17649" y="20994"/>
                  </a:cubicBezTo>
                  <a:cubicBezTo>
                    <a:pt x="17578" y="21266"/>
                    <a:pt x="17483" y="21141"/>
                    <a:pt x="17426" y="20697"/>
                  </a:cubicBezTo>
                  <a:cubicBezTo>
                    <a:pt x="17393" y="20440"/>
                    <a:pt x="17378" y="19844"/>
                    <a:pt x="17395" y="19398"/>
                  </a:cubicBezTo>
                  <a:cubicBezTo>
                    <a:pt x="17405" y="19099"/>
                    <a:pt x="17417" y="18971"/>
                    <a:pt x="17450" y="18779"/>
                  </a:cubicBezTo>
                  <a:cubicBezTo>
                    <a:pt x="17474" y="18645"/>
                    <a:pt x="17498" y="18550"/>
                    <a:pt x="17504" y="18571"/>
                  </a:cubicBezTo>
                  <a:cubicBezTo>
                    <a:pt x="17510" y="18592"/>
                    <a:pt x="17518" y="18581"/>
                    <a:pt x="17522" y="18546"/>
                  </a:cubicBezTo>
                  <a:cubicBezTo>
                    <a:pt x="17525" y="18511"/>
                    <a:pt x="17533" y="18492"/>
                    <a:pt x="17542" y="18483"/>
                  </a:cubicBezTo>
                  <a:cubicBezTo>
                    <a:pt x="17550" y="18475"/>
                    <a:pt x="17558" y="18471"/>
                    <a:pt x="17568" y="18476"/>
                  </a:cubicBezTo>
                  <a:close/>
                  <a:moveTo>
                    <a:pt x="8767" y="18483"/>
                  </a:moveTo>
                  <a:cubicBezTo>
                    <a:pt x="8793" y="18488"/>
                    <a:pt x="8816" y="18529"/>
                    <a:pt x="8829" y="18602"/>
                  </a:cubicBezTo>
                  <a:cubicBezTo>
                    <a:pt x="8840" y="18669"/>
                    <a:pt x="8852" y="18708"/>
                    <a:pt x="8855" y="18691"/>
                  </a:cubicBezTo>
                  <a:cubicBezTo>
                    <a:pt x="8858" y="18673"/>
                    <a:pt x="8875" y="18782"/>
                    <a:pt x="8892" y="18931"/>
                  </a:cubicBezTo>
                  <a:cubicBezTo>
                    <a:pt x="8919" y="19166"/>
                    <a:pt x="8923" y="19270"/>
                    <a:pt x="8925" y="19732"/>
                  </a:cubicBezTo>
                  <a:cubicBezTo>
                    <a:pt x="8926" y="20023"/>
                    <a:pt x="8922" y="20329"/>
                    <a:pt x="8916" y="20420"/>
                  </a:cubicBezTo>
                  <a:cubicBezTo>
                    <a:pt x="8903" y="20628"/>
                    <a:pt x="8856" y="20956"/>
                    <a:pt x="8825" y="21057"/>
                  </a:cubicBezTo>
                  <a:cubicBezTo>
                    <a:pt x="8784" y="21195"/>
                    <a:pt x="8652" y="21116"/>
                    <a:pt x="8669" y="20962"/>
                  </a:cubicBezTo>
                  <a:cubicBezTo>
                    <a:pt x="8675" y="20903"/>
                    <a:pt x="8644" y="20711"/>
                    <a:pt x="8626" y="20697"/>
                  </a:cubicBezTo>
                  <a:cubicBezTo>
                    <a:pt x="8620" y="20693"/>
                    <a:pt x="8615" y="20652"/>
                    <a:pt x="8616" y="20603"/>
                  </a:cubicBezTo>
                  <a:cubicBezTo>
                    <a:pt x="8617" y="20554"/>
                    <a:pt x="8613" y="20520"/>
                    <a:pt x="8606" y="20527"/>
                  </a:cubicBezTo>
                  <a:cubicBezTo>
                    <a:pt x="8590" y="20546"/>
                    <a:pt x="8579" y="20281"/>
                    <a:pt x="8578" y="19827"/>
                  </a:cubicBezTo>
                  <a:cubicBezTo>
                    <a:pt x="8576" y="19223"/>
                    <a:pt x="8615" y="18795"/>
                    <a:pt x="8691" y="18577"/>
                  </a:cubicBezTo>
                  <a:cubicBezTo>
                    <a:pt x="8714" y="18511"/>
                    <a:pt x="8742" y="18477"/>
                    <a:pt x="8767" y="18483"/>
                  </a:cubicBezTo>
                  <a:close/>
                  <a:moveTo>
                    <a:pt x="10358" y="18489"/>
                  </a:moveTo>
                  <a:cubicBezTo>
                    <a:pt x="10385" y="18492"/>
                    <a:pt x="10397" y="18538"/>
                    <a:pt x="10429" y="18697"/>
                  </a:cubicBezTo>
                  <a:cubicBezTo>
                    <a:pt x="10474" y="18919"/>
                    <a:pt x="10507" y="19300"/>
                    <a:pt x="10493" y="19429"/>
                  </a:cubicBezTo>
                  <a:cubicBezTo>
                    <a:pt x="10483" y="19517"/>
                    <a:pt x="10173" y="19517"/>
                    <a:pt x="10163" y="19429"/>
                  </a:cubicBezTo>
                  <a:cubicBezTo>
                    <a:pt x="10153" y="19329"/>
                    <a:pt x="10204" y="18787"/>
                    <a:pt x="10238" y="18647"/>
                  </a:cubicBezTo>
                  <a:cubicBezTo>
                    <a:pt x="10255" y="18574"/>
                    <a:pt x="10291" y="18511"/>
                    <a:pt x="10325" y="18495"/>
                  </a:cubicBezTo>
                  <a:cubicBezTo>
                    <a:pt x="10339" y="18489"/>
                    <a:pt x="10349" y="18488"/>
                    <a:pt x="10358" y="18489"/>
                  </a:cubicBezTo>
                  <a:close/>
                  <a:moveTo>
                    <a:pt x="15228" y="18489"/>
                  </a:moveTo>
                  <a:cubicBezTo>
                    <a:pt x="15255" y="18476"/>
                    <a:pt x="15282" y="18499"/>
                    <a:pt x="15301" y="18558"/>
                  </a:cubicBezTo>
                  <a:cubicBezTo>
                    <a:pt x="15343" y="18684"/>
                    <a:pt x="15385" y="18962"/>
                    <a:pt x="15395" y="19170"/>
                  </a:cubicBezTo>
                  <a:cubicBezTo>
                    <a:pt x="15404" y="19339"/>
                    <a:pt x="15402" y="19380"/>
                    <a:pt x="15385" y="19435"/>
                  </a:cubicBezTo>
                  <a:cubicBezTo>
                    <a:pt x="15358" y="19517"/>
                    <a:pt x="15080" y="19505"/>
                    <a:pt x="15071" y="19423"/>
                  </a:cubicBezTo>
                  <a:cubicBezTo>
                    <a:pt x="15060" y="19314"/>
                    <a:pt x="15116" y="18766"/>
                    <a:pt x="15154" y="18621"/>
                  </a:cubicBezTo>
                  <a:cubicBezTo>
                    <a:pt x="15174" y="18543"/>
                    <a:pt x="15201" y="18502"/>
                    <a:pt x="15228" y="18489"/>
                  </a:cubicBezTo>
                  <a:close/>
                  <a:moveTo>
                    <a:pt x="20576" y="18489"/>
                  </a:moveTo>
                  <a:cubicBezTo>
                    <a:pt x="20604" y="18487"/>
                    <a:pt x="20632" y="18532"/>
                    <a:pt x="20662" y="18628"/>
                  </a:cubicBezTo>
                  <a:cubicBezTo>
                    <a:pt x="20720" y="18818"/>
                    <a:pt x="20752" y="19110"/>
                    <a:pt x="20761" y="19536"/>
                  </a:cubicBezTo>
                  <a:cubicBezTo>
                    <a:pt x="20770" y="19943"/>
                    <a:pt x="20751" y="20563"/>
                    <a:pt x="20727" y="20615"/>
                  </a:cubicBezTo>
                  <a:cubicBezTo>
                    <a:pt x="20719" y="20634"/>
                    <a:pt x="20714" y="20671"/>
                    <a:pt x="20716" y="20697"/>
                  </a:cubicBezTo>
                  <a:cubicBezTo>
                    <a:pt x="20722" y="20753"/>
                    <a:pt x="20684" y="20968"/>
                    <a:pt x="20650" y="21070"/>
                  </a:cubicBezTo>
                  <a:cubicBezTo>
                    <a:pt x="20590" y="21247"/>
                    <a:pt x="20494" y="21069"/>
                    <a:pt x="20446" y="20691"/>
                  </a:cubicBezTo>
                  <a:cubicBezTo>
                    <a:pt x="20421" y="20500"/>
                    <a:pt x="20396" y="19762"/>
                    <a:pt x="20409" y="19587"/>
                  </a:cubicBezTo>
                  <a:cubicBezTo>
                    <a:pt x="20413" y="19520"/>
                    <a:pt x="20419" y="19386"/>
                    <a:pt x="20421" y="19290"/>
                  </a:cubicBezTo>
                  <a:cubicBezTo>
                    <a:pt x="20422" y="19194"/>
                    <a:pt x="20436" y="19014"/>
                    <a:pt x="20452" y="18893"/>
                  </a:cubicBezTo>
                  <a:cubicBezTo>
                    <a:pt x="20488" y="18627"/>
                    <a:pt x="20530" y="18492"/>
                    <a:pt x="20576" y="18489"/>
                  </a:cubicBezTo>
                  <a:close/>
                  <a:moveTo>
                    <a:pt x="9671" y="18495"/>
                  </a:moveTo>
                  <a:cubicBezTo>
                    <a:pt x="9678" y="18496"/>
                    <a:pt x="9687" y="18504"/>
                    <a:pt x="9697" y="18514"/>
                  </a:cubicBezTo>
                  <a:cubicBezTo>
                    <a:pt x="9745" y="18561"/>
                    <a:pt x="9811" y="18844"/>
                    <a:pt x="9823" y="19050"/>
                  </a:cubicBezTo>
                  <a:cubicBezTo>
                    <a:pt x="9847" y="19488"/>
                    <a:pt x="9853" y="20077"/>
                    <a:pt x="9837" y="20306"/>
                  </a:cubicBezTo>
                  <a:cubicBezTo>
                    <a:pt x="9830" y="20401"/>
                    <a:pt x="9826" y="20499"/>
                    <a:pt x="9827" y="20527"/>
                  </a:cubicBezTo>
                  <a:cubicBezTo>
                    <a:pt x="9831" y="20623"/>
                    <a:pt x="9783" y="20952"/>
                    <a:pt x="9752" y="21044"/>
                  </a:cubicBezTo>
                  <a:cubicBezTo>
                    <a:pt x="9716" y="21150"/>
                    <a:pt x="9655" y="21153"/>
                    <a:pt x="9622" y="21051"/>
                  </a:cubicBezTo>
                  <a:cubicBezTo>
                    <a:pt x="9497" y="20653"/>
                    <a:pt x="9486" y="19155"/>
                    <a:pt x="9605" y="18659"/>
                  </a:cubicBezTo>
                  <a:cubicBezTo>
                    <a:pt x="9635" y="18535"/>
                    <a:pt x="9649" y="18491"/>
                    <a:pt x="9671" y="18495"/>
                  </a:cubicBezTo>
                  <a:close/>
                  <a:moveTo>
                    <a:pt x="14578" y="18495"/>
                  </a:moveTo>
                  <a:cubicBezTo>
                    <a:pt x="14651" y="18454"/>
                    <a:pt x="14726" y="18782"/>
                    <a:pt x="14748" y="19404"/>
                  </a:cubicBezTo>
                  <a:cubicBezTo>
                    <a:pt x="14759" y="19686"/>
                    <a:pt x="14760" y="19881"/>
                    <a:pt x="14751" y="20193"/>
                  </a:cubicBezTo>
                  <a:cubicBezTo>
                    <a:pt x="14740" y="20559"/>
                    <a:pt x="14733" y="20635"/>
                    <a:pt x="14689" y="20874"/>
                  </a:cubicBezTo>
                  <a:cubicBezTo>
                    <a:pt x="14649" y="21095"/>
                    <a:pt x="14632" y="21139"/>
                    <a:pt x="14597" y="21139"/>
                  </a:cubicBezTo>
                  <a:cubicBezTo>
                    <a:pt x="14548" y="21139"/>
                    <a:pt x="14493" y="20929"/>
                    <a:pt x="14458" y="20615"/>
                  </a:cubicBezTo>
                  <a:cubicBezTo>
                    <a:pt x="14426" y="20320"/>
                    <a:pt x="14426" y="19312"/>
                    <a:pt x="14458" y="18987"/>
                  </a:cubicBezTo>
                  <a:cubicBezTo>
                    <a:pt x="14489" y="18679"/>
                    <a:pt x="14534" y="18520"/>
                    <a:pt x="14578" y="18495"/>
                  </a:cubicBezTo>
                  <a:close/>
                  <a:moveTo>
                    <a:pt x="13795" y="19852"/>
                  </a:moveTo>
                  <a:cubicBezTo>
                    <a:pt x="13809" y="19904"/>
                    <a:pt x="13805" y="20373"/>
                    <a:pt x="13788" y="20559"/>
                  </a:cubicBezTo>
                  <a:cubicBezTo>
                    <a:pt x="13764" y="20825"/>
                    <a:pt x="13715" y="21057"/>
                    <a:pt x="13667" y="21133"/>
                  </a:cubicBezTo>
                  <a:cubicBezTo>
                    <a:pt x="13617" y="21211"/>
                    <a:pt x="13613" y="21211"/>
                    <a:pt x="13566" y="21133"/>
                  </a:cubicBezTo>
                  <a:cubicBezTo>
                    <a:pt x="13526" y="21066"/>
                    <a:pt x="13503" y="20879"/>
                    <a:pt x="13498" y="20590"/>
                  </a:cubicBezTo>
                  <a:cubicBezTo>
                    <a:pt x="13494" y="20310"/>
                    <a:pt x="13536" y="20084"/>
                    <a:pt x="13604" y="20029"/>
                  </a:cubicBezTo>
                  <a:cubicBezTo>
                    <a:pt x="13632" y="20006"/>
                    <a:pt x="13686" y="19949"/>
                    <a:pt x="13721" y="19902"/>
                  </a:cubicBezTo>
                  <a:cubicBezTo>
                    <a:pt x="13757" y="19856"/>
                    <a:pt x="13790" y="19834"/>
                    <a:pt x="13795" y="19852"/>
                  </a:cubicBezTo>
                  <a:close/>
                  <a:moveTo>
                    <a:pt x="19462" y="19852"/>
                  </a:moveTo>
                  <a:cubicBezTo>
                    <a:pt x="19474" y="19896"/>
                    <a:pt x="19473" y="20170"/>
                    <a:pt x="19459" y="20451"/>
                  </a:cubicBezTo>
                  <a:cubicBezTo>
                    <a:pt x="19446" y="20733"/>
                    <a:pt x="19388" y="21049"/>
                    <a:pt x="19331" y="21139"/>
                  </a:cubicBezTo>
                  <a:cubicBezTo>
                    <a:pt x="19280" y="21221"/>
                    <a:pt x="19265" y="21223"/>
                    <a:pt x="19257" y="21145"/>
                  </a:cubicBezTo>
                  <a:cubicBezTo>
                    <a:pt x="19253" y="21112"/>
                    <a:pt x="19244" y="21096"/>
                    <a:pt x="19236" y="21114"/>
                  </a:cubicBezTo>
                  <a:cubicBezTo>
                    <a:pt x="19221" y="21146"/>
                    <a:pt x="19152" y="20746"/>
                    <a:pt x="19152" y="20628"/>
                  </a:cubicBezTo>
                  <a:cubicBezTo>
                    <a:pt x="19152" y="20491"/>
                    <a:pt x="19184" y="20214"/>
                    <a:pt x="19209" y="20142"/>
                  </a:cubicBezTo>
                  <a:cubicBezTo>
                    <a:pt x="19241" y="20047"/>
                    <a:pt x="19449" y="19808"/>
                    <a:pt x="19462" y="19852"/>
                  </a:cubicBezTo>
                  <a:close/>
                  <a:moveTo>
                    <a:pt x="17043" y="19858"/>
                  </a:moveTo>
                  <a:cubicBezTo>
                    <a:pt x="17049" y="19854"/>
                    <a:pt x="17055" y="19855"/>
                    <a:pt x="17059" y="19858"/>
                  </a:cubicBezTo>
                  <a:cubicBezTo>
                    <a:pt x="17070" y="19869"/>
                    <a:pt x="17073" y="19921"/>
                    <a:pt x="17075" y="20085"/>
                  </a:cubicBezTo>
                  <a:cubicBezTo>
                    <a:pt x="17077" y="20220"/>
                    <a:pt x="17072" y="20413"/>
                    <a:pt x="17065" y="20508"/>
                  </a:cubicBezTo>
                  <a:cubicBezTo>
                    <a:pt x="17047" y="20758"/>
                    <a:pt x="16986" y="21080"/>
                    <a:pt x="16952" y="21101"/>
                  </a:cubicBezTo>
                  <a:cubicBezTo>
                    <a:pt x="16936" y="21111"/>
                    <a:pt x="16919" y="21141"/>
                    <a:pt x="16915" y="21164"/>
                  </a:cubicBezTo>
                  <a:cubicBezTo>
                    <a:pt x="16904" y="21227"/>
                    <a:pt x="16870" y="21215"/>
                    <a:pt x="16863" y="21145"/>
                  </a:cubicBezTo>
                  <a:cubicBezTo>
                    <a:pt x="16859" y="21112"/>
                    <a:pt x="16850" y="21092"/>
                    <a:pt x="16843" y="21108"/>
                  </a:cubicBezTo>
                  <a:cubicBezTo>
                    <a:pt x="16818" y="21160"/>
                    <a:pt x="16779" y="20919"/>
                    <a:pt x="16773" y="20672"/>
                  </a:cubicBezTo>
                  <a:cubicBezTo>
                    <a:pt x="16763" y="20273"/>
                    <a:pt x="16816" y="20050"/>
                    <a:pt x="16939" y="19978"/>
                  </a:cubicBezTo>
                  <a:cubicBezTo>
                    <a:pt x="16963" y="19964"/>
                    <a:pt x="16990" y="19936"/>
                    <a:pt x="16999" y="19915"/>
                  </a:cubicBezTo>
                  <a:cubicBezTo>
                    <a:pt x="17008" y="19894"/>
                    <a:pt x="17028" y="19867"/>
                    <a:pt x="17043" y="19858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"/>
          <p:cNvSpPr/>
          <p:nvPr/>
        </p:nvSpPr>
        <p:spPr>
          <a:xfrm>
            <a:off x="1125442" y="6635018"/>
            <a:ext cx="22326615" cy="72193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chemeClr val="accent1">
                    <a:satOff val="5092"/>
                    <a:lumOff val="-28652"/>
                  </a:schemeClr>
                </a:solidFill>
              </a:defRPr>
            </a:pPr>
            <a:endParaRPr/>
          </a:p>
        </p:txBody>
      </p:sp>
      <p:sp>
        <p:nvSpPr>
          <p:cNvPr id="234" name="Our fin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Our findings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" name="The reduced 13C dissipative dynamics due to the structured environment (paramagnetic salt + 1H) can be determined analytically, giving"/>
              <p:cNvSpPr txBox="1">
                <a:spLocks noGrp="1"/>
              </p:cNvSpPr>
              <p:nvPr>
                <p:ph type="body" idx="21"/>
              </p:nvPr>
            </p:nvSpPr>
            <p:spPr>
              <a:xfrm>
                <a:off x="1206500" y="3040917"/>
                <a:ext cx="21971000" cy="4257676"/>
              </a:xfrm>
              <a:prstGeom prst="rect">
                <a:avLst/>
              </a:prstGeom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pPr>
                  <a:defRPr sz="6000"/>
                </a:pPr>
                <a:r>
                  <a:t>The reduced </a:t>
                </a:r>
                <a:r>
                  <a:rPr baseline="31999"/>
                  <a:t>13</a:t>
                </a:r>
                <a:r>
                  <a:t>C dissipative dynamics due to the structured environment (paramagnetic salt + </a:t>
                </a:r>
                <a:r>
                  <a:rPr baseline="31999"/>
                  <a:t>1</a:t>
                </a:r>
                <a:r>
                  <a:t>H) can be determined analytically, giving </a:t>
                </a:r>
                <a14:m>
                  <m:oMath xmlns:m="http://schemas.openxmlformats.org/officeDocument/2006/math"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)⟨</m:t>
                    </m:r>
                    <m:sSub>
                      <m:sSubPr>
                        <m:ctrlP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t> </a:t>
                </a:r>
              </a:p>
            </p:txBody>
          </p:sp>
        </mc:Choice>
        <mc:Fallback>
          <p:sp>
            <p:nvSpPr>
              <p:cNvPr id="235" name="The reduced 13C dissipative dynamics due to the structured environment (paramagnetic salt + 1H) can be determined analytically, giving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1"/>
              </p:nvPr>
            </p:nvSpPr>
            <p:spPr>
              <a:xfrm>
                <a:off x="1206500" y="3040917"/>
                <a:ext cx="21971000" cy="4257676"/>
              </a:xfrm>
              <a:prstGeom prst="rect">
                <a:avLst/>
              </a:prstGeom>
              <a:blipFill>
                <a:blip r:embed="rId2"/>
                <a:stretch>
                  <a:fillRect l="-1908" t="-4464" r="-867"/>
                </a:stretch>
              </a:blipFill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8" name="Group"/>
          <p:cNvGrpSpPr/>
          <p:nvPr/>
        </p:nvGrpSpPr>
        <p:grpSpPr>
          <a:xfrm>
            <a:off x="2084830" y="6711335"/>
            <a:ext cx="18849836" cy="1548989"/>
            <a:chOff x="0" y="0"/>
            <a:chExt cx="18849835" cy="1548987"/>
          </a:xfrm>
        </p:grpSpPr>
        <p:pic>
          <p:nvPicPr>
            <p:cNvPr id="23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275827" cy="1548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0595" y="0"/>
              <a:ext cx="6819241" cy="1548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"/>
          <p:cNvGrpSpPr/>
          <p:nvPr/>
        </p:nvGrpSpPr>
        <p:grpSpPr>
          <a:xfrm>
            <a:off x="1779679" y="8546680"/>
            <a:ext cx="19460138" cy="4955157"/>
            <a:chOff x="0" y="0"/>
            <a:chExt cx="19460136" cy="4955156"/>
          </a:xfrm>
        </p:grpSpPr>
        <p:pic>
          <p:nvPicPr>
            <p:cNvPr id="23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167412"/>
              <a:ext cx="6137665" cy="3787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8568" y="1167412"/>
              <a:ext cx="6139612" cy="3787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23883" y="1311496"/>
              <a:ext cx="5236254" cy="32424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Line"/>
            <p:cNvSpPr/>
            <p:nvPr/>
          </p:nvSpPr>
          <p:spPr>
            <a:xfrm>
              <a:off x="399697" y="946151"/>
              <a:ext cx="18036007" cy="1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0"/>
                </a:spcBef>
                <a:defRPr sz="3600"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/>
            </a:p>
          </p:txBody>
        </p:sp>
        <p:sp>
          <p:nvSpPr>
            <p:cNvPr id="243" name="Non-Markovian to Markovian dynamics (salt concentration increases)"/>
            <p:cNvSpPr txBox="1"/>
            <p:nvPr/>
          </p:nvSpPr>
          <p:spPr>
            <a:xfrm>
              <a:off x="1009593" y="-1"/>
              <a:ext cx="16503845" cy="867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spcBef>
                  <a:spcPts val="0"/>
                </a:spcBef>
                <a:defRPr sz="47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Non-Markovian to Markovian dynamics (salt concentration increases)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"/>
          <p:cNvSpPr/>
          <p:nvPr/>
        </p:nvSpPr>
        <p:spPr>
          <a:xfrm>
            <a:off x="1125442" y="4806101"/>
            <a:ext cx="22326615" cy="93948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chemeClr val="accent1">
                    <a:satOff val="5092"/>
                    <a:lumOff val="-28652"/>
                  </a:schemeClr>
                </a:solidFill>
              </a:defRPr>
            </a:pPr>
            <a:endParaRPr/>
          </a:p>
        </p:txBody>
      </p:sp>
      <p:sp>
        <p:nvSpPr>
          <p:cNvPr id="247" name="Our fin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Our findings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8" name="The path length of the state   can be written as:"/>
              <p:cNvSpPr txBox="1">
                <a:spLocks noGrp="1"/>
              </p:cNvSpPr>
              <p:nvPr>
                <p:ph type="body" idx="21"/>
              </p:nvPr>
            </p:nvSpPr>
            <p:spPr>
              <a:xfrm>
                <a:off x="1206500" y="3040917"/>
                <a:ext cx="21971000" cy="4257676"/>
              </a:xfrm>
              <a:prstGeom prst="rect">
                <a:avLst/>
              </a:prstGeom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pPr>
                  <a:defRPr sz="6000"/>
                </a:pPr>
                <a:r>
                  <a:t>The path length of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7300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t> can be written as:</a:t>
                </a:r>
              </a:p>
            </p:txBody>
          </p:sp>
        </mc:Choice>
        <mc:Fallback>
          <p:sp>
            <p:nvSpPr>
              <p:cNvPr id="248" name="The path length of the state   can be written as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1"/>
              </p:nvPr>
            </p:nvSpPr>
            <p:spPr>
              <a:xfrm>
                <a:off x="1206500" y="3040917"/>
                <a:ext cx="21971000" cy="4257676"/>
              </a:xfrm>
              <a:prstGeom prst="rect">
                <a:avLst/>
              </a:prstGeom>
              <a:blipFill>
                <a:blip r:embed="rId2"/>
                <a:stretch>
                  <a:fillRect l="-1908" t="-595"/>
                </a:stretch>
              </a:blipFill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43" y="4955457"/>
            <a:ext cx="9277314" cy="18747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"/>
          <p:cNvGrpSpPr/>
          <p:nvPr/>
        </p:nvGrpSpPr>
        <p:grpSpPr>
          <a:xfrm>
            <a:off x="1408236" y="6399836"/>
            <a:ext cx="18990247" cy="6909401"/>
            <a:chOff x="0" y="0"/>
            <a:chExt cx="18990245" cy="6909399"/>
          </a:xfrm>
        </p:grpSpPr>
        <p:pic>
          <p:nvPicPr>
            <p:cNvPr id="25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588" y="1258140"/>
              <a:ext cx="5974128" cy="1739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3" name="Group"/>
            <p:cNvGrpSpPr/>
            <p:nvPr/>
          </p:nvGrpSpPr>
          <p:grpSpPr>
            <a:xfrm>
              <a:off x="754761" y="4519989"/>
              <a:ext cx="18235485" cy="2389411"/>
              <a:chOff x="0" y="0"/>
              <a:chExt cx="18235483" cy="2389410"/>
            </a:xfrm>
          </p:grpSpPr>
          <p:pic>
            <p:nvPicPr>
              <p:cNvPr id="251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208174"/>
                <a:ext cx="10002557" cy="19730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2" name="Image" descr="Imag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9734" y="0"/>
                <a:ext cx="7895751" cy="23894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54" name="Quantum Fisher:"/>
            <p:cNvSpPr txBox="1"/>
            <p:nvPr/>
          </p:nvSpPr>
          <p:spPr>
            <a:xfrm>
              <a:off x="0" y="-1"/>
              <a:ext cx="10699207" cy="953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613610" indent="-228600" algn="just" defTabSz="584200">
                <a:spcBef>
                  <a:spcPts val="0"/>
                </a:spcBef>
                <a:buClr>
                  <a:srgbClr val="535353"/>
                </a:buClr>
                <a:buSzPct val="100000"/>
                <a:buChar char="-"/>
                <a:defRPr sz="50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Quantum Fisher:</a:t>
              </a:r>
            </a:p>
          </p:txBody>
        </p:sp>
        <p:sp>
          <p:nvSpPr>
            <p:cNvPr id="255" name="Wigner-Yanase:"/>
            <p:cNvSpPr txBox="1"/>
            <p:nvPr/>
          </p:nvSpPr>
          <p:spPr>
            <a:xfrm>
              <a:off x="0" y="3771041"/>
              <a:ext cx="10699207" cy="953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613610" indent="-228600" algn="just" defTabSz="584200">
                <a:spcBef>
                  <a:spcPts val="0"/>
                </a:spcBef>
                <a:buClr>
                  <a:srgbClr val="535353"/>
                </a:buClr>
                <a:buSzPct val="100000"/>
                <a:buChar char="-"/>
                <a:defRPr sz="50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Wigner-Yanase: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"/>
          <p:cNvSpPr/>
          <p:nvPr/>
        </p:nvSpPr>
        <p:spPr>
          <a:xfrm>
            <a:off x="1125442" y="4404251"/>
            <a:ext cx="22326615" cy="94707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chemeClr val="accent1">
                    <a:satOff val="5092"/>
                    <a:lumOff val="-28652"/>
                  </a:schemeClr>
                </a:solidFill>
              </a:defRPr>
            </a:pPr>
            <a:endParaRPr/>
          </a:p>
        </p:txBody>
      </p:sp>
      <p:sp>
        <p:nvSpPr>
          <p:cNvPr id="259" name="Our fin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Our findings</a:t>
            </a:r>
          </a:p>
        </p:txBody>
      </p:sp>
      <p:sp>
        <p:nvSpPr>
          <p:cNvPr id="260" name="Relative deviations:"/>
          <p:cNvSpPr txBox="1">
            <a:spLocks noGrp="1"/>
          </p:cNvSpPr>
          <p:nvPr>
            <p:ph type="body" idx="21"/>
          </p:nvPr>
        </p:nvSpPr>
        <p:spPr>
          <a:xfrm>
            <a:off x="1206500" y="3040917"/>
            <a:ext cx="21971000" cy="425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6000"/>
            </a:lvl1pPr>
          </a:lstStyle>
          <a:p>
            <a:r>
              <a:t>Relative deviations: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413" y="4590931"/>
            <a:ext cx="12650783" cy="909737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non-Markovian to Markovian dynamics"/>
          <p:cNvSpPr txBox="1"/>
          <p:nvPr/>
        </p:nvSpPr>
        <p:spPr>
          <a:xfrm rot="16200000">
            <a:off x="-392152" y="8688343"/>
            <a:ext cx="738214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spcBef>
                <a:spcPts val="0"/>
              </a:spcBef>
              <a:defRPr sz="37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non-Markovian to Markovian dynamics </a:t>
            </a:r>
          </a:p>
        </p:txBody>
      </p:sp>
      <p:sp>
        <p:nvSpPr>
          <p:cNvPr id="263" name="Line"/>
          <p:cNvSpPr/>
          <p:nvPr/>
        </p:nvSpPr>
        <p:spPr>
          <a:xfrm flipV="1">
            <a:off x="3663045" y="4996521"/>
            <a:ext cx="1" cy="8018645"/>
          </a:xfrm>
          <a:prstGeom prst="line">
            <a:avLst/>
          </a:prstGeom>
          <a:ln w="63500">
            <a:solidFill>
              <a:srgbClr val="5A5F5E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36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grpSp>
        <p:nvGrpSpPr>
          <p:cNvPr id="267" name="Group"/>
          <p:cNvGrpSpPr/>
          <p:nvPr/>
        </p:nvGrpSpPr>
        <p:grpSpPr>
          <a:xfrm>
            <a:off x="14162174" y="4730859"/>
            <a:ext cx="6503060" cy="2862475"/>
            <a:chOff x="0" y="0"/>
            <a:chExt cx="6503058" cy="2862474"/>
          </a:xfrm>
        </p:grpSpPr>
        <p:sp>
          <p:nvSpPr>
            <p:cNvPr id="264" name="Oval"/>
            <p:cNvSpPr/>
            <p:nvPr/>
          </p:nvSpPr>
          <p:spPr>
            <a:xfrm>
              <a:off x="0" y="0"/>
              <a:ext cx="2636441" cy="2071053"/>
            </a:xfrm>
            <a:prstGeom prst="ellipse">
              <a:avLst/>
            </a:prstGeom>
            <a:noFill/>
            <a:ln w="50800" cap="flat">
              <a:solidFill>
                <a:srgbClr val="FFA25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0"/>
                </a:spcBef>
                <a:defRPr sz="3600"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/>
            </a:p>
          </p:txBody>
        </p:sp>
        <p:sp>
          <p:nvSpPr>
            <p:cNvPr id="265" name="Crossovers…"/>
            <p:cNvSpPr txBox="1"/>
            <p:nvPr/>
          </p:nvSpPr>
          <p:spPr>
            <a:xfrm>
              <a:off x="4042111" y="322474"/>
              <a:ext cx="2460948" cy="254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584200">
                <a:spcBef>
                  <a:spcPts val="0"/>
                </a:spcBef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Crossovers</a:t>
              </a:r>
            </a:p>
            <a:p>
              <a:pPr algn="ctr" defTabSz="584200">
                <a:spcBef>
                  <a:spcPts val="0"/>
                </a:spcBef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Between </a:t>
              </a:r>
            </a:p>
            <a:p>
              <a:pPr algn="ctr" defTabSz="584200">
                <a:spcBef>
                  <a:spcPts val="0"/>
                </a:spcBef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FI and WY</a:t>
              </a:r>
            </a:p>
            <a:p>
              <a:pPr algn="ctr" defTabSz="584200">
                <a:spcBef>
                  <a:spcPts val="0"/>
                </a:spcBef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Bounds</a:t>
              </a:r>
            </a:p>
          </p:txBody>
        </p:sp>
        <p:cxnSp>
          <p:nvCxnSpPr>
            <p:cNvPr id="266" name="Connection Line"/>
            <p:cNvCxnSpPr>
              <a:stCxn id="264" idx="0"/>
              <a:endCxn id="265" idx="0"/>
            </p:cNvCxnSpPr>
            <p:nvPr/>
          </p:nvCxnSpPr>
          <p:spPr>
            <a:xfrm>
              <a:off x="1318220" y="1035526"/>
              <a:ext cx="3954366" cy="556949"/>
            </a:xfrm>
            <a:prstGeom prst="straightConnector1">
              <a:avLst/>
            </a:prstGeom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pic>
        <p:nvPicPr>
          <p:cNvPr id="2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3024" y="8743664"/>
            <a:ext cx="6428077" cy="168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ommun Phys 7, 142 (2024)"/>
          <p:cNvSpPr txBox="1"/>
          <p:nvPr/>
        </p:nvSpPr>
        <p:spPr>
          <a:xfrm>
            <a:off x="19328060" y="13203921"/>
            <a:ext cx="404022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spcBef>
                <a:spcPts val="0"/>
              </a:spcBef>
              <a:defRPr sz="2200" b="1">
                <a:solidFill>
                  <a:srgbClr val="80878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Commun Phys 7, 142 (2024)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Conclusions</a:t>
            </a:r>
          </a:p>
        </p:txBody>
      </p:sp>
      <p:sp>
        <p:nvSpPr>
          <p:cNvPr id="272" name="As for our physical system, we found that the tightness of the QSL bound was related to the non-dissipative character of the system evolution, showing crossovers between the tightness of QFI and WY.…"/>
          <p:cNvSpPr txBox="1">
            <a:spLocks noGrp="1"/>
          </p:cNvSpPr>
          <p:nvPr>
            <p:ph type="body" idx="21"/>
          </p:nvPr>
        </p:nvSpPr>
        <p:spPr>
          <a:xfrm>
            <a:off x="1206500" y="3486177"/>
            <a:ext cx="21971001" cy="97795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As for our physical system, we found that the tightness of the QSL bound was related to the non-dissipative character of the system evolution, showing </a:t>
            </a:r>
            <a:r>
              <a:rPr b="1" dirty="0">
                <a:latin typeface="Produkt Regular"/>
                <a:ea typeface="Produkt Regular"/>
                <a:cs typeface="Produkt Regular"/>
                <a:sym typeface="Produkt Regular"/>
              </a:rPr>
              <a:t>crossovers</a:t>
            </a:r>
            <a:r>
              <a:rPr dirty="0"/>
              <a:t> between the tightness of QFI and WY.</a:t>
            </a:r>
          </a:p>
          <a:p>
            <a:endParaRPr dirty="0"/>
          </a:p>
          <a:p>
            <a:r>
              <a:rPr dirty="0"/>
              <a:t>Such results suggest that neither QFI nor WY metrics can be seen as fundamental, even when considering the dynamics of the </a:t>
            </a:r>
            <a:r>
              <a:rPr dirty="0">
                <a:latin typeface="Produkt Regular"/>
                <a:ea typeface="Produkt Regular"/>
                <a:cs typeface="Produkt Regular"/>
                <a:sym typeface="Produkt Regular"/>
              </a:rPr>
              <a:t>same</a:t>
            </a:r>
            <a:r>
              <a:rPr dirty="0"/>
              <a:t> open quantum system.</a:t>
            </a:r>
          </a:p>
        </p:txBody>
      </p:sp>
      <p:sp>
        <p:nvSpPr>
          <p:cNvPr id="273" name="Commun Phys 7, 142 (2024)"/>
          <p:cNvSpPr txBox="1"/>
          <p:nvPr/>
        </p:nvSpPr>
        <p:spPr>
          <a:xfrm>
            <a:off x="19983544" y="13110280"/>
            <a:ext cx="404022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spcBef>
                <a:spcPts val="0"/>
              </a:spcBef>
              <a:defRPr sz="22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Commun Phys 7, 142 (2024)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Unknown.jpeg" descr="Unknown.jpeg"/>
          <p:cNvPicPr>
            <a:picLocks noChangeAspect="1"/>
          </p:cNvPicPr>
          <p:nvPr/>
        </p:nvPicPr>
        <p:blipFill>
          <a:blip r:embed="rId2"/>
          <a:srcRect l="9523" r="20862"/>
          <a:stretch>
            <a:fillRect/>
          </a:stretch>
        </p:blipFill>
        <p:spPr>
          <a:xfrm>
            <a:off x="910217" y="803275"/>
            <a:ext cx="2151488" cy="3090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thumbnail_image.png" descr="thumbnail_image.png"/>
          <p:cNvPicPr>
            <a:picLocks noChangeAspect="1"/>
          </p:cNvPicPr>
          <p:nvPr/>
        </p:nvPicPr>
        <p:blipFill>
          <a:blip r:embed="rId3"/>
          <a:srcRect l="5494" t="3434" r="58733" b="21409"/>
          <a:stretch>
            <a:fillRect/>
          </a:stretch>
        </p:blipFill>
        <p:spPr>
          <a:xfrm>
            <a:off x="887421" y="4128310"/>
            <a:ext cx="2197254" cy="3077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Unknown.jpeg" descr="Unknown.jpeg"/>
          <p:cNvPicPr>
            <a:picLocks noChangeAspect="1"/>
          </p:cNvPicPr>
          <p:nvPr/>
        </p:nvPicPr>
        <p:blipFill>
          <a:blip r:embed="rId4"/>
          <a:srcRect l="13789" r="799"/>
          <a:stretch>
            <a:fillRect/>
          </a:stretch>
        </p:blipFill>
        <p:spPr>
          <a:xfrm>
            <a:off x="897308" y="7505200"/>
            <a:ext cx="2177486" cy="2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1394924543.png" descr="1394924543.png"/>
          <p:cNvPicPr>
            <a:picLocks noChangeAspect="1"/>
          </p:cNvPicPr>
          <p:nvPr/>
        </p:nvPicPr>
        <p:blipFill>
          <a:blip r:embed="rId5"/>
          <a:srcRect l="49582"/>
          <a:stretch>
            <a:fillRect/>
          </a:stretch>
        </p:blipFill>
        <p:spPr>
          <a:xfrm>
            <a:off x="781129" y="10358597"/>
            <a:ext cx="2409612" cy="255412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Diego Paiva Pires (Universidade Federal do Maranhão - Brazil)"/>
          <p:cNvSpPr txBox="1"/>
          <p:nvPr/>
        </p:nvSpPr>
        <p:spPr>
          <a:xfrm>
            <a:off x="3788618" y="1875432"/>
            <a:ext cx="17839056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Diego Paiva Pires (Universidade Federal do Maranhão - Brazil)</a:t>
            </a:r>
          </a:p>
        </p:txBody>
      </p:sp>
      <p:sp>
        <p:nvSpPr>
          <p:cNvPr id="186" name="Eduardo R. deAzevedo (Universidade de São Paulo - Brazil)"/>
          <p:cNvSpPr txBox="1"/>
          <p:nvPr/>
        </p:nvSpPr>
        <p:spPr>
          <a:xfrm>
            <a:off x="3788618" y="5194117"/>
            <a:ext cx="17012286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Eduardo R. deAzevedo (Universidade de São Paulo - Brazil)</a:t>
            </a:r>
          </a:p>
        </p:txBody>
      </p:sp>
      <p:sp>
        <p:nvSpPr>
          <p:cNvPr id="187" name="Diogo O. Soares-Pinto  (Universidade de São Paulo - Brazil)"/>
          <p:cNvSpPr txBox="1"/>
          <p:nvPr/>
        </p:nvSpPr>
        <p:spPr>
          <a:xfrm>
            <a:off x="3788618" y="8309269"/>
            <a:ext cx="16944341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Diogo O. Soares-Pinto  (Universidade de São Paulo - Brazil)</a:t>
            </a:r>
          </a:p>
        </p:txBody>
      </p:sp>
      <p:sp>
        <p:nvSpPr>
          <p:cNvPr id="188" name="Jefferson G. Filgueiras (Universidade Federal Fluminense - Brazil)"/>
          <p:cNvSpPr txBox="1"/>
          <p:nvPr/>
        </p:nvSpPr>
        <p:spPr>
          <a:xfrm>
            <a:off x="3928132" y="11424421"/>
            <a:ext cx="18517236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Jefferson G. Filgueiras (Universidade Federal Fluminense - Brazil)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What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>
              <a:buSzPct val="100000"/>
              <a:buChar char="•"/>
              <a:defRPr sz="6000"/>
            </a:pPr>
            <a:r>
              <a:t>What?</a:t>
            </a:r>
          </a:p>
          <a:p>
            <a:pPr marL="571500" indent="-571500">
              <a:buSzPct val="100000"/>
              <a:buChar char="•"/>
              <a:defRPr sz="6000"/>
            </a:pPr>
            <a:r>
              <a:t>Why?</a:t>
            </a:r>
          </a:p>
          <a:p>
            <a:pPr marL="571500" indent="-571500">
              <a:buSzPct val="100000"/>
              <a:buChar char="•"/>
              <a:defRPr sz="6000"/>
            </a:pPr>
            <a:r>
              <a:t>How?</a:t>
            </a:r>
          </a:p>
          <a:p>
            <a:pPr marL="571500" indent="-571500">
              <a:buSzPct val="100000"/>
              <a:buChar char="•"/>
              <a:defRPr sz="6000"/>
            </a:pPr>
            <a:r>
              <a:t>Our findings</a:t>
            </a:r>
          </a:p>
        </p:txBody>
      </p:sp>
      <p:sp>
        <p:nvSpPr>
          <p:cNvPr id="191" name="Agen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Agenda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What?</a:t>
            </a:r>
          </a:p>
        </p:txBody>
      </p:sp>
      <p:sp>
        <p:nvSpPr>
          <p:cNvPr id="194" name="By controlling the system-environment coupling, we experimentally evaluated geometric Quantum Speed Limits for paradigmatic metrics."/>
          <p:cNvSpPr txBox="1">
            <a:spLocks noGrp="1"/>
          </p:cNvSpPr>
          <p:nvPr>
            <p:ph type="body" idx="21"/>
          </p:nvPr>
        </p:nvSpPr>
        <p:spPr>
          <a:xfrm>
            <a:off x="1206499" y="3040917"/>
            <a:ext cx="21971001" cy="39750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6000"/>
            </a:lvl1pPr>
          </a:lstStyle>
          <a:p>
            <a:r>
              <a:t>By controlling the system-environment coupling, we experimentally evaluated geometric Quantum Speed Limits for paradigmatic metrics.</a:t>
            </a:r>
          </a:p>
        </p:txBody>
      </p:sp>
      <p:sp>
        <p:nvSpPr>
          <p:cNvPr id="195" name="Key points:…"/>
          <p:cNvSpPr txBox="1">
            <a:spLocks noGrp="1"/>
          </p:cNvSpPr>
          <p:nvPr>
            <p:ph type="body" sz="half" idx="1"/>
          </p:nvPr>
        </p:nvSpPr>
        <p:spPr>
          <a:xfrm>
            <a:off x="1206500" y="7732804"/>
            <a:ext cx="21971001" cy="5345693"/>
          </a:xfrm>
          <a:prstGeom prst="rect">
            <a:avLst/>
          </a:prstGeom>
        </p:spPr>
        <p:txBody>
          <a:bodyPr/>
          <a:lstStyle/>
          <a:p>
            <a:pPr marL="0" indent="0" defTabSz="2121354">
              <a:spcBef>
                <a:spcPts val="4000"/>
              </a:spcBef>
              <a:buSzTx/>
              <a:buNone/>
              <a:defRPr sz="4350"/>
            </a:pPr>
            <a:r>
              <a:t>Key points:</a:t>
            </a:r>
          </a:p>
          <a:p>
            <a:pPr marL="950213" indent="-397763" defTabSz="2121354">
              <a:spcBef>
                <a:spcPts val="4000"/>
              </a:spcBef>
              <a:defRPr sz="4350"/>
            </a:pPr>
            <a:r>
              <a:t>The open system quantum dynamic is due to a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structured environment</a:t>
            </a:r>
            <a:r>
              <a:t>.</a:t>
            </a:r>
          </a:p>
          <a:p>
            <a:pPr marL="950213" indent="-397763" defTabSz="2121354">
              <a:spcBef>
                <a:spcPts val="4000"/>
              </a:spcBef>
              <a:defRPr sz="4350"/>
            </a:pPr>
            <a:r>
              <a:rPr b="1">
                <a:latin typeface="Graphik"/>
                <a:ea typeface="Graphik"/>
                <a:cs typeface="Graphik"/>
                <a:sym typeface="Graphik"/>
              </a:rPr>
              <a:t>Markovian</a:t>
            </a:r>
            <a:r>
              <a:t> and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non-Markovian</a:t>
            </a:r>
            <a:r>
              <a:t> regimes could be exploited.  </a:t>
            </a:r>
          </a:p>
          <a:p>
            <a:pPr marL="950213" indent="-397763" defTabSz="2121354">
              <a:spcBef>
                <a:spcPts val="4000"/>
              </a:spcBef>
              <a:defRPr sz="4350"/>
            </a:pPr>
            <a:r>
              <a:t>We could derive analytical expressions for our figure of merit in terms of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expectation values of observables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Wh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Why?</a:t>
            </a:r>
          </a:p>
        </p:txBody>
      </p:sp>
      <p:sp>
        <p:nvSpPr>
          <p:cNvPr id="198" name="QSL is related to the distinguishability of quantum states and a fundamental lower bound for the time evolution of quantum systems."/>
          <p:cNvSpPr txBox="1">
            <a:spLocks noGrp="1"/>
          </p:cNvSpPr>
          <p:nvPr>
            <p:ph type="body" idx="21"/>
          </p:nvPr>
        </p:nvSpPr>
        <p:spPr>
          <a:xfrm>
            <a:off x="1206500" y="3040917"/>
            <a:ext cx="21971000" cy="425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6000"/>
            </a:lvl1pPr>
          </a:lstStyle>
          <a:p>
            <a:r>
              <a:t>QSL is related to the distinguishability of quantum states and a fundamental lower bound for the time evolution of quantum systems.</a:t>
            </a:r>
          </a:p>
        </p:txBody>
      </p:sp>
      <p:sp>
        <p:nvSpPr>
          <p:cNvPr id="199" name="Key points:…"/>
          <p:cNvSpPr txBox="1">
            <a:spLocks noGrp="1"/>
          </p:cNvSpPr>
          <p:nvPr>
            <p:ph type="body" sz="half" idx="1"/>
          </p:nvPr>
        </p:nvSpPr>
        <p:spPr>
          <a:xfrm>
            <a:off x="1206500" y="7732804"/>
            <a:ext cx="21971000" cy="53456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5000"/>
            </a:pPr>
            <a:r>
              <a:rPr dirty="0"/>
              <a:t>Key points:</a:t>
            </a:r>
          </a:p>
          <a:p>
            <a:pPr marL="1092200">
              <a:defRPr sz="5000"/>
            </a:pPr>
            <a:r>
              <a:rPr dirty="0"/>
              <a:t>The modern view relates QSL to </a:t>
            </a:r>
            <a:r>
              <a:rPr b="1" dirty="0">
                <a:latin typeface="Graphik"/>
                <a:ea typeface="Graphik"/>
                <a:cs typeface="Graphik"/>
                <a:sym typeface="Graphik"/>
              </a:rPr>
              <a:t>Information geometry</a:t>
            </a:r>
            <a:r>
              <a:rPr dirty="0"/>
              <a:t>. </a:t>
            </a:r>
          </a:p>
          <a:p>
            <a:pPr lvl="4">
              <a:buChar char="‣"/>
              <a:defRPr sz="5000"/>
            </a:pPr>
            <a:r>
              <a:rPr dirty="0"/>
              <a:t>Quantum Fisher information:</a:t>
            </a:r>
          </a:p>
          <a:p>
            <a:pPr lvl="4">
              <a:buChar char="‣"/>
              <a:defRPr sz="5000"/>
            </a:pPr>
            <a:r>
              <a:rPr dirty="0"/>
              <a:t>Wigner-Yanase skew Information: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11357419" y="10405650"/>
            <a:ext cx="9662097" cy="2231939"/>
            <a:chOff x="0" y="0"/>
            <a:chExt cx="9662096" cy="2231937"/>
          </a:xfrm>
        </p:grpSpPr>
        <p:pic>
          <p:nvPicPr>
            <p:cNvPr id="20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37500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4096" y="1406437"/>
              <a:ext cx="8128001" cy="825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e origin of the QSL"/>
          <p:cNvSpPr txBox="1">
            <a:spLocks noGrp="1"/>
          </p:cNvSpPr>
          <p:nvPr>
            <p:ph type="title"/>
          </p:nvPr>
        </p:nvSpPr>
        <p:spPr>
          <a:xfrm>
            <a:off x="7302499" y="631787"/>
            <a:ext cx="9779001" cy="1689101"/>
          </a:xfrm>
          <a:prstGeom prst="rect">
            <a:avLst/>
          </a:prstGeom>
        </p:spPr>
        <p:txBody>
          <a:bodyPr/>
          <a:lstStyle>
            <a:lvl1pPr defTabSz="1926287">
              <a:defRPr sz="7900" u="sng" spc="-79"/>
            </a:lvl1pPr>
          </a:lstStyle>
          <a:p>
            <a:r>
              <a:t>The origin of the QSL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" name="What is the minimum   so  ?"/>
              <p:cNvSpPr txBox="1"/>
              <p:nvPr/>
            </p:nvSpPr>
            <p:spPr>
              <a:xfrm>
                <a:off x="1206499" y="3040917"/>
                <a:ext cx="23147872" cy="42576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defTabSz="825500">
                  <a:spcBef>
                    <a:spcPts val="0"/>
                  </a:spcBef>
                  <a:defRPr sz="6000">
                    <a:latin typeface="+mn-lt"/>
                    <a:ea typeface="+mn-ea"/>
                    <a:cs typeface="+mn-cs"/>
                    <a:sym typeface="Produkt Extralight"/>
                  </a:defRPr>
                </a:pPr>
                <a:r>
                  <a:t>What is the minimum </a:t>
                </a:r>
                <a14:m>
                  <m:oMath xmlns:m="http://schemas.openxmlformats.org/officeDocument/2006/math"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t> so </a:t>
                </a:r>
                <a14:m>
                  <m:oMath xmlns:m="http://schemas.openxmlformats.org/officeDocument/2006/math"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(0)|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sz="73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t>?</a:t>
                </a:r>
              </a:p>
            </p:txBody>
          </p:sp>
        </mc:Choice>
        <mc:Fallback>
          <p:sp>
            <p:nvSpPr>
              <p:cNvPr id="205" name="What is the minimum   so  ?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3040917"/>
                <a:ext cx="23147872" cy="4257676"/>
              </a:xfrm>
              <a:prstGeom prst="rect">
                <a:avLst/>
              </a:prstGeom>
              <a:blipFill>
                <a:blip r:embed="rId2"/>
                <a:stretch>
                  <a:fillRect l="-1810" t="-5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wo incompatible lower bounds are found: Which is the tightest?…"/>
          <p:cNvSpPr txBox="1">
            <a:spLocks noGrp="1"/>
          </p:cNvSpPr>
          <p:nvPr>
            <p:ph type="body" sz="half" idx="1"/>
          </p:nvPr>
        </p:nvSpPr>
        <p:spPr>
          <a:xfrm>
            <a:off x="1206499" y="5916762"/>
            <a:ext cx="21971001" cy="534569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5000"/>
            </a:pPr>
            <a:r>
              <a:t>Two incompatible lower bounds are found: Which is the tightest?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endParaRPr/>
          </a:p>
          <a:p>
            <a:pPr lvl="4">
              <a:buChar char="‣"/>
              <a:defRPr sz="5000"/>
            </a:pPr>
            <a:r>
              <a:t>Mandelstam and Tamm (1945):</a:t>
            </a:r>
          </a:p>
          <a:p>
            <a:pPr lvl="4">
              <a:buChar char="‣"/>
              <a:defRPr sz="5000"/>
            </a:pPr>
            <a:r>
              <a:t>Margolus and Levitin (1998):</a:t>
            </a:r>
          </a:p>
        </p:txBody>
      </p:sp>
      <p:grpSp>
        <p:nvGrpSpPr>
          <p:cNvPr id="209" name="Group"/>
          <p:cNvGrpSpPr/>
          <p:nvPr/>
        </p:nvGrpSpPr>
        <p:grpSpPr>
          <a:xfrm>
            <a:off x="11307251" y="8018622"/>
            <a:ext cx="7554163" cy="2271171"/>
            <a:chOff x="0" y="0"/>
            <a:chExt cx="7554161" cy="2271169"/>
          </a:xfrm>
        </p:grpSpPr>
        <p:pic>
          <p:nvPicPr>
            <p:cNvPr id="20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61" y="0"/>
              <a:ext cx="6731001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572669"/>
              <a:ext cx="5270500" cy="69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" name="Solution:"/>
          <p:cNvSpPr txBox="1"/>
          <p:nvPr/>
        </p:nvSpPr>
        <p:spPr>
          <a:xfrm>
            <a:off x="6376967" y="12080184"/>
            <a:ext cx="2826766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Solution: 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935" y="12204009"/>
            <a:ext cx="6477001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evitin-Toffoli (2009)"/>
          <p:cNvSpPr txBox="1"/>
          <p:nvPr/>
        </p:nvSpPr>
        <p:spPr>
          <a:xfrm>
            <a:off x="16785700" y="12080184"/>
            <a:ext cx="6026201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Levitin-Toffoli (2009)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o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Today</a:t>
            </a:r>
          </a:p>
        </p:txBody>
      </p:sp>
      <p:sp>
        <p:nvSpPr>
          <p:cNvPr id="215" name="In addition to setting a lower bound on how fast the evolution can be (quantum computing), several works have found applications of QSL in quantum many-body systems, quantum thermodynamics, and non-equilibrium quantum dynamics."/>
          <p:cNvSpPr txBox="1">
            <a:spLocks noGrp="1"/>
          </p:cNvSpPr>
          <p:nvPr>
            <p:ph type="body" idx="21"/>
          </p:nvPr>
        </p:nvSpPr>
        <p:spPr>
          <a:xfrm>
            <a:off x="1206500" y="3864953"/>
            <a:ext cx="21971001" cy="72400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  <a:defRPr sz="6000"/>
            </a:pPr>
            <a:r>
              <a:t>In addition to setting a lower bound on how fast the evolution can be </a:t>
            </a:r>
            <a:r>
              <a:rPr>
                <a:latin typeface="Produkt Regular"/>
                <a:ea typeface="Produkt Regular"/>
                <a:cs typeface="Produkt Regular"/>
                <a:sym typeface="Produkt Regular"/>
              </a:rPr>
              <a:t>(quantum computing)</a:t>
            </a:r>
            <a:r>
              <a:t>, several works have found applications of QSL in </a:t>
            </a:r>
            <a:r>
              <a:rPr>
                <a:latin typeface="Produkt Regular"/>
                <a:ea typeface="Produkt Regular"/>
                <a:cs typeface="Produkt Regular"/>
                <a:sym typeface="Produkt Regular"/>
              </a:rPr>
              <a:t>quantum many-body</a:t>
            </a:r>
            <a:r>
              <a:t> </a:t>
            </a:r>
            <a:r>
              <a:rPr>
                <a:latin typeface="Produkt Regular"/>
                <a:ea typeface="Produkt Regular"/>
                <a:cs typeface="Produkt Regular"/>
                <a:sym typeface="Produkt Regular"/>
              </a:rPr>
              <a:t>systems</a:t>
            </a:r>
            <a:r>
              <a:t>, </a:t>
            </a:r>
            <a:r>
              <a:rPr>
                <a:latin typeface="Produkt Regular"/>
                <a:ea typeface="Produkt Regular"/>
                <a:cs typeface="Produkt Regular"/>
                <a:sym typeface="Produkt Regular"/>
              </a:rPr>
              <a:t>quantum thermodynamics</a:t>
            </a:r>
            <a:r>
              <a:t>, and </a:t>
            </a:r>
            <a:r>
              <a:rPr>
                <a:latin typeface="Produkt Regular"/>
                <a:ea typeface="Produkt Regular"/>
                <a:cs typeface="Produkt Regular"/>
                <a:sym typeface="Produkt Regular"/>
              </a:rPr>
              <a:t>non-equilibrium quantum dynamics</a:t>
            </a:r>
            <a:r>
              <a:t>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How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How?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We performed NMR experiments by diluting the paramagnetic salt iron(III) acetylacetonate (Fe(acac)3) to chloroform solutions (CHCl3).…"/>
              <p:cNvSpPr txBox="1">
                <a:spLocks noGrp="1"/>
              </p:cNvSpPr>
              <p:nvPr>
                <p:ph type="body" idx="21"/>
              </p:nvPr>
            </p:nvSpPr>
            <p:spPr>
              <a:xfrm>
                <a:off x="1206499" y="3040917"/>
                <a:ext cx="21971001" cy="8697628"/>
              </a:xfrm>
              <a:prstGeom prst="rect">
                <a:avLst/>
              </a:prstGeom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pPr>
                  <a:defRPr sz="6000"/>
                </a:pPr>
                <a:r>
                  <a:t>We performed NMR experiments by diluting the paramagnetic salt iron(III) acetylacetonate (Fe(acac)</a:t>
                </a:r>
                <a:r>
                  <a:rPr baseline="-5999"/>
                  <a:t>3</a:t>
                </a:r>
                <a:r>
                  <a:t>) to chloroform solutions (CHCl</a:t>
                </a:r>
                <a:r>
                  <a:rPr baseline="-5999"/>
                  <a:t>3</a:t>
                </a:r>
                <a:r>
                  <a:t>). </a:t>
                </a:r>
              </a:p>
              <a:p>
                <a:pPr>
                  <a:defRPr sz="6000"/>
                </a:pPr>
                <a:endParaRPr/>
              </a:p>
              <a:p>
                <a:pPr>
                  <a:defRPr sz="6000"/>
                </a:pPr>
                <a:r>
                  <a:t>The chloroform encodes an interacting two-qubit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/2)</m:t>
                        </m:r>
                        <m:sSubSup>
                          <m:sSubSupPr>
                            <m:ctrlP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bSup>
                        <m:r>
                          <a:rPr sz="73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Sup>
                          <m:sSubSupPr>
                            <m:ctrlP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sz="73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e>
                    </m:d>
                  </m:oMath>
                </a14:m>
                <a:r>
                  <a:t> using the </a:t>
                </a:r>
                <a:r>
                  <a:rPr baseline="31999"/>
                  <a:t>13</a:t>
                </a:r>
                <a:r>
                  <a:t>C and </a:t>
                </a:r>
                <a:r>
                  <a:rPr baseline="31999"/>
                  <a:t>1</a:t>
                </a:r>
                <a:r>
                  <a:t>H nuclei.</a:t>
                </a:r>
              </a:p>
            </p:txBody>
          </p:sp>
        </mc:Choice>
        <mc:Fallback>
          <p:sp>
            <p:nvSpPr>
              <p:cNvPr id="218" name="We performed NMR experiments by diluting the paramagnetic salt iron(III) acetylacetonate (Fe(acac)3) to chloroform solutions (CHCl3)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1"/>
              </p:nvPr>
            </p:nvSpPr>
            <p:spPr>
              <a:xfrm>
                <a:off x="1206499" y="3040917"/>
                <a:ext cx="21971001" cy="8697628"/>
              </a:xfrm>
              <a:prstGeom prst="rect">
                <a:avLst/>
              </a:prstGeom>
              <a:blipFill>
                <a:blip r:embed="rId2"/>
                <a:stretch>
                  <a:fillRect l="-1908" t="-2187"/>
                </a:stretch>
              </a:blipFill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4" name="Group"/>
          <p:cNvGrpSpPr/>
          <p:nvPr/>
        </p:nvGrpSpPr>
        <p:grpSpPr>
          <a:xfrm>
            <a:off x="3147988" y="9753527"/>
            <a:ext cx="16579077" cy="3821427"/>
            <a:chOff x="0" y="0"/>
            <a:chExt cx="16579076" cy="3821426"/>
          </a:xfrm>
        </p:grpSpPr>
        <p:grpSp>
          <p:nvGrpSpPr>
            <p:cNvPr id="221" name="Group"/>
            <p:cNvGrpSpPr/>
            <p:nvPr/>
          </p:nvGrpSpPr>
          <p:grpSpPr>
            <a:xfrm>
              <a:off x="10986538" y="-1"/>
              <a:ext cx="5592539" cy="3821428"/>
              <a:chOff x="0" y="0"/>
              <a:chExt cx="5592538" cy="3821426"/>
            </a:xfrm>
          </p:grpSpPr>
          <p:sp>
            <p:nvSpPr>
              <p:cNvPr id="219" name="Rectangle"/>
              <p:cNvSpPr/>
              <p:nvPr/>
            </p:nvSpPr>
            <p:spPr>
              <a:xfrm>
                <a:off x="0" y="68875"/>
                <a:ext cx="5592539" cy="37525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chemeClr val="accent1">
                        <a:satOff val="5092"/>
                        <a:lumOff val="-28652"/>
                      </a:schemeClr>
                    </a:solidFill>
                  </a:defRPr>
                </a:pPr>
                <a:endParaRPr/>
              </a:p>
            </p:txBody>
          </p:sp>
          <p:pic>
            <p:nvPicPr>
              <p:cNvPr id="220" name="Image" descr="Imag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39" y="0"/>
                <a:ext cx="5475568" cy="38129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2" name="Using a decoupling technique, one can assess the single qubit evolution, characterizing their dissipative processes."/>
            <p:cNvSpPr txBox="1"/>
            <p:nvPr/>
          </p:nvSpPr>
          <p:spPr>
            <a:xfrm>
              <a:off x="0" y="503552"/>
              <a:ext cx="7555286" cy="2814321"/>
            </a:xfrm>
            <a:prstGeom prst="rect">
              <a:avLst/>
            </a:prstGeom>
            <a:noFill/>
            <a:ln w="25400" cap="flat">
              <a:solidFill>
                <a:schemeClr val="accent5">
                  <a:hueOff val="-318797"/>
                  <a:lumOff val="-2274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Using a decoupling technique, one can assess the single qubit evolution, characterizing their dissipative processes. </a:t>
              </a:r>
            </a:p>
          </p:txBody>
        </p:sp>
        <p:sp>
          <p:nvSpPr>
            <p:cNvPr id="223" name="Arrow"/>
            <p:cNvSpPr/>
            <p:nvPr/>
          </p:nvSpPr>
          <p:spPr>
            <a:xfrm>
              <a:off x="8365254" y="1358343"/>
              <a:ext cx="1824016" cy="1104740"/>
            </a:xfrm>
            <a:prstGeom prst="rightArrow">
              <a:avLst>
                <a:gd name="adj1" fmla="val 32000"/>
                <a:gd name="adj2" fmla="val 7357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chemeClr val="accent1">
                      <a:satOff val="5092"/>
                      <a:lumOff val="-28652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build="p" bldLvl="5" animBg="1" advAuto="0"/>
      <p:bldP spid="22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How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How?</a:t>
            </a:r>
          </a:p>
        </p:txBody>
      </p:sp>
      <p:sp>
        <p:nvSpPr>
          <p:cNvPr id="227" name="Dissipative channels for single qubits:…"/>
          <p:cNvSpPr txBox="1">
            <a:spLocks noGrp="1"/>
          </p:cNvSpPr>
          <p:nvPr>
            <p:ph type="body" idx="21"/>
          </p:nvPr>
        </p:nvSpPr>
        <p:spPr>
          <a:xfrm>
            <a:off x="1206500" y="3040917"/>
            <a:ext cx="21971000" cy="86976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 sz="6000"/>
            </a:pPr>
            <a:r>
              <a:rPr dirty="0"/>
              <a:t>Dissipative channels for single qubits: </a:t>
            </a:r>
          </a:p>
          <a:p>
            <a:pPr>
              <a:defRPr sz="6000"/>
            </a:pPr>
            <a:endParaRPr dirty="0"/>
          </a:p>
          <a:p>
            <a:pPr algn="ctr">
              <a:defRPr sz="6000"/>
            </a:pPr>
            <a:r>
              <a:rPr b="1" dirty="0">
                <a:latin typeface="Produkt Regular"/>
                <a:ea typeface="Produkt Regular"/>
                <a:cs typeface="Produkt Regular"/>
                <a:sym typeface="Produkt Regular"/>
              </a:rPr>
              <a:t>Phase</a:t>
            </a:r>
            <a:r>
              <a:rPr b="1" dirty="0"/>
              <a:t> </a:t>
            </a:r>
            <a:r>
              <a:rPr b="1" dirty="0">
                <a:latin typeface="Produkt Regular"/>
                <a:ea typeface="Produkt Regular"/>
                <a:cs typeface="Produkt Regular"/>
                <a:sym typeface="Produkt Regular"/>
              </a:rPr>
              <a:t>damping</a:t>
            </a:r>
            <a:r>
              <a:rPr dirty="0"/>
              <a:t> for </a:t>
            </a:r>
            <a:r>
              <a:rPr baseline="31999" dirty="0"/>
              <a:t>13</a:t>
            </a:r>
            <a:r>
              <a:rPr dirty="0"/>
              <a:t>C and </a:t>
            </a:r>
            <a:r>
              <a:rPr b="1" dirty="0">
                <a:latin typeface="Produkt Regular"/>
                <a:ea typeface="Produkt Regular"/>
                <a:cs typeface="Produkt Regular"/>
                <a:sym typeface="Produkt Regular"/>
              </a:rPr>
              <a:t>bit-phase flip</a:t>
            </a:r>
            <a:r>
              <a:rPr b="1" dirty="0"/>
              <a:t> </a:t>
            </a:r>
            <a:r>
              <a:rPr dirty="0"/>
              <a:t>for </a:t>
            </a:r>
            <a:r>
              <a:rPr baseline="31999" dirty="0"/>
              <a:t>1</a:t>
            </a:r>
            <a:r>
              <a:rPr dirty="0"/>
              <a:t>H.</a:t>
            </a:r>
          </a:p>
          <a:p>
            <a:pPr algn="ctr">
              <a:defRPr sz="6000"/>
            </a:pPr>
            <a:endParaRPr dirty="0"/>
          </a:p>
          <a:p>
            <a:pPr>
              <a:defRPr sz="6000"/>
            </a:pPr>
            <a:r>
              <a:rPr dirty="0"/>
              <a:t>By increasing the paramagnetic salt concentration, one can control the qubit-environment coupling. 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5874649" y="9431906"/>
            <a:ext cx="12634702" cy="4312435"/>
            <a:chOff x="0" y="0"/>
            <a:chExt cx="12634700" cy="4312433"/>
          </a:xfrm>
        </p:grpSpPr>
        <p:sp>
          <p:nvSpPr>
            <p:cNvPr id="228" name="Rectangle"/>
            <p:cNvSpPr/>
            <p:nvPr/>
          </p:nvSpPr>
          <p:spPr>
            <a:xfrm>
              <a:off x="0" y="9461"/>
              <a:ext cx="12634701" cy="42935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chemeClr val="accent1">
                      <a:satOff val="5092"/>
                      <a:lumOff val="-28652"/>
                    </a:schemeClr>
                  </a:solidFill>
                </a:defRPr>
              </a:pPr>
              <a:endParaRPr/>
            </a:p>
          </p:txBody>
        </p:sp>
        <p:pic>
          <p:nvPicPr>
            <p:cNvPr id="229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7279" y="0"/>
              <a:ext cx="5838414" cy="4312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3" y="0"/>
              <a:ext cx="5838413" cy="4312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build="p" bldLvl="5" animBg="1" advAuto="0"/>
      <p:bldP spid="231" grpId="2" animBg="1" advAuto="0"/>
    </p:bldLst>
  </p:timing>
</p:sld>
</file>

<file path=ppt/theme/theme1.xml><?xml version="1.0" encoding="utf-8"?>
<a:theme xmlns:a="http://schemas.openxmlformats.org/drawingml/2006/main" name="37_MinimalistDark">
  <a:themeElements>
    <a:clrScheme name="37_MinimalistDark">
      <a:dk1>
        <a:srgbClr val="4B6079"/>
      </a:dk1>
      <a:lt1>
        <a:srgbClr val="FFFFFF"/>
      </a:lt1>
      <a:dk2>
        <a:srgbClr val="6F6F6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7_Minimalist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7_Minimalist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7_MinimalistDark">
  <a:themeElements>
    <a:clrScheme name="37_MinimalistDark">
      <a:dk1>
        <a:srgbClr val="000000"/>
      </a:dk1>
      <a:lt1>
        <a:srgbClr val="FFFFFF"/>
      </a:lt1>
      <a:dk2>
        <a:srgbClr val="6F6F6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7_Minimalist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7_Minimalist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Macintosh PowerPoint</Application>
  <PresentationFormat>Custom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Cambria Math</vt:lpstr>
      <vt:lpstr>Graphik</vt:lpstr>
      <vt:lpstr>Graphik Light</vt:lpstr>
      <vt:lpstr>Helvetica Neue</vt:lpstr>
      <vt:lpstr>Produkt Extralight</vt:lpstr>
      <vt:lpstr>Produkt Light</vt:lpstr>
      <vt:lpstr>Produkt Regular</vt:lpstr>
      <vt:lpstr>37_MinimalistDark</vt:lpstr>
      <vt:lpstr>Geometric Quantum Speed Limits in Open Quantum Systems  </vt:lpstr>
      <vt:lpstr>PowerPoint Presentation</vt:lpstr>
      <vt:lpstr>Agenda</vt:lpstr>
      <vt:lpstr>What?</vt:lpstr>
      <vt:lpstr>Why?</vt:lpstr>
      <vt:lpstr>The origin of the QSL</vt:lpstr>
      <vt:lpstr>Today</vt:lpstr>
      <vt:lpstr>How?</vt:lpstr>
      <vt:lpstr>How?</vt:lpstr>
      <vt:lpstr>Our findings</vt:lpstr>
      <vt:lpstr>Our findings</vt:lpstr>
      <vt:lpstr>Our findings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Frederico Brito</cp:lastModifiedBy>
  <cp:revision>1</cp:revision>
  <dcterms:modified xsi:type="dcterms:W3CDTF">2024-06-21T18:58:04Z</dcterms:modified>
</cp:coreProperties>
</file>