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340" r:id="rId3"/>
    <p:sldId id="316" r:id="rId4"/>
    <p:sldId id="317" r:id="rId5"/>
    <p:sldId id="337" r:id="rId6"/>
    <p:sldId id="318" r:id="rId7"/>
    <p:sldId id="294" r:id="rId8"/>
    <p:sldId id="296" r:id="rId9"/>
    <p:sldId id="319" r:id="rId10"/>
    <p:sldId id="320" r:id="rId11"/>
    <p:sldId id="321" r:id="rId12"/>
    <p:sldId id="257" r:id="rId13"/>
    <p:sldId id="297" r:id="rId14"/>
    <p:sldId id="338" r:id="rId15"/>
    <p:sldId id="298" r:id="rId16"/>
    <p:sldId id="322" r:id="rId17"/>
    <p:sldId id="329" r:id="rId18"/>
    <p:sldId id="328" r:id="rId19"/>
    <p:sldId id="330" r:id="rId20"/>
    <p:sldId id="332" r:id="rId21"/>
    <p:sldId id="333" r:id="rId22"/>
    <p:sldId id="323" r:id="rId23"/>
    <p:sldId id="336" r:id="rId24"/>
    <p:sldId id="302" r:id="rId25"/>
    <p:sldId id="339" r:id="rId26"/>
    <p:sldId id="334" r:id="rId27"/>
    <p:sldId id="304" r:id="rId28"/>
    <p:sldId id="326" r:id="rId29"/>
    <p:sldId id="331" r:id="rId30"/>
    <p:sldId id="34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15EBC-B86E-46AB-A86F-4F43D8EB282E}" v="2418" dt="2024-06-21T17:30:12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n Devolder" userId="0e45daf4dc32c4f1" providerId="LiveId" clId="{E6815EBC-B86E-46AB-A86F-4F43D8EB282E}"/>
    <pc:docChg chg="undo redo custSel addSld delSld modSld sldOrd">
      <pc:chgData name="Adrien Devolder" userId="0e45daf4dc32c4f1" providerId="LiveId" clId="{E6815EBC-B86E-46AB-A86F-4F43D8EB282E}" dt="2024-06-21T17:30:34.291" v="10361" actId="1076"/>
      <pc:docMkLst>
        <pc:docMk/>
      </pc:docMkLst>
      <pc:sldChg chg="addSp delSp modSp add mod">
        <pc:chgData name="Adrien Devolder" userId="0e45daf4dc32c4f1" providerId="LiveId" clId="{E6815EBC-B86E-46AB-A86F-4F43D8EB282E}" dt="2024-06-21T16:31:07.947" v="10283"/>
        <pc:sldMkLst>
          <pc:docMk/>
          <pc:sldMk cId="2486348255" sldId="257"/>
        </pc:sldMkLst>
        <pc:spChg chg="mod">
          <ac:chgData name="Adrien Devolder" userId="0e45daf4dc32c4f1" providerId="LiveId" clId="{E6815EBC-B86E-46AB-A86F-4F43D8EB282E}" dt="2024-06-18T18:47:45.856" v="3869"/>
          <ac:spMkLst>
            <pc:docMk/>
            <pc:sldMk cId="2486348255" sldId="257"/>
            <ac:spMk id="2" creationId="{2EA8679A-E8E7-41C2-AC4D-FC9E486D6890}"/>
          </ac:spMkLst>
        </pc:spChg>
        <pc:spChg chg="add del mod">
          <ac:chgData name="Adrien Devolder" userId="0e45daf4dc32c4f1" providerId="LiveId" clId="{E6815EBC-B86E-46AB-A86F-4F43D8EB282E}" dt="2024-06-21T13:23:02.984" v="10014" actId="21"/>
          <ac:spMkLst>
            <pc:docMk/>
            <pc:sldMk cId="2486348255" sldId="257"/>
            <ac:spMk id="3" creationId="{441E58BA-6EB5-4E03-970E-0F595CA4C023}"/>
          </ac:spMkLst>
        </pc:spChg>
        <pc:spChg chg="add del mod">
          <ac:chgData name="Adrien Devolder" userId="0e45daf4dc32c4f1" providerId="LiveId" clId="{E6815EBC-B86E-46AB-A86F-4F43D8EB282E}" dt="2024-06-21T13:23:08.497" v="10020" actId="21"/>
          <ac:spMkLst>
            <pc:docMk/>
            <pc:sldMk cId="2486348255" sldId="257"/>
            <ac:spMk id="4" creationId="{15F93325-7DD7-EFE0-BBC9-F8447074BE3A}"/>
          </ac:spMkLst>
        </pc:spChg>
        <pc:spChg chg="del mod">
          <ac:chgData name="Adrien Devolder" userId="0e45daf4dc32c4f1" providerId="LiveId" clId="{E6815EBC-B86E-46AB-A86F-4F43D8EB282E}" dt="2024-06-19T14:24:27.247" v="6327" actId="478"/>
          <ac:spMkLst>
            <pc:docMk/>
            <pc:sldMk cId="2486348255" sldId="257"/>
            <ac:spMk id="4" creationId="{321DC5ED-8E13-467D-8491-60BAAEFB7E75}"/>
          </ac:spMkLst>
        </pc:spChg>
        <pc:spChg chg="mod">
          <ac:chgData name="Adrien Devolder" userId="0e45daf4dc32c4f1" providerId="LiveId" clId="{E6815EBC-B86E-46AB-A86F-4F43D8EB282E}" dt="2024-06-20T15:46:42.308" v="8964" actId="1076"/>
          <ac:spMkLst>
            <pc:docMk/>
            <pc:sldMk cId="2486348255" sldId="257"/>
            <ac:spMk id="5" creationId="{1CD020FF-C1C4-418B-8D74-4AF4042FFBCE}"/>
          </ac:spMkLst>
        </pc:spChg>
        <pc:spChg chg="del mod">
          <ac:chgData name="Adrien Devolder" userId="0e45daf4dc32c4f1" providerId="LiveId" clId="{E6815EBC-B86E-46AB-A86F-4F43D8EB282E}" dt="2024-06-19T14:24:38.599" v="6330" actId="478"/>
          <ac:spMkLst>
            <pc:docMk/>
            <pc:sldMk cId="2486348255" sldId="257"/>
            <ac:spMk id="6" creationId="{95B14BCA-7636-4BB8-9C1A-1BD3A9E8BDD4}"/>
          </ac:spMkLst>
        </pc:spChg>
        <pc:spChg chg="mod">
          <ac:chgData name="Adrien Devolder" userId="0e45daf4dc32c4f1" providerId="LiveId" clId="{E6815EBC-B86E-46AB-A86F-4F43D8EB282E}" dt="2024-06-20T15:46:45.026" v="8965" actId="1076"/>
          <ac:spMkLst>
            <pc:docMk/>
            <pc:sldMk cId="2486348255" sldId="257"/>
            <ac:spMk id="7" creationId="{25EC7C9B-2443-41CB-B1EF-2A045B5E6BBD}"/>
          </ac:spMkLst>
        </pc:spChg>
        <pc:spChg chg="del">
          <ac:chgData name="Adrien Devolder" userId="0e45daf4dc32c4f1" providerId="LiveId" clId="{E6815EBC-B86E-46AB-A86F-4F43D8EB282E}" dt="2024-06-12T13:23:24.865" v="781" actId="478"/>
          <ac:spMkLst>
            <pc:docMk/>
            <pc:sldMk cId="2486348255" sldId="257"/>
            <ac:spMk id="8" creationId="{E11DE698-F986-4C37-B73A-CC7FD4A48086}"/>
          </ac:spMkLst>
        </pc:spChg>
        <pc:spChg chg="add del mod">
          <ac:chgData name="Adrien Devolder" userId="0e45daf4dc32c4f1" providerId="LiveId" clId="{E6815EBC-B86E-46AB-A86F-4F43D8EB282E}" dt="2024-06-21T13:23:02.984" v="10014" actId="21"/>
          <ac:spMkLst>
            <pc:docMk/>
            <pc:sldMk cId="2486348255" sldId="257"/>
            <ac:spMk id="8" creationId="{FC395665-B1E1-BF65-708C-DF3847500F4E}"/>
          </ac:spMkLst>
        </pc:spChg>
        <pc:spChg chg="add mod">
          <ac:chgData name="Adrien Devolder" userId="0e45daf4dc32c4f1" providerId="LiveId" clId="{E6815EBC-B86E-46AB-A86F-4F43D8EB282E}" dt="2024-06-21T13:23:02.375" v="10013"/>
          <ac:spMkLst>
            <pc:docMk/>
            <pc:sldMk cId="2486348255" sldId="257"/>
            <ac:spMk id="9" creationId="{441E58BA-6EB5-4E03-970E-0F595CA4C023}"/>
          </ac:spMkLst>
        </pc:spChg>
        <pc:spChg chg="del">
          <ac:chgData name="Adrien Devolder" userId="0e45daf4dc32c4f1" providerId="LiveId" clId="{E6815EBC-B86E-46AB-A86F-4F43D8EB282E}" dt="2024-06-12T13:23:30.448" v="782" actId="478"/>
          <ac:spMkLst>
            <pc:docMk/>
            <pc:sldMk cId="2486348255" sldId="257"/>
            <ac:spMk id="9" creationId="{CB41C6E4-4677-4BDE-BFB5-B18E17E7FCEB}"/>
          </ac:spMkLst>
        </pc:spChg>
        <pc:spChg chg="add del mod">
          <ac:chgData name="Adrien Devolder" userId="0e45daf4dc32c4f1" providerId="LiveId" clId="{E6815EBC-B86E-46AB-A86F-4F43D8EB282E}" dt="2024-06-21T13:22:57.021" v="10007" actId="22"/>
          <ac:spMkLst>
            <pc:docMk/>
            <pc:sldMk cId="2486348255" sldId="257"/>
            <ac:spMk id="13" creationId="{8D633FCF-F044-2D5E-4915-169A2F339E7D}"/>
          </ac:spMkLst>
        </pc:spChg>
        <pc:spChg chg="add del mod">
          <ac:chgData name="Adrien Devolder" userId="0e45daf4dc32c4f1" providerId="LiveId" clId="{E6815EBC-B86E-46AB-A86F-4F43D8EB282E}" dt="2024-06-21T13:22:54.655" v="10003" actId="11529"/>
          <ac:spMkLst>
            <pc:docMk/>
            <pc:sldMk cId="2486348255" sldId="257"/>
            <ac:spMk id="14" creationId="{FCD0FBDB-D21E-0AEC-F82A-03D4B7EAD57C}"/>
          </ac:spMkLst>
        </pc:spChg>
        <pc:spChg chg="add mod">
          <ac:chgData name="Adrien Devolder" userId="0e45daf4dc32c4f1" providerId="LiveId" clId="{E6815EBC-B86E-46AB-A86F-4F43D8EB282E}" dt="2024-06-21T13:22:41.836" v="9997"/>
          <ac:spMkLst>
            <pc:docMk/>
            <pc:sldMk cId="2486348255" sldId="257"/>
            <ac:spMk id="15" creationId="{8D633FCF-F044-2D5E-4915-169A2F339E7D}"/>
          </ac:spMkLst>
        </pc:spChg>
        <pc:spChg chg="add mod">
          <ac:chgData name="Adrien Devolder" userId="0e45daf4dc32c4f1" providerId="LiveId" clId="{E6815EBC-B86E-46AB-A86F-4F43D8EB282E}" dt="2024-06-21T16:31:07.947" v="10283"/>
          <ac:spMkLst>
            <pc:docMk/>
            <pc:sldMk cId="2486348255" sldId="257"/>
            <ac:spMk id="16" creationId="{8DD40C9D-F44D-DC5D-CA6B-92B7BFA63674}"/>
          </ac:spMkLst>
        </pc:spChg>
        <pc:picChg chg="add mod">
          <ac:chgData name="Adrien Devolder" userId="0e45daf4dc32c4f1" providerId="LiveId" clId="{E6815EBC-B86E-46AB-A86F-4F43D8EB282E}" dt="2024-06-12T13:28:06.155" v="944"/>
          <ac:picMkLst>
            <pc:docMk/>
            <pc:sldMk cId="2486348255" sldId="257"/>
            <ac:picMk id="10" creationId="{3BEF0090-B902-4600-409E-AAB9DD28D62A}"/>
          </ac:picMkLst>
        </pc:picChg>
        <pc:picChg chg="add mod">
          <ac:chgData name="Adrien Devolder" userId="0e45daf4dc32c4f1" providerId="LiveId" clId="{E6815EBC-B86E-46AB-A86F-4F43D8EB282E}" dt="2024-06-12T13:28:20.395" v="945"/>
          <ac:picMkLst>
            <pc:docMk/>
            <pc:sldMk cId="2486348255" sldId="257"/>
            <ac:picMk id="11" creationId="{08B112A3-D97B-0AC4-616C-C1489E495C5C}"/>
          </ac:picMkLst>
        </pc:picChg>
      </pc:sldChg>
      <pc:sldChg chg="modSp mod">
        <pc:chgData name="Adrien Devolder" userId="0e45daf4dc32c4f1" providerId="LiveId" clId="{E6815EBC-B86E-46AB-A86F-4F43D8EB282E}" dt="2024-06-19T14:49:13.941" v="6693" actId="20577"/>
        <pc:sldMkLst>
          <pc:docMk/>
          <pc:sldMk cId="2920840541" sldId="288"/>
        </pc:sldMkLst>
        <pc:spChg chg="mod">
          <ac:chgData name="Adrien Devolder" userId="0e45daf4dc32c4f1" providerId="LiveId" clId="{E6815EBC-B86E-46AB-A86F-4F43D8EB282E}" dt="2024-06-19T14:49:13.941" v="6693" actId="20577"/>
          <ac:spMkLst>
            <pc:docMk/>
            <pc:sldMk cId="2920840541" sldId="288"/>
            <ac:spMk id="4" creationId="{00000000-0000-0000-0000-000000000000}"/>
          </ac:spMkLst>
        </pc:spChg>
        <pc:spChg chg="mod">
          <ac:chgData name="Adrien Devolder" userId="0e45daf4dc32c4f1" providerId="LiveId" clId="{E6815EBC-B86E-46AB-A86F-4F43D8EB282E}" dt="2024-06-18T19:36:25.857" v="4845" actId="2711"/>
          <ac:spMkLst>
            <pc:docMk/>
            <pc:sldMk cId="2920840541" sldId="288"/>
            <ac:spMk id="5" creationId="{00000000-0000-0000-0000-000000000000}"/>
          </ac:spMkLst>
        </pc:spChg>
      </pc:sldChg>
      <pc:sldChg chg="addSp modSp add del mod">
        <pc:chgData name="Adrien Devolder" userId="0e45daf4dc32c4f1" providerId="LiveId" clId="{E6815EBC-B86E-46AB-A86F-4F43D8EB282E}" dt="2024-06-12T13:34:16.843" v="1027" actId="2696"/>
        <pc:sldMkLst>
          <pc:docMk/>
          <pc:sldMk cId="2080280383" sldId="291"/>
        </pc:sldMkLst>
        <pc:spChg chg="mod">
          <ac:chgData name="Adrien Devolder" userId="0e45daf4dc32c4f1" providerId="LiveId" clId="{E6815EBC-B86E-46AB-A86F-4F43D8EB282E}" dt="2024-06-12T12:52:17.998" v="286" actId="113"/>
          <ac:spMkLst>
            <pc:docMk/>
            <pc:sldMk cId="2080280383" sldId="291"/>
            <ac:spMk id="2" creationId="{11AF2E6C-788A-4FA6-803D-01F106E58BFC}"/>
          </ac:spMkLst>
        </pc:spChg>
        <pc:spChg chg="mod">
          <ac:chgData name="Adrien Devolder" userId="0e45daf4dc32c4f1" providerId="LiveId" clId="{E6815EBC-B86E-46AB-A86F-4F43D8EB282E}" dt="2024-06-12T13:09:11.190" v="588" actId="5793"/>
          <ac:spMkLst>
            <pc:docMk/>
            <pc:sldMk cId="2080280383" sldId="291"/>
            <ac:spMk id="3" creationId="{9B8F6BC6-D03D-4889-8911-6E8F0A2C51D2}"/>
          </ac:spMkLst>
        </pc:spChg>
        <pc:spChg chg="add mod">
          <ac:chgData name="Adrien Devolder" userId="0e45daf4dc32c4f1" providerId="LiveId" clId="{E6815EBC-B86E-46AB-A86F-4F43D8EB282E}" dt="2024-06-12T12:45:20.309" v="233" actId="20577"/>
          <ac:spMkLst>
            <pc:docMk/>
            <pc:sldMk cId="2080280383" sldId="291"/>
            <ac:spMk id="4" creationId="{E925E130-FE6D-08D9-2325-3698DA8BD6C5}"/>
          </ac:spMkLst>
        </pc:spChg>
        <pc:spChg chg="mod">
          <ac:chgData name="Adrien Devolder" userId="0e45daf4dc32c4f1" providerId="LiveId" clId="{E6815EBC-B86E-46AB-A86F-4F43D8EB282E}" dt="2024-06-12T13:08:57.881" v="574" actId="1076"/>
          <ac:spMkLst>
            <pc:docMk/>
            <pc:sldMk cId="2080280383" sldId="291"/>
            <ac:spMk id="5" creationId="{6DBE51A9-71C3-4132-A8A0-58FCBA89EB81}"/>
          </ac:spMkLst>
        </pc:spChg>
        <pc:spChg chg="mod">
          <ac:chgData name="Adrien Devolder" userId="0e45daf4dc32c4f1" providerId="LiveId" clId="{E6815EBC-B86E-46AB-A86F-4F43D8EB282E}" dt="2024-06-12T13:08:54.956" v="573" actId="1076"/>
          <ac:spMkLst>
            <pc:docMk/>
            <pc:sldMk cId="2080280383" sldId="291"/>
            <ac:spMk id="19" creationId="{178BE188-6526-428B-B1E3-8A9123A6B691}"/>
          </ac:spMkLst>
        </pc:spChg>
        <pc:picChg chg="mod">
          <ac:chgData name="Adrien Devolder" userId="0e45daf4dc32c4f1" providerId="LiveId" clId="{E6815EBC-B86E-46AB-A86F-4F43D8EB282E}" dt="2024-06-12T13:09:05.373" v="577" actId="1076"/>
          <ac:picMkLst>
            <pc:docMk/>
            <pc:sldMk cId="2080280383" sldId="291"/>
            <ac:picMk id="7" creationId="{C366C456-F321-4CBD-8D62-CA8DA6523C9E}"/>
          </ac:picMkLst>
        </pc:picChg>
        <pc:picChg chg="mod">
          <ac:chgData name="Adrien Devolder" userId="0e45daf4dc32c4f1" providerId="LiveId" clId="{E6815EBC-B86E-46AB-A86F-4F43D8EB282E}" dt="2024-06-12T13:09:00.425" v="575" actId="14100"/>
          <ac:picMkLst>
            <pc:docMk/>
            <pc:sldMk cId="2080280383" sldId="291"/>
            <ac:picMk id="1030" creationId="{24CF3811-9FA5-499F-B315-0DA80BFCBC80}"/>
          </ac:picMkLst>
        </pc:picChg>
        <pc:cxnChg chg="mod">
          <ac:chgData name="Adrien Devolder" userId="0e45daf4dc32c4f1" providerId="LiveId" clId="{E6815EBC-B86E-46AB-A86F-4F43D8EB282E}" dt="2024-06-12T13:09:09.138" v="587" actId="1036"/>
          <ac:cxnSpMkLst>
            <pc:docMk/>
            <pc:sldMk cId="2080280383" sldId="291"/>
            <ac:cxnSpMk id="9" creationId="{758456E2-EF81-4D66-B80C-ADC244B6E431}"/>
          </ac:cxnSpMkLst>
        </pc:cxnChg>
      </pc:sldChg>
      <pc:sldChg chg="addSp delSp modSp add mod">
        <pc:chgData name="Adrien Devolder" userId="0e45daf4dc32c4f1" providerId="LiveId" clId="{E6815EBC-B86E-46AB-A86F-4F43D8EB282E}" dt="2024-06-21T13:46:02.872" v="10190" actId="1076"/>
        <pc:sldMkLst>
          <pc:docMk/>
          <pc:sldMk cId="3568645252" sldId="294"/>
        </pc:sldMkLst>
        <pc:spChg chg="add mod">
          <ac:chgData name="Adrien Devolder" userId="0e45daf4dc32c4f1" providerId="LiveId" clId="{E6815EBC-B86E-46AB-A86F-4F43D8EB282E}" dt="2024-06-21T12:57:45.700" v="9620" actId="1076"/>
          <ac:spMkLst>
            <pc:docMk/>
            <pc:sldMk cId="3568645252" sldId="294"/>
            <ac:spMk id="3" creationId="{6606DF0F-8BA7-7841-ACE1-CEF6E8EDD3C7}"/>
          </ac:spMkLst>
        </pc:spChg>
        <pc:spChg chg="del mod">
          <ac:chgData name="Adrien Devolder" userId="0e45daf4dc32c4f1" providerId="LiveId" clId="{E6815EBC-B86E-46AB-A86F-4F43D8EB282E}" dt="2024-06-21T12:57:51.970" v="9622" actId="21"/>
          <ac:spMkLst>
            <pc:docMk/>
            <pc:sldMk cId="3568645252" sldId="294"/>
            <ac:spMk id="5" creationId="{CA9CBD6D-DE8D-4B2E-A7A7-1AF04FEABF38}"/>
          </ac:spMkLst>
        </pc:spChg>
        <pc:spChg chg="add del mod">
          <ac:chgData name="Adrien Devolder" userId="0e45daf4dc32c4f1" providerId="LiveId" clId="{E6815EBC-B86E-46AB-A86F-4F43D8EB282E}" dt="2024-06-21T12:57:38.751" v="9617" actId="21"/>
          <ac:spMkLst>
            <pc:docMk/>
            <pc:sldMk cId="3568645252" sldId="294"/>
            <ac:spMk id="6" creationId="{D1A77229-384C-09E8-10DA-12EF0DD91E64}"/>
          </ac:spMkLst>
        </pc:spChg>
        <pc:spChg chg="mod">
          <ac:chgData name="Adrien Devolder" userId="0e45daf4dc32c4f1" providerId="LiveId" clId="{E6815EBC-B86E-46AB-A86F-4F43D8EB282E}" dt="2024-06-18T18:57:00.811" v="4164" actId="20577"/>
          <ac:spMkLst>
            <pc:docMk/>
            <pc:sldMk cId="3568645252" sldId="294"/>
            <ac:spMk id="7" creationId="{00000000-0000-0000-0000-000000000000}"/>
          </ac:spMkLst>
        </pc:spChg>
        <pc:spChg chg="add mod">
          <ac:chgData name="Adrien Devolder" userId="0e45daf4dc32c4f1" providerId="LiveId" clId="{E6815EBC-B86E-46AB-A86F-4F43D8EB282E}" dt="2024-06-21T13:46:02.872" v="10190" actId="1076"/>
          <ac:spMkLst>
            <pc:docMk/>
            <pc:sldMk cId="3568645252" sldId="294"/>
            <ac:spMk id="8" creationId="{53417A09-9F0F-8A48-426A-52427FACE3BF}"/>
          </ac:spMkLst>
        </pc:spChg>
        <pc:spChg chg="add del mod">
          <ac:chgData name="Adrien Devolder" userId="0e45daf4dc32c4f1" providerId="LiveId" clId="{E6815EBC-B86E-46AB-A86F-4F43D8EB282E}" dt="2024-06-21T13:23:26.344" v="10021" actId="478"/>
          <ac:spMkLst>
            <pc:docMk/>
            <pc:sldMk cId="3568645252" sldId="294"/>
            <ac:spMk id="9" creationId="{D1A77229-384C-09E8-10DA-12EF0DD91E64}"/>
          </ac:spMkLst>
        </pc:spChg>
        <pc:spChg chg="add mod">
          <ac:chgData name="Adrien Devolder" userId="0e45daf4dc32c4f1" providerId="LiveId" clId="{E6815EBC-B86E-46AB-A86F-4F43D8EB282E}" dt="2024-06-21T13:45:36.008" v="10187" actId="122"/>
          <ac:spMkLst>
            <pc:docMk/>
            <pc:sldMk cId="3568645252" sldId="294"/>
            <ac:spMk id="11" creationId="{CA9CBD6D-DE8D-4B2E-A7A7-1AF04FEABF38}"/>
          </ac:spMkLst>
        </pc:spChg>
        <pc:spChg chg="mod">
          <ac:chgData name="Adrien Devolder" userId="0e45daf4dc32c4f1" providerId="LiveId" clId="{E6815EBC-B86E-46AB-A86F-4F43D8EB282E}" dt="2024-06-21T12:56:38.079" v="9591" actId="1036"/>
          <ac:spMkLst>
            <pc:docMk/>
            <pc:sldMk cId="3568645252" sldId="294"/>
            <ac:spMk id="12" creationId="{A0715417-0978-DA32-2C8B-693DB40C9EA7}"/>
          </ac:spMkLst>
        </pc:spChg>
        <pc:spChg chg="del">
          <ac:chgData name="Adrien Devolder" userId="0e45daf4dc32c4f1" providerId="LiveId" clId="{E6815EBC-B86E-46AB-A86F-4F43D8EB282E}" dt="2024-06-12T12:50:09.706" v="245" actId="478"/>
          <ac:spMkLst>
            <pc:docMk/>
            <pc:sldMk cId="3568645252" sldId="294"/>
            <ac:spMk id="24" creationId="{B5DBA5A9-5AE0-4B42-A3C8-15491D2B34AE}"/>
          </ac:spMkLst>
        </pc:spChg>
        <pc:picChg chg="mod">
          <ac:chgData name="Adrien Devolder" userId="0e45daf4dc32c4f1" providerId="LiveId" clId="{E6815EBC-B86E-46AB-A86F-4F43D8EB282E}" dt="2024-06-21T12:56:36.064" v="9579" actId="1036"/>
          <ac:picMkLst>
            <pc:docMk/>
            <pc:sldMk cId="3568645252" sldId="294"/>
            <ac:picMk id="4" creationId="{3C597067-DD50-8EC4-038E-47DD4E37345B}"/>
          </ac:picMkLst>
        </pc:picChg>
        <pc:picChg chg="del mod ord replST">
          <ac:chgData name="Adrien Devolder" userId="0e45daf4dc32c4f1" providerId="LiveId" clId="{E6815EBC-B86E-46AB-A86F-4F43D8EB282E}" dt="2024-06-19T14:18:01.442" v="6324" actId="478"/>
          <ac:picMkLst>
            <pc:docMk/>
            <pc:sldMk cId="3568645252" sldId="294"/>
            <ac:picMk id="6" creationId="{E9056347-BADE-31B1-9B07-4FB4B88E53CB}"/>
          </ac:picMkLst>
        </pc:picChg>
        <pc:picChg chg="mod">
          <ac:chgData name="Adrien Devolder" userId="0e45daf4dc32c4f1" providerId="LiveId" clId="{E6815EBC-B86E-46AB-A86F-4F43D8EB282E}" dt="2024-06-21T12:56:40.100" v="9604" actId="1036"/>
          <ac:picMkLst>
            <pc:docMk/>
            <pc:sldMk cId="3568645252" sldId="294"/>
            <ac:picMk id="10" creationId="{8672FDC0-B868-0813-5216-F9098A35A114}"/>
          </ac:picMkLst>
        </pc:picChg>
        <pc:picChg chg="del mod">
          <ac:chgData name="Adrien Devolder" userId="0e45daf4dc32c4f1" providerId="LiveId" clId="{E6815EBC-B86E-46AB-A86F-4F43D8EB282E}" dt="2024-06-18T15:08:38.635" v="2213" actId="478"/>
          <ac:picMkLst>
            <pc:docMk/>
            <pc:sldMk cId="3568645252" sldId="294"/>
            <ac:picMk id="23" creationId="{A317341A-436A-F32D-53C1-1A35D2221A65}"/>
          </ac:picMkLst>
        </pc:picChg>
      </pc:sldChg>
      <pc:sldChg chg="modSp add del mod">
        <pc:chgData name="Adrien Devolder" userId="0e45daf4dc32c4f1" providerId="LiveId" clId="{E6815EBC-B86E-46AB-A86F-4F43D8EB282E}" dt="2024-06-18T15:45:50.811" v="2414" actId="2696"/>
        <pc:sldMkLst>
          <pc:docMk/>
          <pc:sldMk cId="819308276" sldId="295"/>
        </pc:sldMkLst>
        <pc:spChg chg="mod">
          <ac:chgData name="Adrien Devolder" userId="0e45daf4dc32c4f1" providerId="LiveId" clId="{E6815EBC-B86E-46AB-A86F-4F43D8EB282E}" dt="2024-06-12T14:32:42.169" v="1944" actId="2711"/>
          <ac:spMkLst>
            <pc:docMk/>
            <pc:sldMk cId="819308276" sldId="295"/>
            <ac:spMk id="5" creationId="{CA9CBD6D-DE8D-4B2E-A7A7-1AF04FEABF38}"/>
          </ac:spMkLst>
        </pc:spChg>
        <pc:spChg chg="mod">
          <ac:chgData name="Adrien Devolder" userId="0e45daf4dc32c4f1" providerId="LiveId" clId="{E6815EBC-B86E-46AB-A86F-4F43D8EB282E}" dt="2024-06-12T14:36:12.893" v="1965" actId="2711"/>
          <ac:spMkLst>
            <pc:docMk/>
            <pc:sldMk cId="819308276" sldId="295"/>
            <ac:spMk id="7" creationId="{00000000-0000-0000-0000-000000000000}"/>
          </ac:spMkLst>
        </pc:spChg>
        <pc:spChg chg="mod">
          <ac:chgData name="Adrien Devolder" userId="0e45daf4dc32c4f1" providerId="LiveId" clId="{E6815EBC-B86E-46AB-A86F-4F43D8EB282E}" dt="2024-06-12T14:32:49.722" v="1945" actId="2711"/>
          <ac:spMkLst>
            <pc:docMk/>
            <pc:sldMk cId="819308276" sldId="295"/>
            <ac:spMk id="9" creationId="{B77C5E9A-6584-252D-3D27-204303721305}"/>
          </ac:spMkLst>
        </pc:spChg>
      </pc:sldChg>
      <pc:sldChg chg="modSp add mod">
        <pc:chgData name="Adrien Devolder" userId="0e45daf4dc32c4f1" providerId="LiveId" clId="{E6815EBC-B86E-46AB-A86F-4F43D8EB282E}" dt="2024-06-18T17:40:46.001" v="3378" actId="2711"/>
        <pc:sldMkLst>
          <pc:docMk/>
          <pc:sldMk cId="653594263" sldId="296"/>
        </pc:sldMkLst>
        <pc:spChg chg="mod">
          <ac:chgData name="Adrien Devolder" userId="0e45daf4dc32c4f1" providerId="LiveId" clId="{E6815EBC-B86E-46AB-A86F-4F43D8EB282E}" dt="2024-06-18T17:40:46.001" v="3378" actId="2711"/>
          <ac:spMkLst>
            <pc:docMk/>
            <pc:sldMk cId="653594263" sldId="296"/>
            <ac:spMk id="4" creationId="{1991AF5D-8013-8E7F-F273-DB2333154268}"/>
          </ac:spMkLst>
        </pc:spChg>
        <pc:spChg chg="mod">
          <ac:chgData name="Adrien Devolder" userId="0e45daf4dc32c4f1" providerId="LiveId" clId="{E6815EBC-B86E-46AB-A86F-4F43D8EB282E}" dt="2024-06-18T17:40:39.160" v="3377" actId="2711"/>
          <ac:spMkLst>
            <pc:docMk/>
            <pc:sldMk cId="653594263" sldId="296"/>
            <ac:spMk id="7" creationId="{00000000-0000-0000-0000-000000000000}"/>
          </ac:spMkLst>
        </pc:spChg>
      </pc:sldChg>
      <pc:sldChg chg="addSp delSp modSp add mod">
        <pc:chgData name="Adrien Devolder" userId="0e45daf4dc32c4f1" providerId="LiveId" clId="{E6815EBC-B86E-46AB-A86F-4F43D8EB282E}" dt="2024-06-21T17:23:15.720" v="10292" actId="2711"/>
        <pc:sldMkLst>
          <pc:docMk/>
          <pc:sldMk cId="979049501" sldId="297"/>
        </pc:sldMkLst>
        <pc:spChg chg="mod">
          <ac:chgData name="Adrien Devolder" userId="0e45daf4dc32c4f1" providerId="LiveId" clId="{E6815EBC-B86E-46AB-A86F-4F43D8EB282E}" dt="2024-06-18T17:46:25.781" v="3407" actId="2711"/>
          <ac:spMkLst>
            <pc:docMk/>
            <pc:sldMk cId="979049501" sldId="297"/>
            <ac:spMk id="7" creationId="{00000000-0000-0000-0000-000000000000}"/>
          </ac:spMkLst>
        </pc:spChg>
        <pc:spChg chg="del mod">
          <ac:chgData name="Adrien Devolder" userId="0e45daf4dc32c4f1" providerId="LiveId" clId="{E6815EBC-B86E-46AB-A86F-4F43D8EB282E}" dt="2024-06-18T17:47:32.961" v="3410" actId="478"/>
          <ac:spMkLst>
            <pc:docMk/>
            <pc:sldMk cId="979049501" sldId="297"/>
            <ac:spMk id="9" creationId="{13700931-EC92-4BF6-A473-07B143A04A7B}"/>
          </ac:spMkLst>
        </pc:spChg>
        <pc:spChg chg="del">
          <ac:chgData name="Adrien Devolder" userId="0e45daf4dc32c4f1" providerId="LiveId" clId="{E6815EBC-B86E-46AB-A86F-4F43D8EB282E}" dt="2024-06-18T17:59:06.036" v="3591" actId="478"/>
          <ac:spMkLst>
            <pc:docMk/>
            <pc:sldMk cId="979049501" sldId="297"/>
            <ac:spMk id="11" creationId="{57219516-C5C2-4EE1-B485-6B40ED04A042}"/>
          </ac:spMkLst>
        </pc:spChg>
        <pc:spChg chg="del">
          <ac:chgData name="Adrien Devolder" userId="0e45daf4dc32c4f1" providerId="LiveId" clId="{E6815EBC-B86E-46AB-A86F-4F43D8EB282E}" dt="2024-06-18T17:47:36.111" v="3411" actId="478"/>
          <ac:spMkLst>
            <pc:docMk/>
            <pc:sldMk cId="979049501" sldId="297"/>
            <ac:spMk id="12" creationId="{7213B724-4C72-4FAC-80A7-05A29C9D1058}"/>
          </ac:spMkLst>
        </pc:spChg>
        <pc:spChg chg="del mod">
          <ac:chgData name="Adrien Devolder" userId="0e45daf4dc32c4f1" providerId="LiveId" clId="{E6815EBC-B86E-46AB-A86F-4F43D8EB282E}" dt="2024-06-18T17:59:08.352" v="3592" actId="478"/>
          <ac:spMkLst>
            <pc:docMk/>
            <pc:sldMk cId="979049501" sldId="297"/>
            <ac:spMk id="13" creationId="{2D1C78EF-0EE3-4ECB-8B20-01B8906460E9}"/>
          </ac:spMkLst>
        </pc:spChg>
        <pc:spChg chg="del mod">
          <ac:chgData name="Adrien Devolder" userId="0e45daf4dc32c4f1" providerId="LiveId" clId="{E6815EBC-B86E-46AB-A86F-4F43D8EB282E}" dt="2024-06-18T17:58:58.976" v="3588" actId="478"/>
          <ac:spMkLst>
            <pc:docMk/>
            <pc:sldMk cId="979049501" sldId="297"/>
            <ac:spMk id="15" creationId="{3E28098F-0375-4E2B-9944-7418E0F66A37}"/>
          </ac:spMkLst>
        </pc:spChg>
        <pc:spChg chg="del">
          <ac:chgData name="Adrien Devolder" userId="0e45daf4dc32c4f1" providerId="LiveId" clId="{E6815EBC-B86E-46AB-A86F-4F43D8EB282E}" dt="2024-06-18T17:59:02.030" v="3589" actId="478"/>
          <ac:spMkLst>
            <pc:docMk/>
            <pc:sldMk cId="979049501" sldId="297"/>
            <ac:spMk id="16" creationId="{EBE28DE0-AF94-4010-B71D-E948B82696CF}"/>
          </ac:spMkLst>
        </pc:spChg>
        <pc:spChg chg="del mod">
          <ac:chgData name="Adrien Devolder" userId="0e45daf4dc32c4f1" providerId="LiveId" clId="{E6815EBC-B86E-46AB-A86F-4F43D8EB282E}" dt="2024-06-18T17:59:12.160" v="3594" actId="478"/>
          <ac:spMkLst>
            <pc:docMk/>
            <pc:sldMk cId="979049501" sldId="297"/>
            <ac:spMk id="18" creationId="{577C4D7D-49EC-4202-8CA1-5D40978D6417}"/>
          </ac:spMkLst>
        </pc:spChg>
        <pc:spChg chg="del">
          <ac:chgData name="Adrien Devolder" userId="0e45daf4dc32c4f1" providerId="LiveId" clId="{E6815EBC-B86E-46AB-A86F-4F43D8EB282E}" dt="2024-06-18T17:59:04.403" v="3590" actId="478"/>
          <ac:spMkLst>
            <pc:docMk/>
            <pc:sldMk cId="979049501" sldId="297"/>
            <ac:spMk id="21" creationId="{EAAF41FB-05C6-485E-BD09-BA3037ABF483}"/>
          </ac:spMkLst>
        </pc:spChg>
        <pc:spChg chg="add mod">
          <ac:chgData name="Adrien Devolder" userId="0e45daf4dc32c4f1" providerId="LiveId" clId="{E6815EBC-B86E-46AB-A86F-4F43D8EB282E}" dt="2024-06-18T18:45:22.321" v="3836" actId="1076"/>
          <ac:spMkLst>
            <pc:docMk/>
            <pc:sldMk cId="979049501" sldId="297"/>
            <ac:spMk id="27" creationId="{25E507B2-61B3-1136-E703-9B4E19210105}"/>
          </ac:spMkLst>
        </pc:spChg>
        <pc:spChg chg="add mod">
          <ac:chgData name="Adrien Devolder" userId="0e45daf4dc32c4f1" providerId="LiveId" clId="{E6815EBC-B86E-46AB-A86F-4F43D8EB282E}" dt="2024-06-18T18:45:35.907" v="3838" actId="1076"/>
          <ac:spMkLst>
            <pc:docMk/>
            <pc:sldMk cId="979049501" sldId="297"/>
            <ac:spMk id="28" creationId="{0C41F328-DF36-CB1B-0D5B-86E1206771FD}"/>
          </ac:spMkLst>
        </pc:spChg>
        <pc:spChg chg="add mod">
          <ac:chgData name="Adrien Devolder" userId="0e45daf4dc32c4f1" providerId="LiveId" clId="{E6815EBC-B86E-46AB-A86F-4F43D8EB282E}" dt="2024-06-21T17:23:15.720" v="10292" actId="2711"/>
          <ac:spMkLst>
            <pc:docMk/>
            <pc:sldMk cId="979049501" sldId="297"/>
            <ac:spMk id="29" creationId="{083C3F50-5217-EAF5-79ED-D3FF1417ACFF}"/>
          </ac:spMkLst>
        </pc:spChg>
        <pc:spChg chg="add mod">
          <ac:chgData name="Adrien Devolder" userId="0e45daf4dc32c4f1" providerId="LiveId" clId="{E6815EBC-B86E-46AB-A86F-4F43D8EB282E}" dt="2024-06-18T18:54:06.930" v="4124" actId="20577"/>
          <ac:spMkLst>
            <pc:docMk/>
            <pc:sldMk cId="979049501" sldId="297"/>
            <ac:spMk id="34" creationId="{F7CB5486-04BC-169C-1284-342D14E324E5}"/>
          </ac:spMkLst>
        </pc:spChg>
        <pc:spChg chg="add mod">
          <ac:chgData name="Adrien Devolder" userId="0e45daf4dc32c4f1" providerId="LiveId" clId="{E6815EBC-B86E-46AB-A86F-4F43D8EB282E}" dt="2024-06-18T18:53:20.847" v="4108" actId="1076"/>
          <ac:spMkLst>
            <pc:docMk/>
            <pc:sldMk cId="979049501" sldId="297"/>
            <ac:spMk id="35" creationId="{62DFB9D5-3AB0-1451-992F-A13E9F81DEBF}"/>
          </ac:spMkLst>
        </pc:spChg>
        <pc:spChg chg="add mod">
          <ac:chgData name="Adrien Devolder" userId="0e45daf4dc32c4f1" providerId="LiveId" clId="{E6815EBC-B86E-46AB-A86F-4F43D8EB282E}" dt="2024-06-18T18:54:55.466" v="4128" actId="20577"/>
          <ac:spMkLst>
            <pc:docMk/>
            <pc:sldMk cId="979049501" sldId="297"/>
            <ac:spMk id="36" creationId="{01D69B41-7583-031B-14CF-9B945B7568C3}"/>
          </ac:spMkLst>
        </pc:spChg>
        <pc:spChg chg="add mod">
          <ac:chgData name="Adrien Devolder" userId="0e45daf4dc32c4f1" providerId="LiveId" clId="{E6815EBC-B86E-46AB-A86F-4F43D8EB282E}" dt="2024-06-18T18:55:26.496" v="4142" actId="20577"/>
          <ac:spMkLst>
            <pc:docMk/>
            <pc:sldMk cId="979049501" sldId="297"/>
            <ac:spMk id="37" creationId="{3AEAF64E-3188-E898-DF02-BB89336F146F}"/>
          </ac:spMkLst>
        </pc:spChg>
        <pc:spChg chg="add mod">
          <ac:chgData name="Adrien Devolder" userId="0e45daf4dc32c4f1" providerId="LiveId" clId="{E6815EBC-B86E-46AB-A86F-4F43D8EB282E}" dt="2024-06-21T15:05:47.585" v="10274" actId="1076"/>
          <ac:spMkLst>
            <pc:docMk/>
            <pc:sldMk cId="979049501" sldId="297"/>
            <ac:spMk id="40" creationId="{EF78E841-1C93-CA0F-8874-580DA06F07C1}"/>
          </ac:spMkLst>
        </pc:spChg>
        <pc:spChg chg="add mod">
          <ac:chgData name="Adrien Devolder" userId="0e45daf4dc32c4f1" providerId="LiveId" clId="{E6815EBC-B86E-46AB-A86F-4F43D8EB282E}" dt="2024-06-21T13:20:32.438" v="9972" actId="20577"/>
          <ac:spMkLst>
            <pc:docMk/>
            <pc:sldMk cId="979049501" sldId="297"/>
            <ac:spMk id="42" creationId="{F0B7A7BC-7B9E-B5CD-8C31-AE261AEEAEDA}"/>
          </ac:spMkLst>
        </pc:spChg>
        <pc:picChg chg="add del mod">
          <ac:chgData name="Adrien Devolder" userId="0e45daf4dc32c4f1" providerId="LiveId" clId="{E6815EBC-B86E-46AB-A86F-4F43D8EB282E}" dt="2024-06-18T17:49:20.610" v="3415" actId="478"/>
          <ac:picMkLst>
            <pc:docMk/>
            <pc:sldMk cId="979049501" sldId="297"/>
            <ac:picMk id="3" creationId="{F82C4764-F638-05C8-F7E1-DAC5514D3D1B}"/>
          </ac:picMkLst>
        </pc:picChg>
        <pc:picChg chg="add del mod">
          <ac:chgData name="Adrien Devolder" userId="0e45daf4dc32c4f1" providerId="LiveId" clId="{E6815EBC-B86E-46AB-A86F-4F43D8EB282E}" dt="2024-06-21T15:05:50.323" v="10280" actId="478"/>
          <ac:picMkLst>
            <pc:docMk/>
            <pc:sldMk cId="979049501" sldId="297"/>
            <ac:picMk id="5" creationId="{3CCF4EEB-6229-0F7C-EE54-47DBD2EA3507}"/>
          </ac:picMkLst>
        </pc:picChg>
        <pc:picChg chg="del mod">
          <ac:chgData name="Adrien Devolder" userId="0e45daf4dc32c4f1" providerId="LiveId" clId="{E6815EBC-B86E-46AB-A86F-4F43D8EB282E}" dt="2024-06-18T17:58:54.865" v="3586" actId="478"/>
          <ac:picMkLst>
            <pc:docMk/>
            <pc:sldMk cId="979049501" sldId="297"/>
            <ac:picMk id="6" creationId="{8F7B1652-4B69-4DA2-90E9-C126CB87FE7F}"/>
          </ac:picMkLst>
        </pc:picChg>
        <pc:picChg chg="add del mod">
          <ac:chgData name="Adrien Devolder" userId="0e45daf4dc32c4f1" providerId="LiveId" clId="{E6815EBC-B86E-46AB-A86F-4F43D8EB282E}" dt="2024-06-21T15:05:48.767" v="10277" actId="478"/>
          <ac:picMkLst>
            <pc:docMk/>
            <pc:sldMk cId="979049501" sldId="297"/>
            <ac:picMk id="10" creationId="{80AE646B-0C9B-0E35-DE0B-84E9A097D468}"/>
          </ac:picMkLst>
        </pc:picChg>
        <pc:picChg chg="add mod">
          <ac:chgData name="Adrien Devolder" userId="0e45daf4dc32c4f1" providerId="LiveId" clId="{E6815EBC-B86E-46AB-A86F-4F43D8EB282E}" dt="2024-06-21T15:05:49.804" v="10279" actId="1076"/>
          <ac:picMkLst>
            <pc:docMk/>
            <pc:sldMk cId="979049501" sldId="297"/>
            <ac:picMk id="24" creationId="{3A4AC80B-A915-858C-D898-57170F8E7479}"/>
          </ac:picMkLst>
        </pc:picChg>
        <pc:picChg chg="add mod">
          <ac:chgData name="Adrien Devolder" userId="0e45daf4dc32c4f1" providerId="LiveId" clId="{E6815EBC-B86E-46AB-A86F-4F43D8EB282E}" dt="2024-06-18T18:51:10.176" v="4023" actId="1037"/>
          <ac:picMkLst>
            <pc:docMk/>
            <pc:sldMk cId="979049501" sldId="297"/>
            <ac:picMk id="26" creationId="{5F5FB923-07D4-B78C-A16E-A573AFD32096}"/>
          </ac:picMkLst>
        </pc:picChg>
        <pc:cxnChg chg="del">
          <ac:chgData name="Adrien Devolder" userId="0e45daf4dc32c4f1" providerId="LiveId" clId="{E6815EBC-B86E-46AB-A86F-4F43D8EB282E}" dt="2024-06-18T17:58:56.634" v="3587" actId="478"/>
          <ac:cxnSpMkLst>
            <pc:docMk/>
            <pc:sldMk cId="979049501" sldId="297"/>
            <ac:cxnSpMk id="14" creationId="{A0485DC9-BAA1-4610-A36A-900582FAEF44}"/>
          </ac:cxnSpMkLst>
        </pc:cxnChg>
        <pc:cxnChg chg="del mod">
          <ac:chgData name="Adrien Devolder" userId="0e45daf4dc32c4f1" providerId="LiveId" clId="{E6815EBC-B86E-46AB-A86F-4F43D8EB282E}" dt="2024-06-18T17:59:10.011" v="3593" actId="478"/>
          <ac:cxnSpMkLst>
            <pc:docMk/>
            <pc:sldMk cId="979049501" sldId="297"/>
            <ac:cxnSpMk id="17" creationId="{0FC1CAE5-D1B4-491D-8E0E-666779FC992B}"/>
          </ac:cxnSpMkLst>
        </pc:cxnChg>
        <pc:cxnChg chg="add mod">
          <ac:chgData name="Adrien Devolder" userId="0e45daf4dc32c4f1" providerId="LiveId" clId="{E6815EBC-B86E-46AB-A86F-4F43D8EB282E}" dt="2024-06-18T18:51:22.473" v="4060" actId="1038"/>
          <ac:cxnSpMkLst>
            <pc:docMk/>
            <pc:sldMk cId="979049501" sldId="297"/>
            <ac:cxnSpMk id="31" creationId="{BE42F1C9-0231-9F5E-7A03-1C909A88396F}"/>
          </ac:cxnSpMkLst>
        </pc:cxnChg>
        <pc:cxnChg chg="add mod">
          <ac:chgData name="Adrien Devolder" userId="0e45daf4dc32c4f1" providerId="LiveId" clId="{E6815EBC-B86E-46AB-A86F-4F43D8EB282E}" dt="2024-06-18T18:51:27.702" v="4085" actId="1038"/>
          <ac:cxnSpMkLst>
            <pc:docMk/>
            <pc:sldMk cId="979049501" sldId="297"/>
            <ac:cxnSpMk id="33" creationId="{012561E4-B4BB-E99C-9CD1-C3CF212CA2FC}"/>
          </ac:cxnSpMkLst>
        </pc:cxnChg>
        <pc:cxnChg chg="add mod">
          <ac:chgData name="Adrien Devolder" userId="0e45daf4dc32c4f1" providerId="LiveId" clId="{E6815EBC-B86E-46AB-A86F-4F43D8EB282E}" dt="2024-06-21T15:05:47.902" v="10275" actId="1076"/>
          <ac:cxnSpMkLst>
            <pc:docMk/>
            <pc:sldMk cId="979049501" sldId="297"/>
            <ac:cxnSpMk id="38" creationId="{91C60CA6-6286-26BD-EDF9-FE3AB45F01E6}"/>
          </ac:cxnSpMkLst>
        </pc:cxnChg>
        <pc:cxnChg chg="add mod">
          <ac:chgData name="Adrien Devolder" userId="0e45daf4dc32c4f1" providerId="LiveId" clId="{E6815EBC-B86E-46AB-A86F-4F43D8EB282E}" dt="2024-06-18T19:13:28.637" v="4252" actId="1076"/>
          <ac:cxnSpMkLst>
            <pc:docMk/>
            <pc:sldMk cId="979049501" sldId="297"/>
            <ac:cxnSpMk id="41" creationId="{7CF91BE4-418F-B417-FD43-4E94EF2A691D}"/>
          </ac:cxnSpMkLst>
        </pc:cxnChg>
      </pc:sldChg>
      <pc:sldChg chg="addSp delSp modSp add mod">
        <pc:chgData name="Adrien Devolder" userId="0e45daf4dc32c4f1" providerId="LiveId" clId="{E6815EBC-B86E-46AB-A86F-4F43D8EB282E}" dt="2024-06-21T13:27:09.967" v="10061" actId="1035"/>
        <pc:sldMkLst>
          <pc:docMk/>
          <pc:sldMk cId="3073518521" sldId="298"/>
        </pc:sldMkLst>
        <pc:spChg chg="add mod">
          <ac:chgData name="Adrien Devolder" userId="0e45daf4dc32c4f1" providerId="LiveId" clId="{E6815EBC-B86E-46AB-A86F-4F43D8EB282E}" dt="2024-06-21T13:25:45.820" v="10046" actId="113"/>
          <ac:spMkLst>
            <pc:docMk/>
            <pc:sldMk cId="3073518521" sldId="298"/>
            <ac:spMk id="3" creationId="{6A075413-9EF1-F109-8BF8-1511720E16EB}"/>
          </ac:spMkLst>
        </pc:spChg>
        <pc:spChg chg="del mod">
          <ac:chgData name="Adrien Devolder" userId="0e45daf4dc32c4f1" providerId="LiveId" clId="{E6815EBC-B86E-46AB-A86F-4F43D8EB282E}" dt="2024-06-21T13:24:58.979" v="10038" actId="21"/>
          <ac:spMkLst>
            <pc:docMk/>
            <pc:sldMk cId="3073518521" sldId="298"/>
            <ac:spMk id="5" creationId="{934659F9-95F4-4FF6-817A-8DF29C5F4676}"/>
          </ac:spMkLst>
        </pc:spChg>
        <pc:spChg chg="mod">
          <ac:chgData name="Adrien Devolder" userId="0e45daf4dc32c4f1" providerId="LiveId" clId="{E6815EBC-B86E-46AB-A86F-4F43D8EB282E}" dt="2024-06-18T19:01:07.589" v="4167" actId="2711"/>
          <ac:spMkLst>
            <pc:docMk/>
            <pc:sldMk cId="3073518521" sldId="298"/>
            <ac:spMk id="7" creationId="{00000000-0000-0000-0000-000000000000}"/>
          </ac:spMkLst>
        </pc:spChg>
        <pc:spChg chg="mod">
          <ac:chgData name="Adrien Devolder" userId="0e45daf4dc32c4f1" providerId="LiveId" clId="{E6815EBC-B86E-46AB-A86F-4F43D8EB282E}" dt="2024-06-21T13:27:01.984" v="10047" actId="1076"/>
          <ac:spMkLst>
            <pc:docMk/>
            <pc:sldMk cId="3073518521" sldId="298"/>
            <ac:spMk id="8" creationId="{4C865652-9848-4B6D-B759-B5887831DA0C}"/>
          </ac:spMkLst>
        </pc:spChg>
        <pc:spChg chg="del mod">
          <ac:chgData name="Adrien Devolder" userId="0e45daf4dc32c4f1" providerId="LiveId" clId="{E6815EBC-B86E-46AB-A86F-4F43D8EB282E}" dt="2024-06-21T13:24:43.400" v="10030" actId="21"/>
          <ac:spMkLst>
            <pc:docMk/>
            <pc:sldMk cId="3073518521" sldId="298"/>
            <ac:spMk id="9" creationId="{CE30F3C3-4E5E-416B-B2D3-2AED62C02534}"/>
          </ac:spMkLst>
        </pc:spChg>
        <pc:spChg chg="add mod">
          <ac:chgData name="Adrien Devolder" userId="0e45daf4dc32c4f1" providerId="LiveId" clId="{E6815EBC-B86E-46AB-A86F-4F43D8EB282E}" dt="2024-06-21T13:25:11.590" v="10041" actId="14100"/>
          <ac:spMkLst>
            <pc:docMk/>
            <pc:sldMk cId="3073518521" sldId="298"/>
            <ac:spMk id="10" creationId="{A5629B21-29A2-3811-80F7-6B70342FCBF2}"/>
          </ac:spMkLst>
        </pc:spChg>
        <pc:spChg chg="add mod">
          <ac:chgData name="Adrien Devolder" userId="0e45daf4dc32c4f1" providerId="LiveId" clId="{E6815EBC-B86E-46AB-A86F-4F43D8EB282E}" dt="2024-06-21T13:24:43.919" v="10031"/>
          <ac:spMkLst>
            <pc:docMk/>
            <pc:sldMk cId="3073518521" sldId="298"/>
            <ac:spMk id="12" creationId="{CE30F3C3-4E5E-416B-B2D3-2AED62C02534}"/>
          </ac:spMkLst>
        </pc:spChg>
        <pc:spChg chg="del mod">
          <ac:chgData name="Adrien Devolder" userId="0e45daf4dc32c4f1" providerId="LiveId" clId="{E6815EBC-B86E-46AB-A86F-4F43D8EB282E}" dt="2024-06-21T13:24:51.140" v="10034" actId="21"/>
          <ac:spMkLst>
            <pc:docMk/>
            <pc:sldMk cId="3073518521" sldId="298"/>
            <ac:spMk id="15" creationId="{7E179D86-5BE2-4BA6-955F-5F8D98E95887}"/>
          </ac:spMkLst>
        </pc:spChg>
        <pc:spChg chg="add mod">
          <ac:chgData name="Adrien Devolder" userId="0e45daf4dc32c4f1" providerId="LiveId" clId="{E6815EBC-B86E-46AB-A86F-4F43D8EB282E}" dt="2024-06-21T13:24:51.677" v="10035"/>
          <ac:spMkLst>
            <pc:docMk/>
            <pc:sldMk cId="3073518521" sldId="298"/>
            <ac:spMk id="19" creationId="{7E179D86-5BE2-4BA6-955F-5F8D98E95887}"/>
          </ac:spMkLst>
        </pc:spChg>
        <pc:spChg chg="add mod">
          <ac:chgData name="Adrien Devolder" userId="0e45daf4dc32c4f1" providerId="LiveId" clId="{E6815EBC-B86E-46AB-A86F-4F43D8EB282E}" dt="2024-06-21T13:24:59.607" v="10039"/>
          <ac:spMkLst>
            <pc:docMk/>
            <pc:sldMk cId="3073518521" sldId="298"/>
            <ac:spMk id="21" creationId="{934659F9-95F4-4FF6-817A-8DF29C5F4676}"/>
          </ac:spMkLst>
        </pc:spChg>
        <pc:picChg chg="mod">
          <ac:chgData name="Adrien Devolder" userId="0e45daf4dc32c4f1" providerId="LiveId" clId="{E6815EBC-B86E-46AB-A86F-4F43D8EB282E}" dt="2024-06-21T13:25:19.395" v="10042" actId="1076"/>
          <ac:picMkLst>
            <pc:docMk/>
            <pc:sldMk cId="3073518521" sldId="298"/>
            <ac:picMk id="4" creationId="{0CBE50D4-CFE7-40EF-B547-C64D34BD0B90}"/>
          </ac:picMkLst>
        </pc:picChg>
        <pc:cxnChg chg="mod">
          <ac:chgData name="Adrien Devolder" userId="0e45daf4dc32c4f1" providerId="LiveId" clId="{E6815EBC-B86E-46AB-A86F-4F43D8EB282E}" dt="2024-06-21T13:27:09.967" v="10061" actId="1035"/>
          <ac:cxnSpMkLst>
            <pc:docMk/>
            <pc:sldMk cId="3073518521" sldId="298"/>
            <ac:cxnSpMk id="6" creationId="{E7CB3272-8456-47F4-9991-F362933DC17B}"/>
          </ac:cxnSpMkLst>
        </pc:cxnChg>
        <pc:cxnChg chg="del mod">
          <ac:chgData name="Adrien Devolder" userId="0e45daf4dc32c4f1" providerId="LiveId" clId="{E6815EBC-B86E-46AB-A86F-4F43D8EB282E}" dt="2024-06-21T13:24:47.728" v="10032" actId="21"/>
          <ac:cxnSpMkLst>
            <pc:docMk/>
            <pc:sldMk cId="3073518521" sldId="298"/>
            <ac:cxnSpMk id="11" creationId="{49C66A69-F2DF-4B48-833F-121955F872BF}"/>
          </ac:cxnSpMkLst>
        </pc:cxnChg>
        <pc:cxnChg chg="del mod">
          <ac:chgData name="Adrien Devolder" userId="0e45daf4dc32c4f1" providerId="LiveId" clId="{E6815EBC-B86E-46AB-A86F-4F43D8EB282E}" dt="2024-06-21T13:24:53.956" v="10036" actId="21"/>
          <ac:cxnSpMkLst>
            <pc:docMk/>
            <pc:sldMk cId="3073518521" sldId="298"/>
            <ac:cxnSpMk id="13" creationId="{7B7CDDFD-F40D-45F3-B3F7-73207509FEF2}"/>
          </ac:cxnSpMkLst>
        </pc:cxnChg>
        <pc:cxnChg chg="add mod">
          <ac:chgData name="Adrien Devolder" userId="0e45daf4dc32c4f1" providerId="LiveId" clId="{E6815EBC-B86E-46AB-A86F-4F43D8EB282E}" dt="2024-06-21T13:24:48.268" v="10033"/>
          <ac:cxnSpMkLst>
            <pc:docMk/>
            <pc:sldMk cId="3073518521" sldId="298"/>
            <ac:cxnSpMk id="18" creationId="{49C66A69-F2DF-4B48-833F-121955F872BF}"/>
          </ac:cxnSpMkLst>
        </pc:cxnChg>
        <pc:cxnChg chg="add mod">
          <ac:chgData name="Adrien Devolder" userId="0e45daf4dc32c4f1" providerId="LiveId" clId="{E6815EBC-B86E-46AB-A86F-4F43D8EB282E}" dt="2024-06-21T13:24:54.556" v="10037"/>
          <ac:cxnSpMkLst>
            <pc:docMk/>
            <pc:sldMk cId="3073518521" sldId="298"/>
            <ac:cxnSpMk id="20" creationId="{7B7CDDFD-F40D-45F3-B3F7-73207509FEF2}"/>
          </ac:cxnSpMkLst>
        </pc:cxnChg>
      </pc:sldChg>
      <pc:sldChg chg="modSp add mod ord">
        <pc:chgData name="Adrien Devolder" userId="0e45daf4dc32c4f1" providerId="LiveId" clId="{E6815EBC-B86E-46AB-A86F-4F43D8EB282E}" dt="2024-06-18T19:22:59.561" v="4728" actId="1076"/>
        <pc:sldMkLst>
          <pc:docMk/>
          <pc:sldMk cId="2326357460" sldId="302"/>
        </pc:sldMkLst>
        <pc:spChg chg="mod">
          <ac:chgData name="Adrien Devolder" userId="0e45daf4dc32c4f1" providerId="LiveId" clId="{E6815EBC-B86E-46AB-A86F-4F43D8EB282E}" dt="2024-06-18T19:22:59.561" v="4728" actId="1076"/>
          <ac:spMkLst>
            <pc:docMk/>
            <pc:sldMk cId="2326357460" sldId="302"/>
            <ac:spMk id="3" creationId="{CE9415C4-A070-480F-BF89-3398F43969AC}"/>
          </ac:spMkLst>
        </pc:spChg>
      </pc:sldChg>
      <pc:sldChg chg="addSp modSp add del mod ord">
        <pc:chgData name="Adrien Devolder" userId="0e45daf4dc32c4f1" providerId="LiveId" clId="{E6815EBC-B86E-46AB-A86F-4F43D8EB282E}" dt="2024-06-18T18:47:56.061" v="3873"/>
        <pc:sldMkLst>
          <pc:docMk/>
          <pc:sldMk cId="3165125452" sldId="304"/>
        </pc:sldMkLst>
        <pc:spChg chg="mod">
          <ac:chgData name="Adrien Devolder" userId="0e45daf4dc32c4f1" providerId="LiveId" clId="{E6815EBC-B86E-46AB-A86F-4F43D8EB282E}" dt="2024-06-18T17:44:13.466" v="3394" actId="2711"/>
          <ac:spMkLst>
            <pc:docMk/>
            <pc:sldMk cId="3165125452" sldId="304"/>
            <ac:spMk id="2" creationId="{11AF2E6C-788A-4FA6-803D-01F106E58BFC}"/>
          </ac:spMkLst>
        </pc:spChg>
        <pc:spChg chg="mod">
          <ac:chgData name="Adrien Devolder" userId="0e45daf4dc32c4f1" providerId="LiveId" clId="{E6815EBC-B86E-46AB-A86F-4F43D8EB282E}" dt="2024-06-18T17:44:37.491" v="3398" actId="20577"/>
          <ac:spMkLst>
            <pc:docMk/>
            <pc:sldMk cId="3165125452" sldId="304"/>
            <ac:spMk id="5" creationId="{03047C2A-A79D-4567-86BA-208E1B3DF45E}"/>
          </ac:spMkLst>
        </pc:spChg>
        <pc:picChg chg="add mod">
          <ac:chgData name="Adrien Devolder" userId="0e45daf4dc32c4f1" providerId="LiveId" clId="{E6815EBC-B86E-46AB-A86F-4F43D8EB282E}" dt="2024-06-12T13:19:14.182" v="725"/>
          <ac:picMkLst>
            <pc:docMk/>
            <pc:sldMk cId="3165125452" sldId="304"/>
            <ac:picMk id="3" creationId="{66FA9175-FAEB-3C65-7952-A4A47F8C50D3}"/>
          </ac:picMkLst>
        </pc:picChg>
        <pc:picChg chg="add mod">
          <ac:chgData name="Adrien Devolder" userId="0e45daf4dc32c4f1" providerId="LiveId" clId="{E6815EBC-B86E-46AB-A86F-4F43D8EB282E}" dt="2024-06-12T13:19:19.034" v="726"/>
          <ac:picMkLst>
            <pc:docMk/>
            <pc:sldMk cId="3165125452" sldId="304"/>
            <ac:picMk id="4" creationId="{10CFD8D2-472F-6D61-7FCD-6612728CCDBA}"/>
          </ac:picMkLst>
        </pc:picChg>
        <pc:picChg chg="mod">
          <ac:chgData name="Adrien Devolder" userId="0e45daf4dc32c4f1" providerId="LiveId" clId="{E6815EBC-B86E-46AB-A86F-4F43D8EB282E}" dt="2024-06-12T13:30:43.718" v="973" actId="14100"/>
          <ac:picMkLst>
            <pc:docMk/>
            <pc:sldMk cId="3165125452" sldId="304"/>
            <ac:picMk id="8" creationId="{983718C6-24A5-4561-8F6E-0F7DEE24B4FE}"/>
          </ac:picMkLst>
        </pc:picChg>
      </pc:sldChg>
      <pc:sldChg chg="addSp delSp modSp add del mod">
        <pc:chgData name="Adrien Devolder" userId="0e45daf4dc32c4f1" providerId="LiveId" clId="{E6815EBC-B86E-46AB-A86F-4F43D8EB282E}" dt="2024-06-20T14:39:12.404" v="7869" actId="2696"/>
        <pc:sldMkLst>
          <pc:docMk/>
          <pc:sldMk cId="568645858" sldId="306"/>
        </pc:sldMkLst>
        <pc:spChg chg="mod">
          <ac:chgData name="Adrien Devolder" userId="0e45daf4dc32c4f1" providerId="LiveId" clId="{E6815EBC-B86E-46AB-A86F-4F43D8EB282E}" dt="2024-06-18T17:38:53.733" v="3367" actId="2711"/>
          <ac:spMkLst>
            <pc:docMk/>
            <pc:sldMk cId="568645858" sldId="306"/>
            <ac:spMk id="2" creationId="{E5A4EC41-1114-4789-8566-C352089B6915}"/>
          </ac:spMkLst>
        </pc:spChg>
        <pc:spChg chg="mod">
          <ac:chgData name="Adrien Devolder" userId="0e45daf4dc32c4f1" providerId="LiveId" clId="{E6815EBC-B86E-46AB-A86F-4F43D8EB282E}" dt="2024-06-18T17:39:00.187" v="3368" actId="2711"/>
          <ac:spMkLst>
            <pc:docMk/>
            <pc:sldMk cId="568645858" sldId="306"/>
            <ac:spMk id="9" creationId="{C5D045B0-CE4D-49AC-B738-CD16FFA50D89}"/>
          </ac:spMkLst>
        </pc:spChg>
        <pc:spChg chg="mod">
          <ac:chgData name="Adrien Devolder" userId="0e45daf4dc32c4f1" providerId="LiveId" clId="{E6815EBC-B86E-46AB-A86F-4F43D8EB282E}" dt="2024-06-20T14:29:02.445" v="7618" actId="20577"/>
          <ac:spMkLst>
            <pc:docMk/>
            <pc:sldMk cId="568645858" sldId="306"/>
            <ac:spMk id="19" creationId="{552559BA-CBCA-4715-98A6-338F478071F5}"/>
          </ac:spMkLst>
        </pc:spChg>
        <pc:spChg chg="mod">
          <ac:chgData name="Adrien Devolder" userId="0e45daf4dc32c4f1" providerId="LiveId" clId="{E6815EBC-B86E-46AB-A86F-4F43D8EB282E}" dt="2024-06-18T17:39:05.935" v="3369" actId="2711"/>
          <ac:spMkLst>
            <pc:docMk/>
            <pc:sldMk cId="568645858" sldId="306"/>
            <ac:spMk id="21" creationId="{5A5F57FA-8ED2-4586-BDD9-BE754392DA0F}"/>
          </ac:spMkLst>
        </pc:spChg>
        <pc:spChg chg="mod">
          <ac:chgData name="Adrien Devolder" userId="0e45daf4dc32c4f1" providerId="LiveId" clId="{E6815EBC-B86E-46AB-A86F-4F43D8EB282E}" dt="2024-06-20T14:28:40.676" v="7612" actId="20577"/>
          <ac:spMkLst>
            <pc:docMk/>
            <pc:sldMk cId="568645858" sldId="306"/>
            <ac:spMk id="30" creationId="{1903D00B-DD9A-4703-A9F8-C215D6424F07}"/>
          </ac:spMkLst>
        </pc:spChg>
        <pc:spChg chg="mod">
          <ac:chgData name="Adrien Devolder" userId="0e45daf4dc32c4f1" providerId="LiveId" clId="{E6815EBC-B86E-46AB-A86F-4F43D8EB282E}" dt="2024-06-20T14:29:12.194" v="7620" actId="20577"/>
          <ac:spMkLst>
            <pc:docMk/>
            <pc:sldMk cId="568645858" sldId="306"/>
            <ac:spMk id="34" creationId="{BCA17018-406D-4EBA-A88F-405C6A90319B}"/>
          </ac:spMkLst>
        </pc:spChg>
        <pc:spChg chg="mod">
          <ac:chgData name="Adrien Devolder" userId="0e45daf4dc32c4f1" providerId="LiveId" clId="{E6815EBC-B86E-46AB-A86F-4F43D8EB282E}" dt="2024-06-20T14:29:26.789" v="7626" actId="20577"/>
          <ac:spMkLst>
            <pc:docMk/>
            <pc:sldMk cId="568645858" sldId="306"/>
            <ac:spMk id="35" creationId="{69CB8BC3-D047-4AFC-A75D-BDE84CC0CF1D}"/>
          </ac:spMkLst>
        </pc:spChg>
        <pc:spChg chg="mod">
          <ac:chgData name="Adrien Devolder" userId="0e45daf4dc32c4f1" providerId="LiveId" clId="{E6815EBC-B86E-46AB-A86F-4F43D8EB282E}" dt="2024-06-20T14:28:53.037" v="7615" actId="20577"/>
          <ac:spMkLst>
            <pc:docMk/>
            <pc:sldMk cId="568645858" sldId="306"/>
            <ac:spMk id="37" creationId="{723B2FB6-2170-4344-A4BE-D80E89749D3F}"/>
          </ac:spMkLst>
        </pc:spChg>
        <pc:spChg chg="mod">
          <ac:chgData name="Adrien Devolder" userId="0e45daf4dc32c4f1" providerId="LiveId" clId="{E6815EBC-B86E-46AB-A86F-4F43D8EB282E}" dt="2024-06-12T12:39:08.054" v="16" actId="20577"/>
          <ac:spMkLst>
            <pc:docMk/>
            <pc:sldMk cId="568645858" sldId="306"/>
            <ac:spMk id="38" creationId="{54E50523-E3A3-4890-9AF8-9F681C0B981C}"/>
          </ac:spMkLst>
        </pc:spChg>
        <pc:spChg chg="mod">
          <ac:chgData name="Adrien Devolder" userId="0e45daf4dc32c4f1" providerId="LiveId" clId="{E6815EBC-B86E-46AB-A86F-4F43D8EB282E}" dt="2024-06-12T12:47:33.269" v="241" actId="1035"/>
          <ac:spMkLst>
            <pc:docMk/>
            <pc:sldMk cId="568645858" sldId="306"/>
            <ac:spMk id="40" creationId="{6F919F20-311F-4D26-9E90-7B3DA4E7147A}"/>
          </ac:spMkLst>
        </pc:spChg>
        <pc:picChg chg="add del mod">
          <ac:chgData name="Adrien Devolder" userId="0e45daf4dc32c4f1" providerId="LiveId" clId="{E6815EBC-B86E-46AB-A86F-4F43D8EB282E}" dt="2024-06-19T14:01:28.690" v="5978" actId="478"/>
          <ac:picMkLst>
            <pc:docMk/>
            <pc:sldMk cId="568645858" sldId="306"/>
            <ac:picMk id="4" creationId="{5533DDEF-AD75-16AD-78D6-074E5149DF10}"/>
          </ac:picMkLst>
        </pc:picChg>
        <pc:picChg chg="add mod">
          <ac:chgData name="Adrien Devolder" userId="0e45daf4dc32c4f1" providerId="LiveId" clId="{E6815EBC-B86E-46AB-A86F-4F43D8EB282E}" dt="2024-06-19T14:01:40.369" v="5981" actId="1076"/>
          <ac:picMkLst>
            <pc:docMk/>
            <pc:sldMk cId="568645858" sldId="306"/>
            <ac:picMk id="5" creationId="{14754C12-96DE-CE94-B9E8-00C31E848131}"/>
          </ac:picMkLst>
        </pc:picChg>
        <pc:picChg chg="del">
          <ac:chgData name="Adrien Devolder" userId="0e45daf4dc32c4f1" providerId="LiveId" clId="{E6815EBC-B86E-46AB-A86F-4F43D8EB282E}" dt="2024-06-18T15:23:28.875" v="2289" actId="478"/>
          <ac:picMkLst>
            <pc:docMk/>
            <pc:sldMk cId="568645858" sldId="306"/>
            <ac:picMk id="18" creationId="{4E4338F3-F2E6-4E7F-99C3-89CDD8833B6E}"/>
          </ac:picMkLst>
        </pc:picChg>
      </pc:sldChg>
      <pc:sldChg chg="addSp delSp modSp mod">
        <pc:chgData name="Adrien Devolder" userId="0e45daf4dc32c4f1" providerId="LiveId" clId="{E6815EBC-B86E-46AB-A86F-4F43D8EB282E}" dt="2024-06-21T17:30:01.605" v="10356" actId="20577"/>
        <pc:sldMkLst>
          <pc:docMk/>
          <pc:sldMk cId="2101988166" sldId="316"/>
        </pc:sldMkLst>
        <pc:spChg chg="mod">
          <ac:chgData name="Adrien Devolder" userId="0e45daf4dc32c4f1" providerId="LiveId" clId="{E6815EBC-B86E-46AB-A86F-4F43D8EB282E}" dt="2024-06-21T12:30:46.439" v="9379" actId="20577"/>
          <ac:spMkLst>
            <pc:docMk/>
            <pc:sldMk cId="2101988166" sldId="316"/>
            <ac:spMk id="2" creationId="{E5A4EC41-1114-4789-8566-C352089B6915}"/>
          </ac:spMkLst>
        </pc:spChg>
        <pc:spChg chg="del">
          <ac:chgData name="Adrien Devolder" userId="0e45daf4dc32c4f1" providerId="LiveId" clId="{E6815EBC-B86E-46AB-A86F-4F43D8EB282E}" dt="2024-06-18T16:42:27.740" v="2516" actId="478"/>
          <ac:spMkLst>
            <pc:docMk/>
            <pc:sldMk cId="2101988166" sldId="316"/>
            <ac:spMk id="4" creationId="{181EE334-B8C0-3D6A-17BC-52C8F55D6C07}"/>
          </ac:spMkLst>
        </pc:spChg>
        <pc:spChg chg="del">
          <ac:chgData name="Adrien Devolder" userId="0e45daf4dc32c4f1" providerId="LiveId" clId="{E6815EBC-B86E-46AB-A86F-4F43D8EB282E}" dt="2024-06-18T16:43:24.582" v="2530" actId="478"/>
          <ac:spMkLst>
            <pc:docMk/>
            <pc:sldMk cId="2101988166" sldId="316"/>
            <ac:spMk id="7" creationId="{420C849F-F296-7501-7D92-ECC3D208907A}"/>
          </ac:spMkLst>
        </pc:spChg>
        <pc:spChg chg="add mod">
          <ac:chgData name="Adrien Devolder" userId="0e45daf4dc32c4f1" providerId="LiveId" clId="{E6815EBC-B86E-46AB-A86F-4F43D8EB282E}" dt="2024-06-21T13:36:03.494" v="10091" actId="1076"/>
          <ac:spMkLst>
            <pc:docMk/>
            <pc:sldMk cId="2101988166" sldId="316"/>
            <ac:spMk id="7" creationId="{9EE2952B-7D55-BE80-0F71-EBB64A2C4FDF}"/>
          </ac:spMkLst>
        </pc:spChg>
        <pc:spChg chg="add mod">
          <ac:chgData name="Adrien Devolder" userId="0e45daf4dc32c4f1" providerId="LiveId" clId="{E6815EBC-B86E-46AB-A86F-4F43D8EB282E}" dt="2024-06-19T13:11:00.471" v="5064" actId="207"/>
          <ac:spMkLst>
            <pc:docMk/>
            <pc:sldMk cId="2101988166" sldId="316"/>
            <ac:spMk id="8" creationId="{C9792E39-B66D-28EF-8526-CDFF6E0BFD5B}"/>
          </ac:spMkLst>
        </pc:spChg>
        <pc:spChg chg="del">
          <ac:chgData name="Adrien Devolder" userId="0e45daf4dc32c4f1" providerId="LiveId" clId="{E6815EBC-B86E-46AB-A86F-4F43D8EB282E}" dt="2024-06-18T16:43:10.469" v="2524" actId="478"/>
          <ac:spMkLst>
            <pc:docMk/>
            <pc:sldMk cId="2101988166" sldId="316"/>
            <ac:spMk id="10" creationId="{01C81C58-CB6A-B4F4-6651-BE9127B89893}"/>
          </ac:spMkLst>
        </pc:spChg>
        <pc:spChg chg="del">
          <ac:chgData name="Adrien Devolder" userId="0e45daf4dc32c4f1" providerId="LiveId" clId="{E6815EBC-B86E-46AB-A86F-4F43D8EB282E}" dt="2024-06-18T16:43:19.443" v="2528" actId="478"/>
          <ac:spMkLst>
            <pc:docMk/>
            <pc:sldMk cId="2101988166" sldId="316"/>
            <ac:spMk id="11" creationId="{2343642B-3BDE-3512-69DD-A50CB53D7EF4}"/>
          </ac:spMkLst>
        </pc:spChg>
        <pc:spChg chg="add del">
          <ac:chgData name="Adrien Devolder" userId="0e45daf4dc32c4f1" providerId="LiveId" clId="{E6815EBC-B86E-46AB-A86F-4F43D8EB282E}" dt="2024-06-21T15:13:57.368" v="10282" actId="478"/>
          <ac:spMkLst>
            <pc:docMk/>
            <pc:sldMk cId="2101988166" sldId="316"/>
            <ac:spMk id="11" creationId="{CA4E2C94-EC59-543C-752F-D857FDD1EF3D}"/>
          </ac:spMkLst>
        </pc:spChg>
        <pc:spChg chg="add mod">
          <ac:chgData name="Adrien Devolder" userId="0e45daf4dc32c4f1" providerId="LiveId" clId="{E6815EBC-B86E-46AB-A86F-4F43D8EB282E}" dt="2024-06-21T13:36:23.074" v="10096" actId="1076"/>
          <ac:spMkLst>
            <pc:docMk/>
            <pc:sldMk cId="2101988166" sldId="316"/>
            <ac:spMk id="18" creationId="{2F43F23F-D2FB-C0BC-CAAC-A7C2454F08E0}"/>
          </ac:spMkLst>
        </pc:spChg>
        <pc:spChg chg="del">
          <ac:chgData name="Adrien Devolder" userId="0e45daf4dc32c4f1" providerId="LiveId" clId="{E6815EBC-B86E-46AB-A86F-4F43D8EB282E}" dt="2024-06-18T16:42:30.205" v="2517" actId="478"/>
          <ac:spMkLst>
            <pc:docMk/>
            <pc:sldMk cId="2101988166" sldId="316"/>
            <ac:spMk id="18" creationId="{432897E5-EA2A-AB00-9A11-724EEF79B6E8}"/>
          </ac:spMkLst>
        </pc:spChg>
        <pc:spChg chg="add mod">
          <ac:chgData name="Adrien Devolder" userId="0e45daf4dc32c4f1" providerId="LiveId" clId="{E6815EBC-B86E-46AB-A86F-4F43D8EB282E}" dt="2024-06-21T13:36:53.812" v="10097" actId="1076"/>
          <ac:spMkLst>
            <pc:docMk/>
            <pc:sldMk cId="2101988166" sldId="316"/>
            <ac:spMk id="20" creationId="{0C26224F-3AD0-8C04-BD95-B6359AC01C54}"/>
          </ac:spMkLst>
        </pc:spChg>
        <pc:spChg chg="del">
          <ac:chgData name="Adrien Devolder" userId="0e45daf4dc32c4f1" providerId="LiveId" clId="{E6815EBC-B86E-46AB-A86F-4F43D8EB282E}" dt="2024-06-18T16:43:15.235" v="2526" actId="478"/>
          <ac:spMkLst>
            <pc:docMk/>
            <pc:sldMk cId="2101988166" sldId="316"/>
            <ac:spMk id="20" creationId="{9BC77308-A85F-A706-3C15-7E5124C43438}"/>
          </ac:spMkLst>
        </pc:spChg>
        <pc:spChg chg="del">
          <ac:chgData name="Adrien Devolder" userId="0e45daf4dc32c4f1" providerId="LiveId" clId="{E6815EBC-B86E-46AB-A86F-4F43D8EB282E}" dt="2024-06-18T16:43:22.132" v="2529" actId="478"/>
          <ac:spMkLst>
            <pc:docMk/>
            <pc:sldMk cId="2101988166" sldId="316"/>
            <ac:spMk id="21" creationId="{4B34C0B8-E816-7854-81C5-710C1AB78734}"/>
          </ac:spMkLst>
        </pc:spChg>
        <pc:spChg chg="del">
          <ac:chgData name="Adrien Devolder" userId="0e45daf4dc32c4f1" providerId="LiveId" clId="{E6815EBC-B86E-46AB-A86F-4F43D8EB282E}" dt="2024-06-18T16:42:32.525" v="2518" actId="478"/>
          <ac:spMkLst>
            <pc:docMk/>
            <pc:sldMk cId="2101988166" sldId="316"/>
            <ac:spMk id="22" creationId="{58E4DFFB-11F2-90A7-003C-C270E4CD0C2E}"/>
          </ac:spMkLst>
        </pc:spChg>
        <pc:spChg chg="add mod">
          <ac:chgData name="Adrien Devolder" userId="0e45daf4dc32c4f1" providerId="LiveId" clId="{E6815EBC-B86E-46AB-A86F-4F43D8EB282E}" dt="2024-06-19T13:51:52.064" v="5822" actId="20577"/>
          <ac:spMkLst>
            <pc:docMk/>
            <pc:sldMk cId="2101988166" sldId="316"/>
            <ac:spMk id="27" creationId="{CFE79721-DFE0-E1B0-5954-E02BCCD6CCA2}"/>
          </ac:spMkLst>
        </pc:spChg>
        <pc:spChg chg="add mod">
          <ac:chgData name="Adrien Devolder" userId="0e45daf4dc32c4f1" providerId="LiveId" clId="{E6815EBC-B86E-46AB-A86F-4F43D8EB282E}" dt="2024-06-21T12:47:39.258" v="9538" actId="20577"/>
          <ac:spMkLst>
            <pc:docMk/>
            <pc:sldMk cId="2101988166" sldId="316"/>
            <ac:spMk id="31" creationId="{4DE44C31-6A31-CF1F-CDAE-A89A0D068288}"/>
          </ac:spMkLst>
        </pc:spChg>
        <pc:spChg chg="add mod">
          <ac:chgData name="Adrien Devolder" userId="0e45daf4dc32c4f1" providerId="LiveId" clId="{E6815EBC-B86E-46AB-A86F-4F43D8EB282E}" dt="2024-06-21T17:30:01.605" v="10356" actId="20577"/>
          <ac:spMkLst>
            <pc:docMk/>
            <pc:sldMk cId="2101988166" sldId="316"/>
            <ac:spMk id="32" creationId="{6D57E428-7C7E-D164-1BEB-EBB0C9402CF1}"/>
          </ac:spMkLst>
        </pc:spChg>
        <pc:spChg chg="add mod">
          <ac:chgData name="Adrien Devolder" userId="0e45daf4dc32c4f1" providerId="LiveId" clId="{E6815EBC-B86E-46AB-A86F-4F43D8EB282E}" dt="2024-06-20T13:49:53.476" v="6813" actId="1037"/>
          <ac:spMkLst>
            <pc:docMk/>
            <pc:sldMk cId="2101988166" sldId="316"/>
            <ac:spMk id="33" creationId="{B9CBAD25-57FE-E04E-3EA7-C8142AFE9D41}"/>
          </ac:spMkLst>
        </pc:spChg>
        <pc:spChg chg="add mod">
          <ac:chgData name="Adrien Devolder" userId="0e45daf4dc32c4f1" providerId="LiveId" clId="{E6815EBC-B86E-46AB-A86F-4F43D8EB282E}" dt="2024-06-19T13:15:27.519" v="5130" actId="1076"/>
          <ac:spMkLst>
            <pc:docMk/>
            <pc:sldMk cId="2101988166" sldId="316"/>
            <ac:spMk id="40" creationId="{CE69E80A-A204-BE10-0FD8-2232A10FD0FB}"/>
          </ac:spMkLst>
        </pc:spChg>
        <pc:spChg chg="add mod">
          <ac:chgData name="Adrien Devolder" userId="0e45daf4dc32c4f1" providerId="LiveId" clId="{E6815EBC-B86E-46AB-A86F-4F43D8EB282E}" dt="2024-06-21T13:34:55.450" v="10088" actId="207"/>
          <ac:spMkLst>
            <pc:docMk/>
            <pc:sldMk cId="2101988166" sldId="316"/>
            <ac:spMk id="43" creationId="{B8C0FCFF-6076-A60A-ADFE-791236E33A96}"/>
          </ac:spMkLst>
        </pc:spChg>
        <pc:spChg chg="add mod">
          <ac:chgData name="Adrien Devolder" userId="0e45daf4dc32c4f1" providerId="LiveId" clId="{E6815EBC-B86E-46AB-A86F-4F43D8EB282E}" dt="2024-06-21T13:35:05.240" v="10089" actId="207"/>
          <ac:spMkLst>
            <pc:docMk/>
            <pc:sldMk cId="2101988166" sldId="316"/>
            <ac:spMk id="44" creationId="{9A816BF4-FEDF-94AB-357B-E07EBCA17FAA}"/>
          </ac:spMkLst>
        </pc:spChg>
        <pc:picChg chg="add mod">
          <ac:chgData name="Adrien Devolder" userId="0e45daf4dc32c4f1" providerId="LiveId" clId="{E6815EBC-B86E-46AB-A86F-4F43D8EB282E}" dt="2024-06-21T13:36:00.363" v="10090" actId="1076"/>
          <ac:picMkLst>
            <pc:docMk/>
            <pc:sldMk cId="2101988166" sldId="316"/>
            <ac:picMk id="5" creationId="{F0AC52AD-0D10-BE96-F819-E46B4AD3E08D}"/>
          </ac:picMkLst>
        </pc:picChg>
        <pc:picChg chg="add mod">
          <ac:chgData name="Adrien Devolder" userId="0e45daf4dc32c4f1" providerId="LiveId" clId="{E6815EBC-B86E-46AB-A86F-4F43D8EB282E}" dt="2024-06-19T12:53:58.002" v="4849" actId="1036"/>
          <ac:picMkLst>
            <pc:docMk/>
            <pc:sldMk cId="2101988166" sldId="316"/>
            <ac:picMk id="6" creationId="{F601E64A-DC1D-983D-E4AF-E926613DA3EF}"/>
          </ac:picMkLst>
        </pc:picChg>
        <pc:picChg chg="del">
          <ac:chgData name="Adrien Devolder" userId="0e45daf4dc32c4f1" providerId="LiveId" clId="{E6815EBC-B86E-46AB-A86F-4F43D8EB282E}" dt="2024-06-18T16:42:12.714" v="2511" actId="478"/>
          <ac:picMkLst>
            <pc:docMk/>
            <pc:sldMk cId="2101988166" sldId="316"/>
            <ac:picMk id="14" creationId="{85E1682F-5A17-A136-2317-B22FE7A008BC}"/>
          </ac:picMkLst>
        </pc:picChg>
        <pc:picChg chg="add del mod">
          <ac:chgData name="Adrien Devolder" userId="0e45daf4dc32c4f1" providerId="LiveId" clId="{E6815EBC-B86E-46AB-A86F-4F43D8EB282E}" dt="2024-06-20T17:30:50.824" v="9290" actId="478"/>
          <ac:picMkLst>
            <pc:docMk/>
            <pc:sldMk cId="2101988166" sldId="316"/>
            <ac:picMk id="21" creationId="{B6727F06-7CB9-D9F1-BD82-89F26AC5AC0A}"/>
          </ac:picMkLst>
        </pc:picChg>
        <pc:picChg chg="del">
          <ac:chgData name="Adrien Devolder" userId="0e45daf4dc32c4f1" providerId="LiveId" clId="{E6815EBC-B86E-46AB-A86F-4F43D8EB282E}" dt="2024-06-18T16:42:18.669" v="2513" actId="478"/>
          <ac:picMkLst>
            <pc:docMk/>
            <pc:sldMk cId="2101988166" sldId="316"/>
            <ac:picMk id="25" creationId="{5F2C0DF3-C145-BF10-C607-A5EC225A96B1}"/>
          </ac:picMkLst>
        </pc:picChg>
        <pc:picChg chg="del">
          <ac:chgData name="Adrien Devolder" userId="0e45daf4dc32c4f1" providerId="LiveId" clId="{E6815EBC-B86E-46AB-A86F-4F43D8EB282E}" dt="2024-06-18T16:42:21.499" v="2514" actId="478"/>
          <ac:picMkLst>
            <pc:docMk/>
            <pc:sldMk cId="2101988166" sldId="316"/>
            <ac:picMk id="28" creationId="{0B97D79A-BC54-E293-5C55-ED652C8E0D14}"/>
          </ac:picMkLst>
        </pc:picChg>
        <pc:cxnChg chg="add mod">
          <ac:chgData name="Adrien Devolder" userId="0e45daf4dc32c4f1" providerId="LiveId" clId="{E6815EBC-B86E-46AB-A86F-4F43D8EB282E}" dt="2024-06-21T13:36:14.933" v="10095" actId="1038"/>
          <ac:cxnSpMkLst>
            <pc:docMk/>
            <pc:sldMk cId="2101988166" sldId="316"/>
            <ac:cxnSpMk id="10" creationId="{322DC143-653B-1ADE-814B-7601D33714B6}"/>
          </ac:cxnSpMkLst>
        </pc:cxnChg>
        <pc:cxnChg chg="del mod">
          <ac:chgData name="Adrien Devolder" userId="0e45daf4dc32c4f1" providerId="LiveId" clId="{E6815EBC-B86E-46AB-A86F-4F43D8EB282E}" dt="2024-06-18T16:43:07.862" v="2523" actId="478"/>
          <ac:cxnSpMkLst>
            <pc:docMk/>
            <pc:sldMk cId="2101988166" sldId="316"/>
            <ac:cxnSpMk id="12" creationId="{1936DB3B-FB96-C18C-F7CA-D16B90C3DB95}"/>
          </ac:cxnSpMkLst>
        </pc:cxnChg>
        <pc:cxnChg chg="del mod">
          <ac:chgData name="Adrien Devolder" userId="0e45daf4dc32c4f1" providerId="LiveId" clId="{E6815EBC-B86E-46AB-A86F-4F43D8EB282E}" dt="2024-06-18T16:42:34.214" v="2519" actId="478"/>
          <ac:cxnSpMkLst>
            <pc:docMk/>
            <pc:sldMk cId="2101988166" sldId="316"/>
            <ac:cxnSpMk id="13" creationId="{64EA4A6B-E316-33D2-429E-775A05417313}"/>
          </ac:cxnSpMkLst>
        </pc:cxnChg>
        <pc:cxnChg chg="add del mod">
          <ac:chgData name="Adrien Devolder" userId="0e45daf4dc32c4f1" providerId="LiveId" clId="{E6815EBC-B86E-46AB-A86F-4F43D8EB282E}" dt="2024-06-19T13:11:03.048" v="5065" actId="478"/>
          <ac:cxnSpMkLst>
            <pc:docMk/>
            <pc:sldMk cId="2101988166" sldId="316"/>
            <ac:cxnSpMk id="14" creationId="{316B8509-1C3E-C86C-68DE-E60AF9187587}"/>
          </ac:cxnSpMkLst>
        </pc:cxnChg>
        <pc:cxnChg chg="del mod">
          <ac:chgData name="Adrien Devolder" userId="0e45daf4dc32c4f1" providerId="LiveId" clId="{E6815EBC-B86E-46AB-A86F-4F43D8EB282E}" dt="2024-06-18T16:43:12.164" v="2525" actId="478"/>
          <ac:cxnSpMkLst>
            <pc:docMk/>
            <pc:sldMk cId="2101988166" sldId="316"/>
            <ac:cxnSpMk id="15" creationId="{0D9597F2-B694-64D6-CF94-066A17145D95}"/>
          </ac:cxnSpMkLst>
        </pc:cxnChg>
        <pc:cxnChg chg="add del mod">
          <ac:chgData name="Adrien Devolder" userId="0e45daf4dc32c4f1" providerId="LiveId" clId="{E6815EBC-B86E-46AB-A86F-4F43D8EB282E}" dt="2024-06-19T13:10:27.514" v="5056" actId="478"/>
          <ac:cxnSpMkLst>
            <pc:docMk/>
            <pc:sldMk cId="2101988166" sldId="316"/>
            <ac:cxnSpMk id="16" creationId="{745D68B6-81D5-35A0-6F90-17570E97E506}"/>
          </ac:cxnSpMkLst>
        </pc:cxnChg>
        <pc:cxnChg chg="del mod">
          <ac:chgData name="Adrien Devolder" userId="0e45daf4dc32c4f1" providerId="LiveId" clId="{E6815EBC-B86E-46AB-A86F-4F43D8EB282E}" dt="2024-06-18T16:43:16.641" v="2527" actId="478"/>
          <ac:cxnSpMkLst>
            <pc:docMk/>
            <pc:sldMk cId="2101988166" sldId="316"/>
            <ac:cxnSpMk id="17" creationId="{45B047DD-9DC6-7AA7-122C-73EDA56566CA}"/>
          </ac:cxnSpMkLst>
        </pc:cxnChg>
        <pc:cxnChg chg="add del mod">
          <ac:chgData name="Adrien Devolder" userId="0e45daf4dc32c4f1" providerId="LiveId" clId="{E6815EBC-B86E-46AB-A86F-4F43D8EB282E}" dt="2024-06-19T13:12:23.339" v="5088" actId="478"/>
          <ac:cxnSpMkLst>
            <pc:docMk/>
            <pc:sldMk cId="2101988166" sldId="316"/>
            <ac:cxnSpMk id="19" creationId="{4F20E763-494F-FAB7-C926-8D0506A3680D}"/>
          </ac:cxnSpMkLst>
        </pc:cxnChg>
        <pc:cxnChg chg="add del mod">
          <ac:chgData name="Adrien Devolder" userId="0e45daf4dc32c4f1" providerId="LiveId" clId="{E6815EBC-B86E-46AB-A86F-4F43D8EB282E}" dt="2024-06-19T13:10:28.944" v="5057" actId="478"/>
          <ac:cxnSpMkLst>
            <pc:docMk/>
            <pc:sldMk cId="2101988166" sldId="316"/>
            <ac:cxnSpMk id="26" creationId="{0BF5E8D7-CC73-8727-1115-3169856EC55B}"/>
          </ac:cxnSpMkLst>
        </pc:cxnChg>
        <pc:cxnChg chg="add del mod">
          <ac:chgData name="Adrien Devolder" userId="0e45daf4dc32c4f1" providerId="LiveId" clId="{E6815EBC-B86E-46AB-A86F-4F43D8EB282E}" dt="2024-06-19T13:10:47.992" v="5061" actId="478"/>
          <ac:cxnSpMkLst>
            <pc:docMk/>
            <pc:sldMk cId="2101988166" sldId="316"/>
            <ac:cxnSpMk id="30" creationId="{801E4AB2-B6EA-CF09-B3B7-3D8E302465D0}"/>
          </ac:cxnSpMkLst>
        </pc:cxnChg>
        <pc:cxnChg chg="add del mod">
          <ac:chgData name="Adrien Devolder" userId="0e45daf4dc32c4f1" providerId="LiveId" clId="{E6815EBC-B86E-46AB-A86F-4F43D8EB282E}" dt="2024-06-19T13:11:47.681" v="5074" actId="478"/>
          <ac:cxnSpMkLst>
            <pc:docMk/>
            <pc:sldMk cId="2101988166" sldId="316"/>
            <ac:cxnSpMk id="35" creationId="{5940F6D2-30CA-052C-CA1B-56D0152FE4F5}"/>
          </ac:cxnSpMkLst>
        </pc:cxnChg>
        <pc:cxnChg chg="add del mod">
          <ac:chgData name="Adrien Devolder" userId="0e45daf4dc32c4f1" providerId="LiveId" clId="{E6815EBC-B86E-46AB-A86F-4F43D8EB282E}" dt="2024-06-19T13:11:48.789" v="5075" actId="478"/>
          <ac:cxnSpMkLst>
            <pc:docMk/>
            <pc:sldMk cId="2101988166" sldId="316"/>
            <ac:cxnSpMk id="37" creationId="{17E7E2EA-828E-79F3-74EA-0B2FC4038566}"/>
          </ac:cxnSpMkLst>
        </pc:cxnChg>
        <pc:cxnChg chg="add del mod">
          <ac:chgData name="Adrien Devolder" userId="0e45daf4dc32c4f1" providerId="LiveId" clId="{E6815EBC-B86E-46AB-A86F-4F43D8EB282E}" dt="2024-06-19T13:12:21.665" v="5087" actId="478"/>
          <ac:cxnSpMkLst>
            <pc:docMk/>
            <pc:sldMk cId="2101988166" sldId="316"/>
            <ac:cxnSpMk id="38" creationId="{4A77AF23-685B-5613-2FE2-3F62BDD1319C}"/>
          </ac:cxnSpMkLst>
        </pc:cxnChg>
      </pc:sldChg>
      <pc:sldChg chg="addSp delSp modSp mod">
        <pc:chgData name="Adrien Devolder" userId="0e45daf4dc32c4f1" providerId="LiveId" clId="{E6815EBC-B86E-46AB-A86F-4F43D8EB282E}" dt="2024-06-21T13:45:13.752" v="10186" actId="1035"/>
        <pc:sldMkLst>
          <pc:docMk/>
          <pc:sldMk cId="347037379" sldId="317"/>
        </pc:sldMkLst>
        <pc:spChg chg="mod">
          <ac:chgData name="Adrien Devolder" userId="0e45daf4dc32c4f1" providerId="LiveId" clId="{E6815EBC-B86E-46AB-A86F-4F43D8EB282E}" dt="2024-06-21T13:45:13.752" v="10186" actId="1035"/>
          <ac:spMkLst>
            <pc:docMk/>
            <pc:sldMk cId="347037379" sldId="317"/>
            <ac:spMk id="2" creationId="{E5A4EC41-1114-4789-8566-C352089B6915}"/>
          </ac:spMkLst>
        </pc:spChg>
        <pc:spChg chg="add mod">
          <ac:chgData name="Adrien Devolder" userId="0e45daf4dc32c4f1" providerId="LiveId" clId="{E6815EBC-B86E-46AB-A86F-4F43D8EB282E}" dt="2024-06-21T13:38:07.898" v="10107" actId="208"/>
          <ac:spMkLst>
            <pc:docMk/>
            <pc:sldMk cId="347037379" sldId="317"/>
            <ac:spMk id="4" creationId="{FD082348-C448-5A7E-AAEF-578CA777944E}"/>
          </ac:spMkLst>
        </pc:spChg>
        <pc:spChg chg="del">
          <ac:chgData name="Adrien Devolder" userId="0e45daf4dc32c4f1" providerId="LiveId" clId="{E6815EBC-B86E-46AB-A86F-4F43D8EB282E}" dt="2024-06-12T14:23:49.121" v="1866" actId="478"/>
          <ac:spMkLst>
            <pc:docMk/>
            <pc:sldMk cId="347037379" sldId="317"/>
            <ac:spMk id="6" creationId="{295FAAE6-871E-6D1E-2B8D-46DDCB4587C9}"/>
          </ac:spMkLst>
        </pc:spChg>
        <pc:spChg chg="add mod">
          <ac:chgData name="Adrien Devolder" userId="0e45daf4dc32c4f1" providerId="LiveId" clId="{E6815EBC-B86E-46AB-A86F-4F43D8EB282E}" dt="2024-06-21T13:39:37.890" v="10147" actId="1035"/>
          <ac:spMkLst>
            <pc:docMk/>
            <pc:sldMk cId="347037379" sldId="317"/>
            <ac:spMk id="6" creationId="{63475B92-B448-AD26-E3F3-71A7F49A863F}"/>
          </ac:spMkLst>
        </pc:spChg>
        <pc:spChg chg="add del mod">
          <ac:chgData name="Adrien Devolder" userId="0e45daf4dc32c4f1" providerId="LiveId" clId="{E6815EBC-B86E-46AB-A86F-4F43D8EB282E}" dt="2024-06-19T13:29:54.284" v="5316" actId="478"/>
          <ac:spMkLst>
            <pc:docMk/>
            <pc:sldMk cId="347037379" sldId="317"/>
            <ac:spMk id="6" creationId="{D317AE20-EABE-DF66-DDDC-829F84530661}"/>
          </ac:spMkLst>
        </pc:spChg>
        <pc:spChg chg="del">
          <ac:chgData name="Adrien Devolder" userId="0e45daf4dc32c4f1" providerId="LiveId" clId="{E6815EBC-B86E-46AB-A86F-4F43D8EB282E}" dt="2024-06-12T14:24:12.613" v="1871" actId="478"/>
          <ac:spMkLst>
            <pc:docMk/>
            <pc:sldMk cId="347037379" sldId="317"/>
            <ac:spMk id="8" creationId="{A8419DAF-275A-467D-A82B-8E4AB65B0CE8}"/>
          </ac:spMkLst>
        </pc:spChg>
        <pc:spChg chg="add mod">
          <ac:chgData name="Adrien Devolder" userId="0e45daf4dc32c4f1" providerId="LiveId" clId="{E6815EBC-B86E-46AB-A86F-4F43D8EB282E}" dt="2024-06-21T13:38:38.414" v="10121" actId="208"/>
          <ac:spMkLst>
            <pc:docMk/>
            <pc:sldMk cId="347037379" sldId="317"/>
            <ac:spMk id="9" creationId="{1749674C-D8D0-DB9C-DFCF-1C9B942EA37B}"/>
          </ac:spMkLst>
        </pc:spChg>
        <pc:spChg chg="del">
          <ac:chgData name="Adrien Devolder" userId="0e45daf4dc32c4f1" providerId="LiveId" clId="{E6815EBC-B86E-46AB-A86F-4F43D8EB282E}" dt="2024-06-12T14:24:01.175" v="1868" actId="478"/>
          <ac:spMkLst>
            <pc:docMk/>
            <pc:sldMk cId="347037379" sldId="317"/>
            <ac:spMk id="9" creationId="{B43281CD-9D87-4CA6-9189-21D6BF2AE2EC}"/>
          </ac:spMkLst>
        </pc:spChg>
        <pc:spChg chg="add mod">
          <ac:chgData name="Adrien Devolder" userId="0e45daf4dc32c4f1" providerId="LiveId" clId="{E6815EBC-B86E-46AB-A86F-4F43D8EB282E}" dt="2024-06-21T13:37:23.133" v="10100" actId="208"/>
          <ac:spMkLst>
            <pc:docMk/>
            <pc:sldMk cId="347037379" sldId="317"/>
            <ac:spMk id="11" creationId="{50DB7786-3F06-75F7-F086-C0EF32F7E667}"/>
          </ac:spMkLst>
        </pc:spChg>
        <pc:spChg chg="add mod">
          <ac:chgData name="Adrien Devolder" userId="0e45daf4dc32c4f1" providerId="LiveId" clId="{E6815EBC-B86E-46AB-A86F-4F43D8EB282E}" dt="2024-06-21T13:39:27.059" v="10139" actId="1035"/>
          <ac:spMkLst>
            <pc:docMk/>
            <pc:sldMk cId="347037379" sldId="317"/>
            <ac:spMk id="13" creationId="{8835B316-DAF1-F3F7-85BC-CA44749E9992}"/>
          </ac:spMkLst>
        </pc:spChg>
        <pc:spChg chg="add mod">
          <ac:chgData name="Adrien Devolder" userId="0e45daf4dc32c4f1" providerId="LiveId" clId="{E6815EBC-B86E-46AB-A86F-4F43D8EB282E}" dt="2024-06-21T13:37:40.137" v="10103" actId="208"/>
          <ac:spMkLst>
            <pc:docMk/>
            <pc:sldMk cId="347037379" sldId="317"/>
            <ac:spMk id="14" creationId="{A928D5CD-5709-5047-B333-BA623880E87E}"/>
          </ac:spMkLst>
        </pc:spChg>
        <pc:spChg chg="add del mod">
          <ac:chgData name="Adrien Devolder" userId="0e45daf4dc32c4f1" providerId="LiveId" clId="{E6815EBC-B86E-46AB-A86F-4F43D8EB282E}" dt="2024-06-20T14:28:13.248" v="7602" actId="478"/>
          <ac:spMkLst>
            <pc:docMk/>
            <pc:sldMk cId="347037379" sldId="317"/>
            <ac:spMk id="18" creationId="{DA47F3CE-297B-E77F-5E69-A4123E365A8F}"/>
          </ac:spMkLst>
        </pc:spChg>
        <pc:spChg chg="mod">
          <ac:chgData name="Adrien Devolder" userId="0e45daf4dc32c4f1" providerId="LiveId" clId="{E6815EBC-B86E-46AB-A86F-4F43D8EB282E}" dt="2024-06-21T12:44:07.183" v="9480" actId="20577"/>
          <ac:spMkLst>
            <pc:docMk/>
            <pc:sldMk cId="347037379" sldId="317"/>
            <ac:spMk id="19" creationId="{2384CE4D-E1EE-CEC7-442D-083E1E638973}"/>
          </ac:spMkLst>
        </pc:spChg>
        <pc:spChg chg="add mod">
          <ac:chgData name="Adrien Devolder" userId="0e45daf4dc32c4f1" providerId="LiveId" clId="{E6815EBC-B86E-46AB-A86F-4F43D8EB282E}" dt="2024-06-21T12:34:49.407" v="9389" actId="255"/>
          <ac:spMkLst>
            <pc:docMk/>
            <pc:sldMk cId="347037379" sldId="317"/>
            <ac:spMk id="20" creationId="{C705E118-164B-125E-CEE8-6C57AEE60EB1}"/>
          </ac:spMkLst>
        </pc:spChg>
        <pc:spChg chg="del">
          <ac:chgData name="Adrien Devolder" userId="0e45daf4dc32c4f1" providerId="LiveId" clId="{E6815EBC-B86E-46AB-A86F-4F43D8EB282E}" dt="2024-06-12T14:24:05.126" v="1869" actId="478"/>
          <ac:spMkLst>
            <pc:docMk/>
            <pc:sldMk cId="347037379" sldId="317"/>
            <ac:spMk id="24" creationId="{02C10661-F13F-DFB9-5450-257A6B40DB79}"/>
          </ac:spMkLst>
        </pc:spChg>
        <pc:spChg chg="add del mod">
          <ac:chgData name="Adrien Devolder" userId="0e45daf4dc32c4f1" providerId="LiveId" clId="{E6815EBC-B86E-46AB-A86F-4F43D8EB282E}" dt="2024-06-18T16:57:40.406" v="2883" actId="478"/>
          <ac:spMkLst>
            <pc:docMk/>
            <pc:sldMk cId="347037379" sldId="317"/>
            <ac:spMk id="31" creationId="{B46E8198-578F-D722-13BB-1B7078B52A18}"/>
          </ac:spMkLst>
        </pc:spChg>
        <pc:spChg chg="add del mod">
          <ac:chgData name="Adrien Devolder" userId="0e45daf4dc32c4f1" providerId="LiveId" clId="{E6815EBC-B86E-46AB-A86F-4F43D8EB282E}" dt="2024-06-18T17:00:38.008" v="2925" actId="478"/>
          <ac:spMkLst>
            <pc:docMk/>
            <pc:sldMk cId="347037379" sldId="317"/>
            <ac:spMk id="36" creationId="{5FC797E0-9A70-D134-7E68-A34FC9A24BC0}"/>
          </ac:spMkLst>
        </pc:spChg>
        <pc:picChg chg="add del mod">
          <ac:chgData name="Adrien Devolder" userId="0e45daf4dc32c4f1" providerId="LiveId" clId="{E6815EBC-B86E-46AB-A86F-4F43D8EB282E}" dt="2024-06-19T13:16:24.072" v="5162" actId="478"/>
          <ac:picMkLst>
            <pc:docMk/>
            <pc:sldMk cId="347037379" sldId="317"/>
            <ac:picMk id="5" creationId="{83AB85E0-6E74-BCDF-58D8-969B89AC622F}"/>
          </ac:picMkLst>
        </pc:picChg>
        <pc:picChg chg="del mod">
          <ac:chgData name="Adrien Devolder" userId="0e45daf4dc32c4f1" providerId="LiveId" clId="{E6815EBC-B86E-46AB-A86F-4F43D8EB282E}" dt="2024-06-18T16:56:57.065" v="2867" actId="478"/>
          <ac:picMkLst>
            <pc:docMk/>
            <pc:sldMk cId="347037379" sldId="317"/>
            <ac:picMk id="5" creationId="{AECEFA62-AAC3-E907-C7F0-38ED01D5B2D2}"/>
          </ac:picMkLst>
        </pc:picChg>
        <pc:picChg chg="add mod">
          <ac:chgData name="Adrien Devolder" userId="0e45daf4dc32c4f1" providerId="LiveId" clId="{E6815EBC-B86E-46AB-A86F-4F43D8EB282E}" dt="2024-06-19T13:35:32.338" v="5527" actId="1076"/>
          <ac:picMkLst>
            <pc:docMk/>
            <pc:sldMk cId="347037379" sldId="317"/>
            <ac:picMk id="10" creationId="{5327657F-8C75-DA86-995E-79B99562EAFC}"/>
          </ac:picMkLst>
        </pc:picChg>
        <pc:cxnChg chg="add mod">
          <ac:chgData name="Adrien Devolder" userId="0e45daf4dc32c4f1" providerId="LiveId" clId="{E6815EBC-B86E-46AB-A86F-4F43D8EB282E}" dt="2024-06-21T13:39:54.316" v="10149" actId="14100"/>
          <ac:cxnSpMkLst>
            <pc:docMk/>
            <pc:sldMk cId="347037379" sldId="317"/>
            <ac:cxnSpMk id="7" creationId="{D24CD4AB-5D43-3617-0550-41D621AF6744}"/>
          </ac:cxnSpMkLst>
        </pc:cxnChg>
        <pc:cxnChg chg="add mod">
          <ac:chgData name="Adrien Devolder" userId="0e45daf4dc32c4f1" providerId="LiveId" clId="{E6815EBC-B86E-46AB-A86F-4F43D8EB282E}" dt="2024-06-21T13:39:50.212" v="10148" actId="14100"/>
          <ac:cxnSpMkLst>
            <pc:docMk/>
            <pc:sldMk cId="347037379" sldId="317"/>
            <ac:cxnSpMk id="12" creationId="{DA1401DD-7742-7EC9-0D72-1004623EB554}"/>
          </ac:cxnSpMkLst>
        </pc:cxnChg>
        <pc:cxnChg chg="add del mod">
          <ac:chgData name="Adrien Devolder" userId="0e45daf4dc32c4f1" providerId="LiveId" clId="{E6815EBC-B86E-46AB-A86F-4F43D8EB282E}" dt="2024-06-12T14:24:14.156" v="1872" actId="478"/>
          <ac:cxnSpMkLst>
            <pc:docMk/>
            <pc:sldMk cId="347037379" sldId="317"/>
            <ac:cxnSpMk id="27" creationId="{816A3EA5-D40F-DF02-3F66-7FB2CA576432}"/>
          </ac:cxnSpMkLst>
        </pc:cxnChg>
        <pc:cxnChg chg="add del mod">
          <ac:chgData name="Adrien Devolder" userId="0e45daf4dc32c4f1" providerId="LiveId" clId="{E6815EBC-B86E-46AB-A86F-4F43D8EB282E}" dt="2024-06-18T16:57:42.041" v="2884" actId="478"/>
          <ac:cxnSpMkLst>
            <pc:docMk/>
            <pc:sldMk cId="347037379" sldId="317"/>
            <ac:cxnSpMk id="33" creationId="{EC3B8D75-386A-346B-B033-FBAD3DCA8DF8}"/>
          </ac:cxnSpMkLst>
        </pc:cxnChg>
        <pc:cxnChg chg="add del mod">
          <ac:chgData name="Adrien Devolder" userId="0e45daf4dc32c4f1" providerId="LiveId" clId="{E6815EBC-B86E-46AB-A86F-4F43D8EB282E}" dt="2024-06-18T16:57:43.291" v="2885" actId="478"/>
          <ac:cxnSpMkLst>
            <pc:docMk/>
            <pc:sldMk cId="347037379" sldId="317"/>
            <ac:cxnSpMk id="34" creationId="{8286AD55-D4E7-4FDF-9CF4-193083FB7199}"/>
          </ac:cxnSpMkLst>
        </pc:cxnChg>
      </pc:sldChg>
      <pc:sldChg chg="addSp delSp modSp add mod ord">
        <pc:chgData name="Adrien Devolder" userId="0e45daf4dc32c4f1" providerId="LiveId" clId="{E6815EBC-B86E-46AB-A86F-4F43D8EB282E}" dt="2024-06-21T13:44:35.353" v="10183" actId="27636"/>
        <pc:sldMkLst>
          <pc:docMk/>
          <pc:sldMk cId="1072513408" sldId="318"/>
        </pc:sldMkLst>
        <pc:spChg chg="mod">
          <ac:chgData name="Adrien Devolder" userId="0e45daf4dc32c4f1" providerId="LiveId" clId="{E6815EBC-B86E-46AB-A86F-4F43D8EB282E}" dt="2024-06-21T13:44:35.353" v="10183" actId="27636"/>
          <ac:spMkLst>
            <pc:docMk/>
            <pc:sldMk cId="1072513408" sldId="318"/>
            <ac:spMk id="2" creationId="{E5A4EC41-1114-4789-8566-C352089B6915}"/>
          </ac:spMkLst>
        </pc:spChg>
        <pc:spChg chg="mod">
          <ac:chgData name="Adrien Devolder" userId="0e45daf4dc32c4f1" providerId="LiveId" clId="{E6815EBC-B86E-46AB-A86F-4F43D8EB282E}" dt="2024-06-20T14:30:34.055" v="7657" actId="1076"/>
          <ac:spMkLst>
            <pc:docMk/>
            <pc:sldMk cId="1072513408" sldId="318"/>
            <ac:spMk id="4" creationId="{319130B0-4ABF-A678-6DB4-A0A57FCD5B94}"/>
          </ac:spMkLst>
        </pc:spChg>
        <pc:spChg chg="add mod">
          <ac:chgData name="Adrien Devolder" userId="0e45daf4dc32c4f1" providerId="LiveId" clId="{E6815EBC-B86E-46AB-A86F-4F43D8EB282E}" dt="2024-06-19T14:09:12.989" v="6126" actId="20577"/>
          <ac:spMkLst>
            <pc:docMk/>
            <pc:sldMk cId="1072513408" sldId="318"/>
            <ac:spMk id="5" creationId="{C359C05D-6DF7-4921-63F1-D8C72A9E2EBF}"/>
          </ac:spMkLst>
        </pc:spChg>
        <pc:spChg chg="add mod">
          <ac:chgData name="Adrien Devolder" userId="0e45daf4dc32c4f1" providerId="LiveId" clId="{E6815EBC-B86E-46AB-A86F-4F43D8EB282E}" dt="2024-06-20T15:08:03.315" v="8334" actId="20577"/>
          <ac:spMkLst>
            <pc:docMk/>
            <pc:sldMk cId="1072513408" sldId="318"/>
            <ac:spMk id="6" creationId="{EA820F26-2583-81DA-68CB-4E86F0FDDD15}"/>
          </ac:spMkLst>
        </pc:spChg>
        <pc:spChg chg="add mod">
          <ac:chgData name="Adrien Devolder" userId="0e45daf4dc32c4f1" providerId="LiveId" clId="{E6815EBC-B86E-46AB-A86F-4F43D8EB282E}" dt="2024-06-20T14:30:29.741" v="7656" actId="1076"/>
          <ac:spMkLst>
            <pc:docMk/>
            <pc:sldMk cId="1072513408" sldId="318"/>
            <ac:spMk id="7" creationId="{2F923779-16C8-9CD2-85A3-5AC87D073D7F}"/>
          </ac:spMkLst>
        </pc:spChg>
        <pc:spChg chg="add mod">
          <ac:chgData name="Adrien Devolder" userId="0e45daf4dc32c4f1" providerId="LiveId" clId="{E6815EBC-B86E-46AB-A86F-4F43D8EB282E}" dt="2024-06-20T14:30:38.660" v="7658" actId="1076"/>
          <ac:spMkLst>
            <pc:docMk/>
            <pc:sldMk cId="1072513408" sldId="318"/>
            <ac:spMk id="8" creationId="{CE765477-05FC-9D02-FF64-9D65E9481A2A}"/>
          </ac:spMkLst>
        </pc:spChg>
        <pc:spChg chg="add mod">
          <ac:chgData name="Adrien Devolder" userId="0e45daf4dc32c4f1" providerId="LiveId" clId="{E6815EBC-B86E-46AB-A86F-4F43D8EB282E}" dt="2024-06-20T14:32:03.620" v="7722" actId="14100"/>
          <ac:spMkLst>
            <pc:docMk/>
            <pc:sldMk cId="1072513408" sldId="318"/>
            <ac:spMk id="9" creationId="{397D9DD8-3DBA-E4C3-DC2F-758AEEF15DB2}"/>
          </ac:spMkLst>
        </pc:spChg>
        <pc:spChg chg="add mod">
          <ac:chgData name="Adrien Devolder" userId="0e45daf4dc32c4f1" providerId="LiveId" clId="{E6815EBC-B86E-46AB-A86F-4F43D8EB282E}" dt="2024-06-20T14:31:57.253" v="7721" actId="20577"/>
          <ac:spMkLst>
            <pc:docMk/>
            <pc:sldMk cId="1072513408" sldId="318"/>
            <ac:spMk id="10" creationId="{DFC0BEE1-BEFC-925A-11ED-0A68F0A2F03F}"/>
          </ac:spMkLst>
        </pc:spChg>
        <pc:spChg chg="mod">
          <ac:chgData name="Adrien Devolder" userId="0e45daf4dc32c4f1" providerId="LiveId" clId="{E6815EBC-B86E-46AB-A86F-4F43D8EB282E}" dt="2024-06-20T14:30:24.357" v="7655" actId="20577"/>
          <ac:spMkLst>
            <pc:docMk/>
            <pc:sldMk cId="1072513408" sldId="318"/>
            <ac:spMk id="51" creationId="{B4B7F4B5-A9DA-4070-996B-CD085C194B54}"/>
          </ac:spMkLst>
        </pc:spChg>
        <pc:spChg chg="del">
          <ac:chgData name="Adrien Devolder" userId="0e45daf4dc32c4f1" providerId="LiveId" clId="{E6815EBC-B86E-46AB-A86F-4F43D8EB282E}" dt="2024-06-12T12:50:04.001" v="244" actId="478"/>
          <ac:spMkLst>
            <pc:docMk/>
            <pc:sldMk cId="1072513408" sldId="318"/>
            <ac:spMk id="58" creationId="{7F0DA469-5385-37B2-2923-AAB4DB8610DF}"/>
          </ac:spMkLst>
        </pc:spChg>
        <pc:picChg chg="del mod ord replST">
          <ac:chgData name="Adrien Devolder" userId="0e45daf4dc32c4f1" providerId="LiveId" clId="{E6815EBC-B86E-46AB-A86F-4F43D8EB282E}" dt="2024-06-18T15:06:04.622" v="2155" actId="478"/>
          <ac:picMkLst>
            <pc:docMk/>
            <pc:sldMk cId="1072513408" sldId="318"/>
            <ac:picMk id="6" creationId="{27CD94CC-F5CA-31ED-511C-D294C08A0F54}"/>
          </ac:picMkLst>
        </pc:picChg>
        <pc:picChg chg="del mod ord replST">
          <ac:chgData name="Adrien Devolder" userId="0e45daf4dc32c4f1" providerId="LiveId" clId="{E6815EBC-B86E-46AB-A86F-4F43D8EB282E}" dt="2024-06-18T15:05:45.351" v="2125" actId="478"/>
          <ac:picMkLst>
            <pc:docMk/>
            <pc:sldMk cId="1072513408" sldId="318"/>
            <ac:picMk id="8" creationId="{D8E98493-B3B3-205E-AD06-ECF238482904}"/>
          </ac:picMkLst>
        </pc:picChg>
        <pc:picChg chg="del mod ord replST">
          <ac:chgData name="Adrien Devolder" userId="0e45daf4dc32c4f1" providerId="LiveId" clId="{E6815EBC-B86E-46AB-A86F-4F43D8EB282E}" dt="2024-06-18T15:07:24.544" v="2184" actId="478"/>
          <ac:picMkLst>
            <pc:docMk/>
            <pc:sldMk cId="1072513408" sldId="318"/>
            <ac:picMk id="10" creationId="{4A3CE3C2-DED1-3CF3-F102-502213D434FC}"/>
          </ac:picMkLst>
        </pc:picChg>
        <pc:picChg chg="del mod ord replST">
          <ac:chgData name="Adrien Devolder" userId="0e45daf4dc32c4f1" providerId="LiveId" clId="{E6815EBC-B86E-46AB-A86F-4F43D8EB282E}" dt="2024-06-19T14:08:16.093" v="6100" actId="478"/>
          <ac:picMkLst>
            <pc:docMk/>
            <pc:sldMk cId="1072513408" sldId="318"/>
            <ac:picMk id="12" creationId="{4EF7385A-084F-A549-DD58-D2A1207E470A}"/>
          </ac:picMkLst>
        </pc:picChg>
        <pc:picChg chg="del mod ord replST">
          <ac:chgData name="Adrien Devolder" userId="0e45daf4dc32c4f1" providerId="LiveId" clId="{E6815EBC-B86E-46AB-A86F-4F43D8EB282E}" dt="2024-06-19T14:08:04.062" v="6098" actId="478"/>
          <ac:picMkLst>
            <pc:docMk/>
            <pc:sldMk cId="1072513408" sldId="318"/>
            <ac:picMk id="14" creationId="{78A93206-3AA2-C054-7410-3884DA64389C}"/>
          </ac:picMkLst>
        </pc:picChg>
        <pc:picChg chg="del mod ord replST">
          <ac:chgData name="Adrien Devolder" userId="0e45daf4dc32c4f1" providerId="LiveId" clId="{E6815EBC-B86E-46AB-A86F-4F43D8EB282E}" dt="2024-06-19T14:13:26.442" v="6235" actId="478"/>
          <ac:picMkLst>
            <pc:docMk/>
            <pc:sldMk cId="1072513408" sldId="318"/>
            <ac:picMk id="16" creationId="{A3695833-B9CD-803A-A518-14D2EA27AC4E}"/>
          </ac:picMkLst>
        </pc:picChg>
        <pc:picChg chg="del mod">
          <ac:chgData name="Adrien Devolder" userId="0e45daf4dc32c4f1" providerId="LiveId" clId="{E6815EBC-B86E-46AB-A86F-4F43D8EB282E}" dt="2024-06-19T14:14:24.994" v="6266" actId="478"/>
          <ac:picMkLst>
            <pc:docMk/>
            <pc:sldMk cId="1072513408" sldId="318"/>
            <ac:picMk id="27" creationId="{215E5254-55B5-8045-A5E8-3C19388B372B}"/>
          </ac:picMkLst>
        </pc:picChg>
        <pc:picChg chg="del mod">
          <ac:chgData name="Adrien Devolder" userId="0e45daf4dc32c4f1" providerId="LiveId" clId="{E6815EBC-B86E-46AB-A86F-4F43D8EB282E}" dt="2024-06-18T15:03:23.507" v="2034" actId="478"/>
          <ac:picMkLst>
            <pc:docMk/>
            <pc:sldMk cId="1072513408" sldId="318"/>
            <ac:picMk id="48" creationId="{DB066ED7-3FF1-A18C-20C1-252972B0AD57}"/>
          </ac:picMkLst>
        </pc:picChg>
        <pc:picChg chg="del mod">
          <ac:chgData name="Adrien Devolder" userId="0e45daf4dc32c4f1" providerId="LiveId" clId="{E6815EBC-B86E-46AB-A86F-4F43D8EB282E}" dt="2024-06-18T15:03:42.999" v="2065" actId="478"/>
          <ac:picMkLst>
            <pc:docMk/>
            <pc:sldMk cId="1072513408" sldId="318"/>
            <ac:picMk id="53" creationId="{3347B8A0-B50D-EE5A-7B92-8CA5E477E083}"/>
          </ac:picMkLst>
        </pc:picChg>
        <pc:picChg chg="del mod">
          <ac:chgData name="Adrien Devolder" userId="0e45daf4dc32c4f1" providerId="LiveId" clId="{E6815EBC-B86E-46AB-A86F-4F43D8EB282E}" dt="2024-06-18T15:05:33.844" v="2094" actId="478"/>
          <ac:picMkLst>
            <pc:docMk/>
            <pc:sldMk cId="1072513408" sldId="318"/>
            <ac:picMk id="57" creationId="{D50849E3-B583-FAF7-AF5A-EFF51491A9BF}"/>
          </ac:picMkLst>
        </pc:picChg>
      </pc:sldChg>
      <pc:sldChg chg="modSp add mod">
        <pc:chgData name="Adrien Devolder" userId="0e45daf4dc32c4f1" providerId="LiveId" clId="{E6815EBC-B86E-46AB-A86F-4F43D8EB282E}" dt="2024-06-18T17:41:01.994" v="3380" actId="2711"/>
        <pc:sldMkLst>
          <pc:docMk/>
          <pc:sldMk cId="564992153" sldId="319"/>
        </pc:sldMkLst>
        <pc:spChg chg="mod">
          <ac:chgData name="Adrien Devolder" userId="0e45daf4dc32c4f1" providerId="LiveId" clId="{E6815EBC-B86E-46AB-A86F-4F43D8EB282E}" dt="2024-06-18T17:41:01.994" v="3380" actId="2711"/>
          <ac:spMkLst>
            <pc:docMk/>
            <pc:sldMk cId="564992153" sldId="319"/>
            <ac:spMk id="4" creationId="{1991AF5D-8013-8E7F-F273-DB2333154268}"/>
          </ac:spMkLst>
        </pc:spChg>
        <pc:spChg chg="mod">
          <ac:chgData name="Adrien Devolder" userId="0e45daf4dc32c4f1" providerId="LiveId" clId="{E6815EBC-B86E-46AB-A86F-4F43D8EB282E}" dt="2024-06-18T17:40:54.776" v="3379" actId="2711"/>
          <ac:spMkLst>
            <pc:docMk/>
            <pc:sldMk cId="564992153" sldId="319"/>
            <ac:spMk id="7" creationId="{00000000-0000-0000-0000-000000000000}"/>
          </ac:spMkLst>
        </pc:spChg>
      </pc:sldChg>
      <pc:sldChg chg="add del">
        <pc:chgData name="Adrien Devolder" userId="0e45daf4dc32c4f1" providerId="LiveId" clId="{E6815EBC-B86E-46AB-A86F-4F43D8EB282E}" dt="2024-06-12T12:52:00.133" v="285" actId="47"/>
        <pc:sldMkLst>
          <pc:docMk/>
          <pc:sldMk cId="1626345386" sldId="319"/>
        </pc:sldMkLst>
      </pc:sldChg>
      <pc:sldChg chg="addSp delSp modSp add mod">
        <pc:chgData name="Adrien Devolder" userId="0e45daf4dc32c4f1" providerId="LiveId" clId="{E6815EBC-B86E-46AB-A86F-4F43D8EB282E}" dt="2024-06-21T13:17:49.211" v="9951" actId="1037"/>
        <pc:sldMkLst>
          <pc:docMk/>
          <pc:sldMk cId="1729393819" sldId="320"/>
        </pc:sldMkLst>
        <pc:spChg chg="add mod">
          <ac:chgData name="Adrien Devolder" userId="0e45daf4dc32c4f1" providerId="LiveId" clId="{E6815EBC-B86E-46AB-A86F-4F43D8EB282E}" dt="2024-06-21T13:15:21.970" v="9908" actId="1076"/>
          <ac:spMkLst>
            <pc:docMk/>
            <pc:sldMk cId="1729393819" sldId="320"/>
            <ac:spMk id="3" creationId="{010273E8-1967-D2D3-1DF6-865F90B4DF8D}"/>
          </ac:spMkLst>
        </pc:spChg>
        <pc:spChg chg="add del mod">
          <ac:chgData name="Adrien Devolder" userId="0e45daf4dc32c4f1" providerId="LiveId" clId="{E6815EBC-B86E-46AB-A86F-4F43D8EB282E}" dt="2024-06-20T15:41:36.622" v="8777" actId="478"/>
          <ac:spMkLst>
            <pc:docMk/>
            <pc:sldMk cId="1729393819" sldId="320"/>
            <ac:spMk id="4" creationId="{0786D48F-E8A1-36D3-8C39-A0DE3AD7DD1B}"/>
          </ac:spMkLst>
        </pc:spChg>
        <pc:spChg chg="del">
          <ac:chgData name="Adrien Devolder" userId="0e45daf4dc32c4f1" providerId="LiveId" clId="{E6815EBC-B86E-46AB-A86F-4F43D8EB282E}" dt="2024-06-12T12:59:32.041" v="491" actId="478"/>
          <ac:spMkLst>
            <pc:docMk/>
            <pc:sldMk cId="1729393819" sldId="320"/>
            <ac:spMk id="4" creationId="{1991AF5D-8013-8E7F-F273-DB2333154268}"/>
          </ac:spMkLst>
        </pc:spChg>
        <pc:spChg chg="add mod">
          <ac:chgData name="Adrien Devolder" userId="0e45daf4dc32c4f1" providerId="LiveId" clId="{E6815EBC-B86E-46AB-A86F-4F43D8EB282E}" dt="2024-06-21T13:15:27.032" v="9909" actId="1076"/>
          <ac:spMkLst>
            <pc:docMk/>
            <pc:sldMk cId="1729393819" sldId="320"/>
            <ac:spMk id="4" creationId="{7AB3A94E-62A6-B32A-779C-B761A611F3E2}"/>
          </ac:spMkLst>
        </pc:spChg>
        <pc:spChg chg="add del mod">
          <ac:chgData name="Adrien Devolder" userId="0e45daf4dc32c4f1" providerId="LiveId" clId="{E6815EBC-B86E-46AB-A86F-4F43D8EB282E}" dt="2024-06-20T15:10:33.799" v="8340" actId="21"/>
          <ac:spMkLst>
            <pc:docMk/>
            <pc:sldMk cId="1729393819" sldId="320"/>
            <ac:spMk id="5" creationId="{0786D48F-E8A1-36D3-8C39-A0DE3AD7DD1B}"/>
          </ac:spMkLst>
        </pc:spChg>
        <pc:spChg chg="add del">
          <ac:chgData name="Adrien Devolder" userId="0e45daf4dc32c4f1" providerId="LiveId" clId="{E6815EBC-B86E-46AB-A86F-4F43D8EB282E}" dt="2024-06-21T13:13:41.872" v="9887" actId="478"/>
          <ac:spMkLst>
            <pc:docMk/>
            <pc:sldMk cId="1729393819" sldId="320"/>
            <ac:spMk id="5" creationId="{5BBB7953-032D-FC93-0F96-CCC4A8514A5B}"/>
          </ac:spMkLst>
        </pc:spChg>
        <pc:spChg chg="add mod">
          <ac:chgData name="Adrien Devolder" userId="0e45daf4dc32c4f1" providerId="LiveId" clId="{E6815EBC-B86E-46AB-A86F-4F43D8EB282E}" dt="2024-06-21T13:15:55.673" v="9914" actId="1076"/>
          <ac:spMkLst>
            <pc:docMk/>
            <pc:sldMk cId="1729393819" sldId="320"/>
            <ac:spMk id="6" creationId="{289BB339-0378-1257-3515-AFDED3F59C97}"/>
          </ac:spMkLst>
        </pc:spChg>
        <pc:spChg chg="add del mod">
          <ac:chgData name="Adrien Devolder" userId="0e45daf4dc32c4f1" providerId="LiveId" clId="{E6815EBC-B86E-46AB-A86F-4F43D8EB282E}" dt="2024-06-20T15:10:51.365" v="8346" actId="21"/>
          <ac:spMkLst>
            <pc:docMk/>
            <pc:sldMk cId="1729393819" sldId="320"/>
            <ac:spMk id="6" creationId="{6A2DEC44-283F-A8A3-0DAA-2D71CCEDBA86}"/>
          </ac:spMkLst>
        </pc:spChg>
        <pc:spChg chg="mod">
          <ac:chgData name="Adrien Devolder" userId="0e45daf4dc32c4f1" providerId="LiveId" clId="{E6815EBC-B86E-46AB-A86F-4F43D8EB282E}" dt="2024-06-20T15:44:33.940" v="8889" actId="1076"/>
          <ac:spMkLst>
            <pc:docMk/>
            <pc:sldMk cId="1729393819" sldId="320"/>
            <ac:spMk id="7" creationId="{00000000-0000-0000-0000-000000000000}"/>
          </ac:spMkLst>
        </pc:spChg>
        <pc:spChg chg="add del mod">
          <ac:chgData name="Adrien Devolder" userId="0e45daf4dc32c4f1" providerId="LiveId" clId="{E6815EBC-B86E-46AB-A86F-4F43D8EB282E}" dt="2024-06-21T12:54:41.822" v="9558" actId="21"/>
          <ac:spMkLst>
            <pc:docMk/>
            <pc:sldMk cId="1729393819" sldId="320"/>
            <ac:spMk id="8" creationId="{7AB3A94E-62A6-B32A-779C-B761A611F3E2}"/>
          </ac:spMkLst>
        </pc:spChg>
        <pc:spChg chg="add del mod">
          <ac:chgData name="Adrien Devolder" userId="0e45daf4dc32c4f1" providerId="LiveId" clId="{E6815EBC-B86E-46AB-A86F-4F43D8EB282E}" dt="2024-06-21T13:14:02.860" v="9891" actId="21"/>
          <ac:spMkLst>
            <pc:docMk/>
            <pc:sldMk cId="1729393819" sldId="320"/>
            <ac:spMk id="9" creationId="{B6FC328B-689B-B1D3-EC6D-F488FFD09A77}"/>
          </ac:spMkLst>
        </pc:spChg>
        <pc:spChg chg="add mod">
          <ac:chgData name="Adrien Devolder" userId="0e45daf4dc32c4f1" providerId="LiveId" clId="{E6815EBC-B86E-46AB-A86F-4F43D8EB282E}" dt="2024-06-21T13:15:59.576" v="9915" actId="1076"/>
          <ac:spMkLst>
            <pc:docMk/>
            <pc:sldMk cId="1729393819" sldId="320"/>
            <ac:spMk id="10" creationId="{B6FC328B-689B-B1D3-EC6D-F488FFD09A77}"/>
          </ac:spMkLst>
        </pc:spChg>
        <pc:spChg chg="add del mod">
          <ac:chgData name="Adrien Devolder" userId="0e45daf4dc32c4f1" providerId="LiveId" clId="{E6815EBC-B86E-46AB-A86F-4F43D8EB282E}" dt="2024-06-20T15:41:55.254" v="8783" actId="478"/>
          <ac:spMkLst>
            <pc:docMk/>
            <pc:sldMk cId="1729393819" sldId="320"/>
            <ac:spMk id="11" creationId="{6A2DEC44-283F-A8A3-0DAA-2D71CCEDBA86}"/>
          </ac:spMkLst>
        </pc:spChg>
        <pc:spChg chg="add mod">
          <ac:chgData name="Adrien Devolder" userId="0e45daf4dc32c4f1" providerId="LiveId" clId="{E6815EBC-B86E-46AB-A86F-4F43D8EB282E}" dt="2024-06-21T13:17:49.211" v="9951" actId="1037"/>
          <ac:spMkLst>
            <pc:docMk/>
            <pc:sldMk cId="1729393819" sldId="320"/>
            <ac:spMk id="12" creationId="{14A4CB67-2CB2-C6EB-589C-476DCC3800D2}"/>
          </ac:spMkLst>
        </pc:spChg>
        <pc:spChg chg="add del mod">
          <ac:chgData name="Adrien Devolder" userId="0e45daf4dc32c4f1" providerId="LiveId" clId="{E6815EBC-B86E-46AB-A86F-4F43D8EB282E}" dt="2024-06-20T15:41:45.367" v="8780" actId="478"/>
          <ac:spMkLst>
            <pc:docMk/>
            <pc:sldMk cId="1729393819" sldId="320"/>
            <ac:spMk id="12" creationId="{F7AF52DB-B52E-03F1-60DD-EA3DF953D7DD}"/>
          </ac:spMkLst>
        </pc:spChg>
        <pc:spChg chg="add mod">
          <ac:chgData name="Adrien Devolder" userId="0e45daf4dc32c4f1" providerId="LiveId" clId="{E6815EBC-B86E-46AB-A86F-4F43D8EB282E}" dt="2024-06-21T13:16:23.981" v="9925" actId="1076"/>
          <ac:spMkLst>
            <pc:docMk/>
            <pc:sldMk cId="1729393819" sldId="320"/>
            <ac:spMk id="17" creationId="{792F6D90-2EFC-BE11-EAEC-FF3B782C4BB0}"/>
          </ac:spMkLst>
        </pc:spChg>
        <pc:spChg chg="add del mod">
          <ac:chgData name="Adrien Devolder" userId="0e45daf4dc32c4f1" providerId="LiveId" clId="{E6815EBC-B86E-46AB-A86F-4F43D8EB282E}" dt="2024-06-21T13:14:11.304" v="9895" actId="21"/>
          <ac:spMkLst>
            <pc:docMk/>
            <pc:sldMk cId="1729393819" sldId="320"/>
            <ac:spMk id="20" creationId="{14A4CB67-2CB2-C6EB-589C-476DCC3800D2}"/>
          </ac:spMkLst>
        </pc:spChg>
        <pc:picChg chg="add del mod">
          <ac:chgData name="Adrien Devolder" userId="0e45daf4dc32c4f1" providerId="LiveId" clId="{E6815EBC-B86E-46AB-A86F-4F43D8EB282E}" dt="2024-06-20T15:10:22.214" v="8335" actId="478"/>
          <ac:picMkLst>
            <pc:docMk/>
            <pc:sldMk cId="1729393819" sldId="320"/>
            <ac:picMk id="3" creationId="{CCFD97BE-712D-08C5-3B79-ADD54001E187}"/>
          </ac:picMkLst>
        </pc:picChg>
        <pc:picChg chg="add del mod">
          <ac:chgData name="Adrien Devolder" userId="0e45daf4dc32c4f1" providerId="LiveId" clId="{E6815EBC-B86E-46AB-A86F-4F43D8EB282E}" dt="2024-06-20T17:13:45.227" v="9245" actId="478"/>
          <ac:picMkLst>
            <pc:docMk/>
            <pc:sldMk cId="1729393819" sldId="320"/>
            <ac:picMk id="10" creationId="{65727025-936F-925A-4417-2491620601F0}"/>
          </ac:picMkLst>
        </pc:picChg>
        <pc:picChg chg="add del mod">
          <ac:chgData name="Adrien Devolder" userId="0e45daf4dc32c4f1" providerId="LiveId" clId="{E6815EBC-B86E-46AB-A86F-4F43D8EB282E}" dt="2024-06-12T13:19:05.584" v="723" actId="478"/>
          <ac:picMkLst>
            <pc:docMk/>
            <pc:sldMk cId="1729393819" sldId="320"/>
            <ac:picMk id="11" creationId="{200252C1-FF89-A354-3691-D127722184B0}"/>
          </ac:picMkLst>
        </pc:picChg>
        <pc:picChg chg="add mod">
          <ac:chgData name="Adrien Devolder" userId="0e45daf4dc32c4f1" providerId="LiveId" clId="{E6815EBC-B86E-46AB-A86F-4F43D8EB282E}" dt="2024-06-21T13:16:02.486" v="9916" actId="1076"/>
          <ac:picMkLst>
            <pc:docMk/>
            <pc:sldMk cId="1729393819" sldId="320"/>
            <ac:picMk id="11" creationId="{FD0C0E21-37A8-86E3-0E74-C3C01A65C11D}"/>
          </ac:picMkLst>
        </pc:picChg>
        <pc:picChg chg="add mod">
          <ac:chgData name="Adrien Devolder" userId="0e45daf4dc32c4f1" providerId="LiveId" clId="{E6815EBC-B86E-46AB-A86F-4F43D8EB282E}" dt="2024-06-21T13:16:19.580" v="9924" actId="1076"/>
          <ac:picMkLst>
            <pc:docMk/>
            <pc:sldMk cId="1729393819" sldId="320"/>
            <ac:picMk id="14" creationId="{AA8CFC83-438A-63D0-F40E-90D2BC6D509E}"/>
          </ac:picMkLst>
        </pc:picChg>
        <pc:picChg chg="add del mod">
          <ac:chgData name="Adrien Devolder" userId="0e45daf4dc32c4f1" providerId="LiveId" clId="{E6815EBC-B86E-46AB-A86F-4F43D8EB282E}" dt="2024-06-21T13:14:07.001" v="9893" actId="21"/>
          <ac:picMkLst>
            <pc:docMk/>
            <pc:sldMk cId="1729393819" sldId="320"/>
            <ac:picMk id="19" creationId="{FD0C0E21-37A8-86E3-0E74-C3C01A65C11D}"/>
          </ac:picMkLst>
        </pc:picChg>
        <pc:picChg chg="add del mod">
          <ac:chgData name="Adrien Devolder" userId="0e45daf4dc32c4f1" providerId="LiveId" clId="{E6815EBC-B86E-46AB-A86F-4F43D8EB282E}" dt="2024-06-20T15:41:47.911" v="8781" actId="478"/>
          <ac:picMkLst>
            <pc:docMk/>
            <pc:sldMk cId="1729393819" sldId="320"/>
            <ac:picMk id="2050" creationId="{F40B961F-5FF2-9F76-CBB9-E2EBC03FBFD9}"/>
          </ac:picMkLst>
        </pc:picChg>
      </pc:sldChg>
      <pc:sldChg chg="addSp delSp modSp add mod">
        <pc:chgData name="Adrien Devolder" userId="0e45daf4dc32c4f1" providerId="LiveId" clId="{E6815EBC-B86E-46AB-A86F-4F43D8EB282E}" dt="2024-06-21T17:30:34.291" v="10361" actId="1076"/>
        <pc:sldMkLst>
          <pc:docMk/>
          <pc:sldMk cId="2222756657" sldId="321"/>
        </pc:sldMkLst>
        <pc:spChg chg="mod">
          <ac:chgData name="Adrien Devolder" userId="0e45daf4dc32c4f1" providerId="LiveId" clId="{E6815EBC-B86E-46AB-A86F-4F43D8EB282E}" dt="2024-06-18T18:05:44.676" v="3696" actId="20577"/>
          <ac:spMkLst>
            <pc:docMk/>
            <pc:sldMk cId="2222756657" sldId="321"/>
            <ac:spMk id="2" creationId="{11AF2E6C-788A-4FA6-803D-01F106E58BFC}"/>
          </ac:spMkLst>
        </pc:spChg>
        <pc:spChg chg="del mod">
          <ac:chgData name="Adrien Devolder" userId="0e45daf4dc32c4f1" providerId="LiveId" clId="{E6815EBC-B86E-46AB-A86F-4F43D8EB282E}" dt="2024-06-21T13:01:27.246" v="9693" actId="21"/>
          <ac:spMkLst>
            <pc:docMk/>
            <pc:sldMk cId="2222756657" sldId="321"/>
            <ac:spMk id="3" creationId="{9B8F6BC6-D03D-4889-8911-6E8F0A2C51D2}"/>
          </ac:spMkLst>
        </pc:spChg>
        <pc:spChg chg="add mod">
          <ac:chgData name="Adrien Devolder" userId="0e45daf4dc32c4f1" providerId="LiveId" clId="{E6815EBC-B86E-46AB-A86F-4F43D8EB282E}" dt="2024-06-21T17:21:39.883" v="10284" actId="255"/>
          <ac:spMkLst>
            <pc:docMk/>
            <pc:sldMk cId="2222756657" sldId="321"/>
            <ac:spMk id="4" creationId="{02B93792-C3A0-AA35-A942-5921A34D05AC}"/>
          </ac:spMkLst>
        </pc:spChg>
        <pc:spChg chg="del">
          <ac:chgData name="Adrien Devolder" userId="0e45daf4dc32c4f1" providerId="LiveId" clId="{E6815EBC-B86E-46AB-A86F-4F43D8EB282E}" dt="2024-06-12T13:14:01.944" v="595" actId="478"/>
          <ac:spMkLst>
            <pc:docMk/>
            <pc:sldMk cId="2222756657" sldId="321"/>
            <ac:spMk id="4" creationId="{E925E130-FE6D-08D9-2325-3698DA8BD6C5}"/>
          </ac:spMkLst>
        </pc:spChg>
        <pc:spChg chg="del mod">
          <ac:chgData name="Adrien Devolder" userId="0e45daf4dc32c4f1" providerId="LiveId" clId="{E6815EBC-B86E-46AB-A86F-4F43D8EB282E}" dt="2024-06-21T12:52:44.575" v="9548" actId="478"/>
          <ac:spMkLst>
            <pc:docMk/>
            <pc:sldMk cId="2222756657" sldId="321"/>
            <ac:spMk id="5" creationId="{6DBE51A9-71C3-4132-A8A0-58FCBA89EB81}"/>
          </ac:spMkLst>
        </pc:spChg>
        <pc:spChg chg="add mod">
          <ac:chgData name="Adrien Devolder" userId="0e45daf4dc32c4f1" providerId="LiveId" clId="{E6815EBC-B86E-46AB-A86F-4F43D8EB282E}" dt="2024-06-21T17:21:48.991" v="10285" actId="255"/>
          <ac:spMkLst>
            <pc:docMk/>
            <pc:sldMk cId="2222756657" sldId="321"/>
            <ac:spMk id="10" creationId="{50C86755-721E-C83C-2013-8871944C2B88}"/>
          </ac:spMkLst>
        </pc:spChg>
        <pc:spChg chg="add mod">
          <ac:chgData name="Adrien Devolder" userId="0e45daf4dc32c4f1" providerId="LiveId" clId="{E6815EBC-B86E-46AB-A86F-4F43D8EB282E}" dt="2024-06-21T13:18:02.822" v="9954" actId="1076"/>
          <ac:spMkLst>
            <pc:docMk/>
            <pc:sldMk cId="2222756657" sldId="321"/>
            <ac:spMk id="11" creationId="{932E70C7-DB31-FEA0-0F3C-C3A4EE25DB30}"/>
          </ac:spMkLst>
        </pc:spChg>
        <pc:spChg chg="add mod">
          <ac:chgData name="Adrien Devolder" userId="0e45daf4dc32c4f1" providerId="LiveId" clId="{E6815EBC-B86E-46AB-A86F-4F43D8EB282E}" dt="2024-06-21T13:18:23.276" v="9956" actId="1076"/>
          <ac:spMkLst>
            <pc:docMk/>
            <pc:sldMk cId="2222756657" sldId="321"/>
            <ac:spMk id="12" creationId="{178BE188-6526-428B-B1E3-8A9123A6B691}"/>
          </ac:spMkLst>
        </pc:spChg>
        <pc:spChg chg="add mod">
          <ac:chgData name="Adrien Devolder" userId="0e45daf4dc32c4f1" providerId="LiveId" clId="{E6815EBC-B86E-46AB-A86F-4F43D8EB282E}" dt="2024-06-21T13:18:15.141" v="9955" actId="1076"/>
          <ac:spMkLst>
            <pc:docMk/>
            <pc:sldMk cId="2222756657" sldId="321"/>
            <ac:spMk id="13" creationId="{9B8F6BC6-D03D-4889-8911-6E8F0A2C51D2}"/>
          </ac:spMkLst>
        </pc:spChg>
        <pc:spChg chg="del mod">
          <ac:chgData name="Adrien Devolder" userId="0e45daf4dc32c4f1" providerId="LiveId" clId="{E6815EBC-B86E-46AB-A86F-4F43D8EB282E}" dt="2024-06-21T13:01:23.739" v="9691" actId="21"/>
          <ac:spMkLst>
            <pc:docMk/>
            <pc:sldMk cId="2222756657" sldId="321"/>
            <ac:spMk id="19" creationId="{178BE188-6526-428B-B1E3-8A9123A6B691}"/>
          </ac:spMkLst>
        </pc:spChg>
        <pc:picChg chg="add mod">
          <ac:chgData name="Adrien Devolder" userId="0e45daf4dc32c4f1" providerId="LiveId" clId="{E6815EBC-B86E-46AB-A86F-4F43D8EB282E}" dt="2024-06-12T13:18:59.014" v="721"/>
          <ac:picMkLst>
            <pc:docMk/>
            <pc:sldMk cId="2222756657" sldId="321"/>
            <ac:picMk id="6" creationId="{A70F983E-0D04-A730-4028-65B63D664B05}"/>
          </ac:picMkLst>
        </pc:picChg>
        <pc:picChg chg="mod">
          <ac:chgData name="Adrien Devolder" userId="0e45daf4dc32c4f1" providerId="LiveId" clId="{E6815EBC-B86E-46AB-A86F-4F43D8EB282E}" dt="2024-06-12T13:14:11.643" v="637" actId="1035"/>
          <ac:picMkLst>
            <pc:docMk/>
            <pc:sldMk cId="2222756657" sldId="321"/>
            <ac:picMk id="7" creationId="{C366C456-F321-4CBD-8D62-CA8DA6523C9E}"/>
          </ac:picMkLst>
        </pc:picChg>
        <pc:picChg chg="add mod">
          <ac:chgData name="Adrien Devolder" userId="0e45daf4dc32c4f1" providerId="LiveId" clId="{E6815EBC-B86E-46AB-A86F-4F43D8EB282E}" dt="2024-06-12T13:19:12.020" v="724"/>
          <ac:picMkLst>
            <pc:docMk/>
            <pc:sldMk cId="2222756657" sldId="321"/>
            <ac:picMk id="8" creationId="{04704B4E-1EF6-5E3F-8D6B-2256D6B35F1B}"/>
          </ac:picMkLst>
        </pc:picChg>
        <pc:picChg chg="add mod">
          <ac:chgData name="Adrien Devolder" userId="0e45daf4dc32c4f1" providerId="LiveId" clId="{E6815EBC-B86E-46AB-A86F-4F43D8EB282E}" dt="2024-06-21T17:30:34.291" v="10361" actId="1076"/>
          <ac:picMkLst>
            <pc:docMk/>
            <pc:sldMk cId="2222756657" sldId="321"/>
            <ac:picMk id="14" creationId="{858BC224-E6C1-9A45-44A5-109B9251538C}"/>
          </ac:picMkLst>
        </pc:picChg>
        <pc:picChg chg="mod">
          <ac:chgData name="Adrien Devolder" userId="0e45daf4dc32c4f1" providerId="LiveId" clId="{E6815EBC-B86E-46AB-A86F-4F43D8EB282E}" dt="2024-06-21T13:47:30.097" v="10200" actId="1035"/>
          <ac:picMkLst>
            <pc:docMk/>
            <pc:sldMk cId="2222756657" sldId="321"/>
            <ac:picMk id="1030" creationId="{24CF3811-9FA5-499F-B315-0DA80BFCBC80}"/>
          </ac:picMkLst>
        </pc:picChg>
        <pc:cxnChg chg="mod">
          <ac:chgData name="Adrien Devolder" userId="0e45daf4dc32c4f1" providerId="LiveId" clId="{E6815EBC-B86E-46AB-A86F-4F43D8EB282E}" dt="2024-06-20T14:40:47.845" v="7905" actId="1035"/>
          <ac:cxnSpMkLst>
            <pc:docMk/>
            <pc:sldMk cId="2222756657" sldId="321"/>
            <ac:cxnSpMk id="9" creationId="{758456E2-EF81-4D66-B80C-ADC244B6E431}"/>
          </ac:cxnSpMkLst>
        </pc:cxnChg>
      </pc:sldChg>
      <pc:sldChg chg="modSp add mod">
        <pc:chgData name="Adrien Devolder" userId="0e45daf4dc32c4f1" providerId="LiveId" clId="{E6815EBC-B86E-46AB-A86F-4F43D8EB282E}" dt="2024-06-18T19:02:45.700" v="4174" actId="2711"/>
        <pc:sldMkLst>
          <pc:docMk/>
          <pc:sldMk cId="3498885140" sldId="322"/>
        </pc:sldMkLst>
        <pc:spChg chg="mod">
          <ac:chgData name="Adrien Devolder" userId="0e45daf4dc32c4f1" providerId="LiveId" clId="{E6815EBC-B86E-46AB-A86F-4F43D8EB282E}" dt="2024-06-18T19:02:45.700" v="4174" actId="2711"/>
          <ac:spMkLst>
            <pc:docMk/>
            <pc:sldMk cId="3498885140" sldId="322"/>
            <ac:spMk id="4" creationId="{1991AF5D-8013-8E7F-F273-DB2333154268}"/>
          </ac:spMkLst>
        </pc:spChg>
        <pc:spChg chg="mod">
          <ac:chgData name="Adrien Devolder" userId="0e45daf4dc32c4f1" providerId="LiveId" clId="{E6815EBC-B86E-46AB-A86F-4F43D8EB282E}" dt="2024-06-18T19:02:37.778" v="4173" actId="2711"/>
          <ac:spMkLst>
            <pc:docMk/>
            <pc:sldMk cId="3498885140" sldId="322"/>
            <ac:spMk id="7" creationId="{00000000-0000-0000-0000-000000000000}"/>
          </ac:spMkLst>
        </pc:spChg>
      </pc:sldChg>
      <pc:sldChg chg="add del">
        <pc:chgData name="Adrien Devolder" userId="0e45daf4dc32c4f1" providerId="LiveId" clId="{E6815EBC-B86E-46AB-A86F-4F43D8EB282E}" dt="2024-06-12T13:36:56.742" v="1033" actId="2696"/>
        <pc:sldMkLst>
          <pc:docMk/>
          <pc:sldMk cId="2145297087" sldId="323"/>
        </pc:sldMkLst>
      </pc:sldChg>
      <pc:sldChg chg="addSp delSp modSp add mod">
        <pc:chgData name="Adrien Devolder" userId="0e45daf4dc32c4f1" providerId="LiveId" clId="{E6815EBC-B86E-46AB-A86F-4F43D8EB282E}" dt="2024-06-21T17:27:41.435" v="10350" actId="208"/>
        <pc:sldMkLst>
          <pc:docMk/>
          <pc:sldMk cId="3147042330" sldId="323"/>
        </pc:sldMkLst>
        <pc:spChg chg="add mod">
          <ac:chgData name="Adrien Devolder" userId="0e45daf4dc32c4f1" providerId="LiveId" clId="{E6815EBC-B86E-46AB-A86F-4F43D8EB282E}" dt="2024-06-18T19:15:26.234" v="4301" actId="1038"/>
          <ac:spMkLst>
            <pc:docMk/>
            <pc:sldMk cId="3147042330" sldId="323"/>
            <ac:spMk id="5" creationId="{88FED2D8-2CA8-68C3-AC30-1260363C8113}"/>
          </ac:spMkLst>
        </pc:spChg>
        <pc:spChg chg="mod">
          <ac:chgData name="Adrien Devolder" userId="0e45daf4dc32c4f1" providerId="LiveId" clId="{E6815EBC-B86E-46AB-A86F-4F43D8EB282E}" dt="2024-06-18T19:09:38.172" v="4211" actId="2711"/>
          <ac:spMkLst>
            <pc:docMk/>
            <pc:sldMk cId="3147042330" sldId="323"/>
            <ac:spMk id="7" creationId="{00000000-0000-0000-0000-000000000000}"/>
          </ac:spMkLst>
        </pc:spChg>
        <pc:spChg chg="mod">
          <ac:chgData name="Adrien Devolder" userId="0e45daf4dc32c4f1" providerId="LiveId" clId="{E6815EBC-B86E-46AB-A86F-4F43D8EB282E}" dt="2024-06-21T17:27:41.435" v="10350" actId="208"/>
          <ac:spMkLst>
            <pc:docMk/>
            <pc:sldMk cId="3147042330" sldId="323"/>
            <ac:spMk id="12" creationId="{6867EF68-E2FE-D9FD-19A4-F3D81CAB0A34}"/>
          </ac:spMkLst>
        </pc:spChg>
        <pc:spChg chg="mod">
          <ac:chgData name="Adrien Devolder" userId="0e45daf4dc32c4f1" providerId="LiveId" clId="{E6815EBC-B86E-46AB-A86F-4F43D8EB282E}" dt="2024-06-21T17:27:11.477" v="10319" actId="1076"/>
          <ac:spMkLst>
            <pc:docMk/>
            <pc:sldMk cId="3147042330" sldId="323"/>
            <ac:spMk id="18" creationId="{EA01D8AB-4A3D-4EA8-1066-C3645AC952D7}"/>
          </ac:spMkLst>
        </pc:spChg>
        <pc:spChg chg="mod">
          <ac:chgData name="Adrien Devolder" userId="0e45daf4dc32c4f1" providerId="LiveId" clId="{E6815EBC-B86E-46AB-A86F-4F43D8EB282E}" dt="2024-06-18T19:10:45.731" v="4217" actId="1076"/>
          <ac:spMkLst>
            <pc:docMk/>
            <pc:sldMk cId="3147042330" sldId="323"/>
            <ac:spMk id="19" creationId="{73FACF70-2BA3-C7C8-DC69-812C4CB2DE47}"/>
          </ac:spMkLst>
        </pc:spChg>
        <pc:spChg chg="add del mod">
          <ac:chgData name="Adrien Devolder" userId="0e45daf4dc32c4f1" providerId="LiveId" clId="{E6815EBC-B86E-46AB-A86F-4F43D8EB282E}" dt="2024-06-18T19:11:43.807" v="4227" actId="478"/>
          <ac:spMkLst>
            <pc:docMk/>
            <pc:sldMk cId="3147042330" sldId="323"/>
            <ac:spMk id="20" creationId="{EE81E7A6-4416-EF87-1EEF-F115FA40BBF4}"/>
          </ac:spMkLst>
        </pc:spChg>
        <pc:spChg chg="mod">
          <ac:chgData name="Adrien Devolder" userId="0e45daf4dc32c4f1" providerId="LiveId" clId="{E6815EBC-B86E-46AB-A86F-4F43D8EB282E}" dt="2024-06-21T17:27:20.255" v="10345" actId="1076"/>
          <ac:spMkLst>
            <pc:docMk/>
            <pc:sldMk cId="3147042330" sldId="323"/>
            <ac:spMk id="21" creationId="{8270C48C-63F6-5CEC-DD89-41256FBC2350}"/>
          </ac:spMkLst>
        </pc:spChg>
        <pc:picChg chg="mod">
          <ac:chgData name="Adrien Devolder" userId="0e45daf4dc32c4f1" providerId="LiveId" clId="{E6815EBC-B86E-46AB-A86F-4F43D8EB282E}" dt="2024-06-21T17:27:16.986" v="10344" actId="1038"/>
          <ac:picMkLst>
            <pc:docMk/>
            <pc:sldMk cId="3147042330" sldId="323"/>
            <ac:picMk id="8" creationId="{F1199B84-86C7-BC52-68EB-1813EA5B8E7F}"/>
          </ac:picMkLst>
        </pc:picChg>
        <pc:cxnChg chg="add mod">
          <ac:chgData name="Adrien Devolder" userId="0e45daf4dc32c4f1" providerId="LiveId" clId="{E6815EBC-B86E-46AB-A86F-4F43D8EB282E}" dt="2024-06-18T19:10:54.826" v="4220" actId="1076"/>
          <ac:cxnSpMkLst>
            <pc:docMk/>
            <pc:sldMk cId="3147042330" sldId="323"/>
            <ac:cxnSpMk id="3" creationId="{2BBA2753-4DA8-A877-F3EF-CB804F6A76B3}"/>
          </ac:cxnSpMkLst>
        </pc:cxnChg>
        <pc:cxnChg chg="mod">
          <ac:chgData name="Adrien Devolder" userId="0e45daf4dc32c4f1" providerId="LiveId" clId="{E6815EBC-B86E-46AB-A86F-4F43D8EB282E}" dt="2024-06-21T17:27:23.473" v="10346" actId="1076"/>
          <ac:cxnSpMkLst>
            <pc:docMk/>
            <pc:sldMk cId="3147042330" sldId="323"/>
            <ac:cxnSpMk id="10" creationId="{2D8FF198-917C-3746-47BD-463EDF425ACA}"/>
          </ac:cxnSpMkLst>
        </pc:cxnChg>
      </pc:sldChg>
      <pc:sldChg chg="modSp add del mod">
        <pc:chgData name="Adrien Devolder" userId="0e45daf4dc32c4f1" providerId="LiveId" clId="{E6815EBC-B86E-46AB-A86F-4F43D8EB282E}" dt="2024-06-12T13:45:57.769" v="1075" actId="47"/>
        <pc:sldMkLst>
          <pc:docMk/>
          <pc:sldMk cId="2873470677" sldId="324"/>
        </pc:sldMkLst>
        <pc:spChg chg="mod">
          <ac:chgData name="Adrien Devolder" userId="0e45daf4dc32c4f1" providerId="LiveId" clId="{E6815EBC-B86E-46AB-A86F-4F43D8EB282E}" dt="2024-06-12T13:38:58.247" v="1073" actId="20577"/>
          <ac:spMkLst>
            <pc:docMk/>
            <pc:sldMk cId="2873470677" sldId="324"/>
            <ac:spMk id="7" creationId="{00000000-0000-0000-0000-000000000000}"/>
          </ac:spMkLst>
        </pc:spChg>
      </pc:sldChg>
      <pc:sldChg chg="modSp add del mod">
        <pc:chgData name="Adrien Devolder" userId="0e45daf4dc32c4f1" providerId="LiveId" clId="{E6815EBC-B86E-46AB-A86F-4F43D8EB282E}" dt="2024-06-19T13:49:57.566" v="5747" actId="47"/>
        <pc:sldMkLst>
          <pc:docMk/>
          <pc:sldMk cId="3885665519" sldId="325"/>
        </pc:sldMkLst>
        <pc:spChg chg="mod">
          <ac:chgData name="Adrien Devolder" userId="0e45daf4dc32c4f1" providerId="LiveId" clId="{E6815EBC-B86E-46AB-A86F-4F43D8EB282E}" dt="2024-06-18T19:04:35.809" v="4182" actId="2711"/>
          <ac:spMkLst>
            <pc:docMk/>
            <pc:sldMk cId="3885665519" sldId="325"/>
            <ac:spMk id="2" creationId="{E5A4EC41-1114-4789-8566-C352089B6915}"/>
          </ac:spMkLst>
        </pc:spChg>
        <pc:spChg chg="mod">
          <ac:chgData name="Adrien Devolder" userId="0e45daf4dc32c4f1" providerId="LiveId" clId="{E6815EBC-B86E-46AB-A86F-4F43D8EB282E}" dt="2024-06-18T19:04:51.191" v="4184" actId="2711"/>
          <ac:spMkLst>
            <pc:docMk/>
            <pc:sldMk cId="3885665519" sldId="325"/>
            <ac:spMk id="3" creationId="{4E276418-09BB-25B6-85FF-C9BE01F355CF}"/>
          </ac:spMkLst>
        </pc:spChg>
        <pc:spChg chg="mod">
          <ac:chgData name="Adrien Devolder" userId="0e45daf4dc32c4f1" providerId="LiveId" clId="{E6815EBC-B86E-46AB-A86F-4F43D8EB282E}" dt="2024-06-18T19:04:43.497" v="4183" actId="2711"/>
          <ac:spMkLst>
            <pc:docMk/>
            <pc:sldMk cId="3885665519" sldId="325"/>
            <ac:spMk id="4" creationId="{58016F5F-50B0-E7CA-DD9F-FDC0046E4957}"/>
          </ac:spMkLst>
        </pc:spChg>
        <pc:spChg chg="mod">
          <ac:chgData name="Adrien Devolder" userId="0e45daf4dc32c4f1" providerId="LiveId" clId="{E6815EBC-B86E-46AB-A86F-4F43D8EB282E}" dt="2024-06-18T19:05:05.166" v="4185" actId="2711"/>
          <ac:spMkLst>
            <pc:docMk/>
            <pc:sldMk cId="3885665519" sldId="325"/>
            <ac:spMk id="11" creationId="{28D75CF9-0BD0-48D4-6AEF-F2153D65CB06}"/>
          </ac:spMkLst>
        </pc:spChg>
      </pc:sldChg>
      <pc:sldChg chg="delSp modSp add mod ord">
        <pc:chgData name="Adrien Devolder" userId="0e45daf4dc32c4f1" providerId="LiveId" clId="{E6815EBC-B86E-46AB-A86F-4F43D8EB282E}" dt="2024-06-20T12:44:28.992" v="6798"/>
        <pc:sldMkLst>
          <pc:docMk/>
          <pc:sldMk cId="2099853334" sldId="326"/>
        </pc:sldMkLst>
        <pc:spChg chg="mod">
          <ac:chgData name="Adrien Devolder" userId="0e45daf4dc32c4f1" providerId="LiveId" clId="{E6815EBC-B86E-46AB-A86F-4F43D8EB282E}" dt="2024-06-19T13:50:16.273" v="5771" actId="20577"/>
          <ac:spMkLst>
            <pc:docMk/>
            <pc:sldMk cId="2099853334" sldId="326"/>
            <ac:spMk id="2" creationId="{E5A4EC41-1114-4789-8566-C352089B6915}"/>
          </ac:spMkLst>
        </pc:spChg>
        <pc:spChg chg="mod">
          <ac:chgData name="Adrien Devolder" userId="0e45daf4dc32c4f1" providerId="LiveId" clId="{E6815EBC-B86E-46AB-A86F-4F43D8EB282E}" dt="2024-06-18T19:05:19.817" v="4187" actId="2711"/>
          <ac:spMkLst>
            <pc:docMk/>
            <pc:sldMk cId="2099853334" sldId="326"/>
            <ac:spMk id="4" creationId="{58016F5F-50B0-E7CA-DD9F-FDC0046E4957}"/>
          </ac:spMkLst>
        </pc:spChg>
        <pc:spChg chg="mod">
          <ac:chgData name="Adrien Devolder" userId="0e45daf4dc32c4f1" providerId="LiveId" clId="{E6815EBC-B86E-46AB-A86F-4F43D8EB282E}" dt="2024-06-18T19:05:26.361" v="4188" actId="2711"/>
          <ac:spMkLst>
            <pc:docMk/>
            <pc:sldMk cId="2099853334" sldId="326"/>
            <ac:spMk id="7" creationId="{CE18A9B4-DCD0-59A1-FFB1-AC16E4FA9D4F}"/>
          </ac:spMkLst>
        </pc:spChg>
        <pc:spChg chg="mod">
          <ac:chgData name="Adrien Devolder" userId="0e45daf4dc32c4f1" providerId="LiveId" clId="{E6815EBC-B86E-46AB-A86F-4F43D8EB282E}" dt="2024-06-19T13:51:02.450" v="5821" actId="20577"/>
          <ac:spMkLst>
            <pc:docMk/>
            <pc:sldMk cId="2099853334" sldId="326"/>
            <ac:spMk id="8" creationId="{05983911-983A-2182-48D9-A7B1BDA2F671}"/>
          </ac:spMkLst>
        </pc:spChg>
        <pc:spChg chg="mod">
          <ac:chgData name="Adrien Devolder" userId="0e45daf4dc32c4f1" providerId="LiveId" clId="{E6815EBC-B86E-46AB-A86F-4F43D8EB282E}" dt="2024-06-18T19:05:35.599" v="4189" actId="2711"/>
          <ac:spMkLst>
            <pc:docMk/>
            <pc:sldMk cId="2099853334" sldId="326"/>
            <ac:spMk id="9" creationId="{1CBBAF27-3295-9A0C-36CA-9E4099A99910}"/>
          </ac:spMkLst>
        </pc:spChg>
        <pc:cxnChg chg="del">
          <ac:chgData name="Adrien Devolder" userId="0e45daf4dc32c4f1" providerId="LiveId" clId="{E6815EBC-B86E-46AB-A86F-4F43D8EB282E}" dt="2024-06-19T13:50:48.283" v="5772" actId="478"/>
          <ac:cxnSpMkLst>
            <pc:docMk/>
            <pc:sldMk cId="2099853334" sldId="326"/>
            <ac:cxnSpMk id="10" creationId="{F4607FBC-BCD4-05D6-0846-852CA06FCCE8}"/>
          </ac:cxnSpMkLst>
        </pc:cxnChg>
      </pc:sldChg>
      <pc:sldChg chg="delSp modSp add del mod">
        <pc:chgData name="Adrien Devolder" userId="0e45daf4dc32c4f1" providerId="LiveId" clId="{E6815EBC-B86E-46AB-A86F-4F43D8EB282E}" dt="2024-06-18T18:02:28.667" v="3615" actId="47"/>
        <pc:sldMkLst>
          <pc:docMk/>
          <pc:sldMk cId="3527897547" sldId="327"/>
        </pc:sldMkLst>
        <pc:spChg chg="mod">
          <ac:chgData name="Adrien Devolder" userId="0e45daf4dc32c4f1" providerId="LiveId" clId="{E6815EBC-B86E-46AB-A86F-4F43D8EB282E}" dt="2024-06-12T14:41:27.640" v="1985" actId="2711"/>
          <ac:spMkLst>
            <pc:docMk/>
            <pc:sldMk cId="3527897547" sldId="327"/>
            <ac:spMk id="7" creationId="{00000000-0000-0000-0000-000000000000}"/>
          </ac:spMkLst>
        </pc:spChg>
        <pc:spChg chg="mod">
          <ac:chgData name="Adrien Devolder" userId="0e45daf4dc32c4f1" providerId="LiveId" clId="{E6815EBC-B86E-46AB-A86F-4F43D8EB282E}" dt="2024-06-18T18:00:18.814" v="3607" actId="1076"/>
          <ac:spMkLst>
            <pc:docMk/>
            <pc:sldMk cId="3527897547" sldId="327"/>
            <ac:spMk id="12" creationId="{FCED550C-105B-D32A-1EEF-757083E20F97}"/>
          </ac:spMkLst>
        </pc:spChg>
        <pc:spChg chg="del">
          <ac:chgData name="Adrien Devolder" userId="0e45daf4dc32c4f1" providerId="LiveId" clId="{E6815EBC-B86E-46AB-A86F-4F43D8EB282E}" dt="2024-06-12T13:47:09.372" v="1120" actId="21"/>
          <ac:spMkLst>
            <pc:docMk/>
            <pc:sldMk cId="3527897547" sldId="327"/>
            <ac:spMk id="13" creationId="{F4EE5337-C122-483C-ACCC-2F8FD540B054}"/>
          </ac:spMkLst>
        </pc:spChg>
        <pc:picChg chg="del">
          <ac:chgData name="Adrien Devolder" userId="0e45daf4dc32c4f1" providerId="LiveId" clId="{E6815EBC-B86E-46AB-A86F-4F43D8EB282E}" dt="2024-06-12T13:46:19.873" v="1076" actId="478"/>
          <ac:picMkLst>
            <pc:docMk/>
            <pc:sldMk cId="3527897547" sldId="327"/>
            <ac:picMk id="4" creationId="{B6E54912-C27D-55C6-184E-293F05839C38}"/>
          </ac:picMkLst>
        </pc:picChg>
      </pc:sldChg>
      <pc:sldChg chg="addSp delSp modSp add mod">
        <pc:chgData name="Adrien Devolder" userId="0e45daf4dc32c4f1" providerId="LiveId" clId="{E6815EBC-B86E-46AB-A86F-4F43D8EB282E}" dt="2024-06-21T13:50:22.511" v="10254" actId="1037"/>
        <pc:sldMkLst>
          <pc:docMk/>
          <pc:sldMk cId="2372853938" sldId="328"/>
        </pc:sldMkLst>
        <pc:spChg chg="add mod">
          <ac:chgData name="Adrien Devolder" userId="0e45daf4dc32c4f1" providerId="LiveId" clId="{E6815EBC-B86E-46AB-A86F-4F43D8EB282E}" dt="2024-06-21T13:32:43.149" v="10076" actId="207"/>
          <ac:spMkLst>
            <pc:docMk/>
            <pc:sldMk cId="2372853938" sldId="328"/>
            <ac:spMk id="4" creationId="{F8ED72F6-F7A9-2D03-EFE6-B3B7DE6AA631}"/>
          </ac:spMkLst>
        </pc:spChg>
        <pc:spChg chg="mod">
          <ac:chgData name="Adrien Devolder" userId="0e45daf4dc32c4f1" providerId="LiveId" clId="{E6815EBC-B86E-46AB-A86F-4F43D8EB282E}" dt="2024-06-18T19:03:16.868" v="4177" actId="2711"/>
          <ac:spMkLst>
            <pc:docMk/>
            <pc:sldMk cId="2372853938" sldId="328"/>
            <ac:spMk id="7" creationId="{00000000-0000-0000-0000-000000000000}"/>
          </ac:spMkLst>
        </pc:spChg>
        <pc:spChg chg="mod">
          <ac:chgData name="Adrien Devolder" userId="0e45daf4dc32c4f1" providerId="LiveId" clId="{E6815EBC-B86E-46AB-A86F-4F43D8EB282E}" dt="2024-06-21T13:48:16.080" v="10204" actId="122"/>
          <ac:spMkLst>
            <pc:docMk/>
            <pc:sldMk cId="2372853938" sldId="328"/>
            <ac:spMk id="10" creationId="{EB4C6343-9313-D6F3-B703-8304F776870B}"/>
          </ac:spMkLst>
        </pc:spChg>
        <pc:spChg chg="add mod">
          <ac:chgData name="Adrien Devolder" userId="0e45daf4dc32c4f1" providerId="LiveId" clId="{E6815EBC-B86E-46AB-A86F-4F43D8EB282E}" dt="2024-06-20T14:42:32.562" v="7911" actId="1076"/>
          <ac:spMkLst>
            <pc:docMk/>
            <pc:sldMk cId="2372853938" sldId="328"/>
            <ac:spMk id="11" creationId="{25692E82-7A8E-906A-1226-0AEF30763A5B}"/>
          </ac:spMkLst>
        </pc:spChg>
        <pc:spChg chg="add mod">
          <ac:chgData name="Adrien Devolder" userId="0e45daf4dc32c4f1" providerId="LiveId" clId="{E6815EBC-B86E-46AB-A86F-4F43D8EB282E}" dt="2024-06-21T13:31:04.537" v="10068" actId="207"/>
          <ac:spMkLst>
            <pc:docMk/>
            <pc:sldMk cId="2372853938" sldId="328"/>
            <ac:spMk id="12" creationId="{D75D3752-18ED-D5CF-5AB7-01681E6FFCBB}"/>
          </ac:spMkLst>
        </pc:spChg>
        <pc:spChg chg="del mod">
          <ac:chgData name="Adrien Devolder" userId="0e45daf4dc32c4f1" providerId="LiveId" clId="{E6815EBC-B86E-46AB-A86F-4F43D8EB282E}" dt="2024-06-21T13:30:51.143" v="10065" actId="21"/>
          <ac:spMkLst>
            <pc:docMk/>
            <pc:sldMk cId="2372853938" sldId="328"/>
            <ac:spMk id="13" creationId="{F4EE5337-C122-483C-ACCC-2F8FD540B054}"/>
          </ac:spMkLst>
        </pc:spChg>
        <pc:spChg chg="add mod">
          <ac:chgData name="Adrien Devolder" userId="0e45daf4dc32c4f1" providerId="LiveId" clId="{E6815EBC-B86E-46AB-A86F-4F43D8EB282E}" dt="2024-06-21T13:30:51.815" v="10066"/>
          <ac:spMkLst>
            <pc:docMk/>
            <pc:sldMk cId="2372853938" sldId="328"/>
            <ac:spMk id="18" creationId="{F4EE5337-C122-483C-ACCC-2F8FD540B054}"/>
          </ac:spMkLst>
        </pc:spChg>
        <pc:spChg chg="mod">
          <ac:chgData name="Adrien Devolder" userId="0e45daf4dc32c4f1" providerId="LiveId" clId="{E6815EBC-B86E-46AB-A86F-4F43D8EB282E}" dt="2024-06-21T13:49:30.050" v="10243" actId="1035"/>
          <ac:spMkLst>
            <pc:docMk/>
            <pc:sldMk cId="2372853938" sldId="328"/>
            <ac:spMk id="23" creationId="{880F36B0-686A-65B5-B7F0-D666EE1752EE}"/>
          </ac:spMkLst>
        </pc:spChg>
        <pc:spChg chg="mod">
          <ac:chgData name="Adrien Devolder" userId="0e45daf4dc32c4f1" providerId="LiveId" clId="{E6815EBC-B86E-46AB-A86F-4F43D8EB282E}" dt="2024-06-21T13:49:56.313" v="10247" actId="208"/>
          <ac:spMkLst>
            <pc:docMk/>
            <pc:sldMk cId="2372853938" sldId="328"/>
            <ac:spMk id="28" creationId="{E45E4062-D845-ACFC-9346-5DECAB4E5A90}"/>
          </ac:spMkLst>
        </pc:spChg>
        <pc:picChg chg="mod">
          <ac:chgData name="Adrien Devolder" userId="0e45daf4dc32c4f1" providerId="LiveId" clId="{E6815EBC-B86E-46AB-A86F-4F43D8EB282E}" dt="2024-06-12T13:48:30.678" v="1149" actId="1076"/>
          <ac:picMkLst>
            <pc:docMk/>
            <pc:sldMk cId="2372853938" sldId="328"/>
            <ac:picMk id="3" creationId="{EF99FA9E-5623-E0BE-4E7B-307BAD04D4E9}"/>
          </ac:picMkLst>
        </pc:picChg>
        <pc:picChg chg="mod">
          <ac:chgData name="Adrien Devolder" userId="0e45daf4dc32c4f1" providerId="LiveId" clId="{E6815EBC-B86E-46AB-A86F-4F43D8EB282E}" dt="2024-06-21T13:49:13.272" v="10233" actId="1036"/>
          <ac:picMkLst>
            <pc:docMk/>
            <pc:sldMk cId="2372853938" sldId="328"/>
            <ac:picMk id="21" creationId="{7AD86A88-7FE3-8C92-448E-96B07FCB03F2}"/>
          </ac:picMkLst>
        </pc:picChg>
        <pc:picChg chg="mod">
          <ac:chgData name="Adrien Devolder" userId="0e45daf4dc32c4f1" providerId="LiveId" clId="{E6815EBC-B86E-46AB-A86F-4F43D8EB282E}" dt="2024-06-21T13:49:24.864" v="10235" actId="1036"/>
          <ac:picMkLst>
            <pc:docMk/>
            <pc:sldMk cId="2372853938" sldId="328"/>
            <ac:picMk id="25" creationId="{2A3BE62B-C9D6-7CC6-6206-5786C0C34AE2}"/>
          </ac:picMkLst>
        </pc:picChg>
        <pc:cxnChg chg="mod">
          <ac:chgData name="Adrien Devolder" userId="0e45daf4dc32c4f1" providerId="LiveId" clId="{E6815EBC-B86E-46AB-A86F-4F43D8EB282E}" dt="2024-06-12T13:48:36.935" v="1150" actId="14100"/>
          <ac:cxnSpMkLst>
            <pc:docMk/>
            <pc:sldMk cId="2372853938" sldId="328"/>
            <ac:cxnSpMk id="15" creationId="{C85CC4D3-4089-C5E8-651D-8313ECD4DFA8}"/>
          </ac:cxnSpMkLst>
        </pc:cxnChg>
        <pc:cxnChg chg="mod">
          <ac:chgData name="Adrien Devolder" userId="0e45daf4dc32c4f1" providerId="LiveId" clId="{E6815EBC-B86E-46AB-A86F-4F43D8EB282E}" dt="2024-06-21T13:48:44.210" v="10215" actId="1076"/>
          <ac:cxnSpMkLst>
            <pc:docMk/>
            <pc:sldMk cId="2372853938" sldId="328"/>
            <ac:cxnSpMk id="16" creationId="{A27ABCFB-040C-C46D-9870-FE81897D1C04}"/>
          </ac:cxnSpMkLst>
        </pc:cxnChg>
        <pc:cxnChg chg="mod">
          <ac:chgData name="Adrien Devolder" userId="0e45daf4dc32c4f1" providerId="LiveId" clId="{E6815EBC-B86E-46AB-A86F-4F43D8EB282E}" dt="2024-06-21T13:50:22.511" v="10254" actId="1037"/>
          <ac:cxnSpMkLst>
            <pc:docMk/>
            <pc:sldMk cId="2372853938" sldId="328"/>
            <ac:cxnSpMk id="32" creationId="{5E292C59-A1DA-5003-863A-A46B1C6912BB}"/>
          </ac:cxnSpMkLst>
        </pc:cxnChg>
        <pc:cxnChg chg="mod">
          <ac:chgData name="Adrien Devolder" userId="0e45daf4dc32c4f1" providerId="LiveId" clId="{E6815EBC-B86E-46AB-A86F-4F43D8EB282E}" dt="2024-06-21T13:50:19.093" v="10252" actId="1037"/>
          <ac:cxnSpMkLst>
            <pc:docMk/>
            <pc:sldMk cId="2372853938" sldId="328"/>
            <ac:cxnSpMk id="34" creationId="{99A31B01-5E64-7C6D-0F01-A4FAF05F1947}"/>
          </ac:cxnSpMkLst>
        </pc:cxnChg>
      </pc:sldChg>
      <pc:sldChg chg="addSp delSp modSp add mod ord">
        <pc:chgData name="Adrien Devolder" userId="0e45daf4dc32c4f1" providerId="LiveId" clId="{E6815EBC-B86E-46AB-A86F-4F43D8EB282E}" dt="2024-06-21T13:20:04.997" v="9970" actId="255"/>
        <pc:sldMkLst>
          <pc:docMk/>
          <pc:sldMk cId="3220030421" sldId="329"/>
        </pc:sldMkLst>
        <pc:spChg chg="add mod">
          <ac:chgData name="Adrien Devolder" userId="0e45daf4dc32c4f1" providerId="LiveId" clId="{E6815EBC-B86E-46AB-A86F-4F43D8EB282E}" dt="2024-06-21T13:19:14.367" v="9962" actId="1076"/>
          <ac:spMkLst>
            <pc:docMk/>
            <pc:sldMk cId="3220030421" sldId="329"/>
            <ac:spMk id="4" creationId="{E2F31F39-8FFD-38D1-9CE4-E5E94A8E2E20}"/>
          </ac:spMkLst>
        </pc:spChg>
        <pc:spChg chg="add del mod">
          <ac:chgData name="Adrien Devolder" userId="0e45daf4dc32c4f1" providerId="LiveId" clId="{E6815EBC-B86E-46AB-A86F-4F43D8EB282E}" dt="2024-06-20T15:14:29.428" v="8367" actId="478"/>
          <ac:spMkLst>
            <pc:docMk/>
            <pc:sldMk cId="3220030421" sldId="329"/>
            <ac:spMk id="4" creationId="{F4E1D6AD-A3FA-45B5-EA85-D7CF1FBCF9E2}"/>
          </ac:spMkLst>
        </pc:spChg>
        <pc:spChg chg="add mod">
          <ac:chgData name="Adrien Devolder" userId="0e45daf4dc32c4f1" providerId="LiveId" clId="{E6815EBC-B86E-46AB-A86F-4F43D8EB282E}" dt="2024-06-21T13:19:58.382" v="9969" actId="255"/>
          <ac:spMkLst>
            <pc:docMk/>
            <pc:sldMk cId="3220030421" sldId="329"/>
            <ac:spMk id="5" creationId="{965AD550-17DF-3B10-897A-EBF8046E1AEB}"/>
          </ac:spMkLst>
        </pc:spChg>
        <pc:spChg chg="add mod">
          <ac:chgData name="Adrien Devolder" userId="0e45daf4dc32c4f1" providerId="LiveId" clId="{E6815EBC-B86E-46AB-A86F-4F43D8EB282E}" dt="2024-06-21T13:20:04.997" v="9970" actId="255"/>
          <ac:spMkLst>
            <pc:docMk/>
            <pc:sldMk cId="3220030421" sldId="329"/>
            <ac:spMk id="6" creationId="{B54735A2-0259-D659-4F0D-1B0DDFE34204}"/>
          </ac:spMkLst>
        </pc:spChg>
        <pc:spChg chg="mod">
          <ac:chgData name="Adrien Devolder" userId="0e45daf4dc32c4f1" providerId="LiveId" clId="{E6815EBC-B86E-46AB-A86F-4F43D8EB282E}" dt="2024-06-18T19:02:53.846" v="4175" actId="2711"/>
          <ac:spMkLst>
            <pc:docMk/>
            <pc:sldMk cId="3220030421" sldId="329"/>
            <ac:spMk id="7" creationId="{00000000-0000-0000-0000-000000000000}"/>
          </ac:spMkLst>
        </pc:spChg>
        <pc:spChg chg="add del mod">
          <ac:chgData name="Adrien Devolder" userId="0e45daf4dc32c4f1" providerId="LiveId" clId="{E6815EBC-B86E-46AB-A86F-4F43D8EB282E}" dt="2024-06-21T13:19:02.982" v="9960" actId="21"/>
          <ac:spMkLst>
            <pc:docMk/>
            <pc:sldMk cId="3220030421" sldId="329"/>
            <ac:spMk id="8" creationId="{2A1F0E3D-5779-2AC4-8D7A-64FE1AA34C65}"/>
          </ac:spMkLst>
        </pc:spChg>
        <pc:spChg chg="add mod">
          <ac:chgData name="Adrien Devolder" userId="0e45daf4dc32c4f1" providerId="LiveId" clId="{E6815EBC-B86E-46AB-A86F-4F43D8EB282E}" dt="2024-06-20T14:42:17.886" v="7907" actId="1076"/>
          <ac:spMkLst>
            <pc:docMk/>
            <pc:sldMk cId="3220030421" sldId="329"/>
            <ac:spMk id="9" creationId="{5144F405-647F-F04F-8012-5E0EEFDB21BD}"/>
          </ac:spMkLst>
        </pc:spChg>
        <pc:spChg chg="add mod">
          <ac:chgData name="Adrien Devolder" userId="0e45daf4dc32c4f1" providerId="LiveId" clId="{E6815EBC-B86E-46AB-A86F-4F43D8EB282E}" dt="2024-06-21T13:19:41.623" v="9968" actId="122"/>
          <ac:spMkLst>
            <pc:docMk/>
            <pc:sldMk cId="3220030421" sldId="329"/>
            <ac:spMk id="11" creationId="{2A1F0E3D-5779-2AC4-8D7A-64FE1AA34C65}"/>
          </ac:spMkLst>
        </pc:spChg>
        <pc:spChg chg="del">
          <ac:chgData name="Adrien Devolder" userId="0e45daf4dc32c4f1" providerId="LiveId" clId="{E6815EBC-B86E-46AB-A86F-4F43D8EB282E}" dt="2024-06-12T13:49:28.568" v="1172" actId="478"/>
          <ac:spMkLst>
            <pc:docMk/>
            <pc:sldMk cId="3220030421" sldId="329"/>
            <ac:spMk id="12" creationId="{FCED550C-105B-D32A-1EEF-757083E20F97}"/>
          </ac:spMkLst>
        </pc:spChg>
        <pc:spChg chg="add del mod">
          <ac:chgData name="Adrien Devolder" userId="0e45daf4dc32c4f1" providerId="LiveId" clId="{E6815EBC-B86E-46AB-A86F-4F43D8EB282E}" dt="2024-06-20T15:14:30.953" v="8368" actId="478"/>
          <ac:spMkLst>
            <pc:docMk/>
            <pc:sldMk cId="3220030421" sldId="329"/>
            <ac:spMk id="14" creationId="{D214B851-68B9-36E0-A26D-EDE75B594E5C}"/>
          </ac:spMkLst>
        </pc:spChg>
        <pc:picChg chg="add mod">
          <ac:chgData name="Adrien Devolder" userId="0e45daf4dc32c4f1" providerId="LiveId" clId="{E6815EBC-B86E-46AB-A86F-4F43D8EB282E}" dt="2024-06-12T14:13:05.006" v="1774" actId="1035"/>
          <ac:picMkLst>
            <pc:docMk/>
            <pc:sldMk cId="3220030421" sldId="329"/>
            <ac:picMk id="3" creationId="{C11F0294-F473-48DF-DDBA-3226B8F5F815}"/>
          </ac:picMkLst>
        </pc:picChg>
        <pc:picChg chg="add del mod">
          <ac:chgData name="Adrien Devolder" userId="0e45daf4dc32c4f1" providerId="LiveId" clId="{E6815EBC-B86E-46AB-A86F-4F43D8EB282E}" dt="2024-06-12T14:11:00.118" v="1607" actId="478"/>
          <ac:picMkLst>
            <pc:docMk/>
            <pc:sldMk cId="3220030421" sldId="329"/>
            <ac:picMk id="5" creationId="{BF64DAC7-120D-8FB6-972E-D97304A98A27}"/>
          </ac:picMkLst>
        </pc:picChg>
        <pc:picChg chg="add mod">
          <ac:chgData name="Adrien Devolder" userId="0e45daf4dc32c4f1" providerId="LiveId" clId="{E6815EBC-B86E-46AB-A86F-4F43D8EB282E}" dt="2024-06-20T15:14:39.611" v="8371" actId="1076"/>
          <ac:picMkLst>
            <pc:docMk/>
            <pc:sldMk cId="3220030421" sldId="329"/>
            <ac:picMk id="10" creationId="{3F58571D-77FB-810C-412E-76EB9B51C49C}"/>
          </ac:picMkLst>
        </pc:picChg>
        <pc:picChg chg="add del mod">
          <ac:chgData name="Adrien Devolder" userId="0e45daf4dc32c4f1" providerId="LiveId" clId="{E6815EBC-B86E-46AB-A86F-4F43D8EB282E}" dt="2024-06-20T15:14:27.157" v="8366" actId="478"/>
          <ac:picMkLst>
            <pc:docMk/>
            <pc:sldMk cId="3220030421" sldId="329"/>
            <ac:picMk id="13" creationId="{675BDAB1-A89A-DFC2-7B27-242062AC4866}"/>
          </ac:picMkLst>
        </pc:picChg>
      </pc:sldChg>
      <pc:sldChg chg="modSp add mod">
        <pc:chgData name="Adrien Devolder" userId="0e45daf4dc32c4f1" providerId="LiveId" clId="{E6815EBC-B86E-46AB-A86F-4F43D8EB282E}" dt="2024-06-18T19:23:19.038" v="4730" actId="2711"/>
        <pc:sldMkLst>
          <pc:docMk/>
          <pc:sldMk cId="3051124650" sldId="330"/>
        </pc:sldMkLst>
        <pc:spChg chg="mod">
          <ac:chgData name="Adrien Devolder" userId="0e45daf4dc32c4f1" providerId="LiveId" clId="{E6815EBC-B86E-46AB-A86F-4F43D8EB282E}" dt="2024-06-18T19:23:19.038" v="4730" actId="2711"/>
          <ac:spMkLst>
            <pc:docMk/>
            <pc:sldMk cId="3051124650" sldId="330"/>
            <ac:spMk id="4" creationId="{1991AF5D-8013-8E7F-F273-DB2333154268}"/>
          </ac:spMkLst>
        </pc:spChg>
        <pc:spChg chg="mod">
          <ac:chgData name="Adrien Devolder" userId="0e45daf4dc32c4f1" providerId="LiveId" clId="{E6815EBC-B86E-46AB-A86F-4F43D8EB282E}" dt="2024-06-18T19:23:11.632" v="4729" actId="2711"/>
          <ac:spMkLst>
            <pc:docMk/>
            <pc:sldMk cId="3051124650" sldId="330"/>
            <ac:spMk id="7" creationId="{00000000-0000-0000-0000-000000000000}"/>
          </ac:spMkLst>
        </pc:spChg>
      </pc:sldChg>
      <pc:sldChg chg="addSp delSp modSp add mod ord">
        <pc:chgData name="Adrien Devolder" userId="0e45daf4dc32c4f1" providerId="LiveId" clId="{E6815EBC-B86E-46AB-A86F-4F43D8EB282E}" dt="2024-06-20T14:21:13.995" v="7564"/>
        <pc:sldMkLst>
          <pc:docMk/>
          <pc:sldMk cId="608197665" sldId="331"/>
        </pc:sldMkLst>
        <pc:spChg chg="add mod">
          <ac:chgData name="Adrien Devolder" userId="0e45daf4dc32c4f1" providerId="LiveId" clId="{E6815EBC-B86E-46AB-A86F-4F43D8EB282E}" dt="2024-06-19T14:26:08.189" v="6336" actId="1076"/>
          <ac:spMkLst>
            <pc:docMk/>
            <pc:sldMk cId="608197665" sldId="331"/>
            <ac:spMk id="4" creationId="{74BD02F6-36AD-FC10-03D8-3DA67FCFC726}"/>
          </ac:spMkLst>
        </pc:spChg>
        <pc:spChg chg="add mod">
          <ac:chgData name="Adrien Devolder" userId="0e45daf4dc32c4f1" providerId="LiveId" clId="{E6815EBC-B86E-46AB-A86F-4F43D8EB282E}" dt="2024-06-19T14:32:33.863" v="6365" actId="1076"/>
          <ac:spMkLst>
            <pc:docMk/>
            <pc:sldMk cId="608197665" sldId="331"/>
            <ac:spMk id="5" creationId="{BE8C2133-E49E-6B34-54D0-421ABAB98CA1}"/>
          </ac:spMkLst>
        </pc:spChg>
        <pc:spChg chg="add mod">
          <ac:chgData name="Adrien Devolder" userId="0e45daf4dc32c4f1" providerId="LiveId" clId="{E6815EBC-B86E-46AB-A86F-4F43D8EB282E}" dt="2024-06-19T14:32:55.881" v="6369" actId="1076"/>
          <ac:spMkLst>
            <pc:docMk/>
            <pc:sldMk cId="608197665" sldId="331"/>
            <ac:spMk id="6" creationId="{84B124B4-4688-2FB3-27CB-47C7B0CD3C79}"/>
          </ac:spMkLst>
        </pc:spChg>
        <pc:spChg chg="mod">
          <ac:chgData name="Adrien Devolder" userId="0e45daf4dc32c4f1" providerId="LiveId" clId="{E6815EBC-B86E-46AB-A86F-4F43D8EB282E}" dt="2024-06-18T19:06:58.052" v="4195" actId="2711"/>
          <ac:spMkLst>
            <pc:docMk/>
            <pc:sldMk cId="608197665" sldId="331"/>
            <ac:spMk id="7" creationId="{00000000-0000-0000-0000-000000000000}"/>
          </ac:spMkLst>
        </pc:spChg>
        <pc:spChg chg="mod">
          <ac:chgData name="Adrien Devolder" userId="0e45daf4dc32c4f1" providerId="LiveId" clId="{E6815EBC-B86E-46AB-A86F-4F43D8EB282E}" dt="2024-06-19T14:32:26.131" v="6363" actId="1076"/>
          <ac:spMkLst>
            <pc:docMk/>
            <pc:sldMk cId="608197665" sldId="331"/>
            <ac:spMk id="8" creationId="{32EB9E60-FCD3-0D89-8672-50BFECA65E53}"/>
          </ac:spMkLst>
        </pc:spChg>
        <pc:spChg chg="add mod">
          <ac:chgData name="Adrien Devolder" userId="0e45daf4dc32c4f1" providerId="LiveId" clId="{E6815EBC-B86E-46AB-A86F-4F43D8EB282E}" dt="2024-06-19T14:35:08.707" v="6412" actId="1076"/>
          <ac:spMkLst>
            <pc:docMk/>
            <pc:sldMk cId="608197665" sldId="331"/>
            <ac:spMk id="9" creationId="{AFD4BBB4-D37A-38CE-D704-0BF3E6B8062C}"/>
          </ac:spMkLst>
        </pc:spChg>
        <pc:spChg chg="del">
          <ac:chgData name="Adrien Devolder" userId="0e45daf4dc32c4f1" providerId="LiveId" clId="{E6815EBC-B86E-46AB-A86F-4F43D8EB282E}" dt="2024-06-18T15:17:18.546" v="2285" actId="478"/>
          <ac:spMkLst>
            <pc:docMk/>
            <pc:sldMk cId="608197665" sldId="331"/>
            <ac:spMk id="33" creationId="{6D3FE4FE-2BA0-0AE7-D1A1-565999AFD9F4}"/>
          </ac:spMkLst>
        </pc:spChg>
        <pc:spChg chg="del">
          <ac:chgData name="Adrien Devolder" userId="0e45daf4dc32c4f1" providerId="LiveId" clId="{E6815EBC-B86E-46AB-A86F-4F43D8EB282E}" dt="2024-06-18T15:17:24.171" v="2286" actId="478"/>
          <ac:spMkLst>
            <pc:docMk/>
            <pc:sldMk cId="608197665" sldId="331"/>
            <ac:spMk id="34" creationId="{5030C92C-6B7C-ED14-226B-926A73027BAB}"/>
          </ac:spMkLst>
        </pc:spChg>
        <pc:picChg chg="add del mod">
          <ac:chgData name="Adrien Devolder" userId="0e45daf4dc32c4f1" providerId="LiveId" clId="{E6815EBC-B86E-46AB-A86F-4F43D8EB282E}" dt="2024-06-19T14:25:43.625" v="6334" actId="478"/>
          <ac:picMkLst>
            <pc:docMk/>
            <pc:sldMk cId="608197665" sldId="331"/>
            <ac:picMk id="3" creationId="{49DE0FBD-84A9-F54B-7F77-1D5FF70ED918}"/>
          </ac:picMkLst>
        </pc:picChg>
        <pc:picChg chg="del mod">
          <ac:chgData name="Adrien Devolder" userId="0e45daf4dc32c4f1" providerId="LiveId" clId="{E6815EBC-B86E-46AB-A86F-4F43D8EB282E}" dt="2024-06-18T14:59:26.224" v="2004" actId="478"/>
          <ac:picMkLst>
            <pc:docMk/>
            <pc:sldMk cId="608197665" sldId="331"/>
            <ac:picMk id="37" creationId="{33ADEB14-C000-1E6C-FD4D-5ED1CAE96CCF}"/>
          </ac:picMkLst>
        </pc:picChg>
        <pc:picChg chg="del mod">
          <ac:chgData name="Adrien Devolder" userId="0e45daf4dc32c4f1" providerId="LiveId" clId="{E6815EBC-B86E-46AB-A86F-4F43D8EB282E}" dt="2024-06-19T14:35:00.805" v="6411" actId="478"/>
          <ac:picMkLst>
            <pc:docMk/>
            <pc:sldMk cId="608197665" sldId="331"/>
            <ac:picMk id="39" creationId="{BD897C5C-C414-EE31-3C03-2A035E6ABBE4}"/>
          </ac:picMkLst>
        </pc:picChg>
      </pc:sldChg>
      <pc:sldChg chg="addSp delSp modSp add mod">
        <pc:chgData name="Adrien Devolder" userId="0e45daf4dc32c4f1" providerId="LiveId" clId="{E6815EBC-B86E-46AB-A86F-4F43D8EB282E}" dt="2024-06-21T17:24:49.557" v="10298" actId="208"/>
        <pc:sldMkLst>
          <pc:docMk/>
          <pc:sldMk cId="1093443792" sldId="332"/>
        </pc:sldMkLst>
        <pc:spChg chg="add del mod">
          <ac:chgData name="Adrien Devolder" userId="0e45daf4dc32c4f1" providerId="LiveId" clId="{E6815EBC-B86E-46AB-A86F-4F43D8EB282E}" dt="2024-06-20T14:16:55.298" v="7419" actId="478"/>
          <ac:spMkLst>
            <pc:docMk/>
            <pc:sldMk cId="1093443792" sldId="332"/>
            <ac:spMk id="4" creationId="{208F93C1-2A21-336A-F280-87B4E0808C27}"/>
          </ac:spMkLst>
        </pc:spChg>
        <pc:spChg chg="add del mod">
          <ac:chgData name="Adrien Devolder" userId="0e45daf4dc32c4f1" providerId="LiveId" clId="{E6815EBC-B86E-46AB-A86F-4F43D8EB282E}" dt="2024-06-20T14:16:52.247" v="7418" actId="478"/>
          <ac:spMkLst>
            <pc:docMk/>
            <pc:sldMk cId="1093443792" sldId="332"/>
            <ac:spMk id="5" creationId="{B8808439-E1BF-8019-CBB4-DB1E34EBD1CE}"/>
          </ac:spMkLst>
        </pc:spChg>
        <pc:spChg chg="mod">
          <ac:chgData name="Adrien Devolder" userId="0e45daf4dc32c4f1" providerId="LiveId" clId="{E6815EBC-B86E-46AB-A86F-4F43D8EB282E}" dt="2024-06-18T19:07:22.692" v="4197" actId="2711"/>
          <ac:spMkLst>
            <pc:docMk/>
            <pc:sldMk cId="1093443792" sldId="332"/>
            <ac:spMk id="7" creationId="{00000000-0000-0000-0000-000000000000}"/>
          </ac:spMkLst>
        </pc:spChg>
        <pc:spChg chg="add del mod">
          <ac:chgData name="Adrien Devolder" userId="0e45daf4dc32c4f1" providerId="LiveId" clId="{E6815EBC-B86E-46AB-A86F-4F43D8EB282E}" dt="2024-06-20T14:20:22.450" v="7555" actId="21"/>
          <ac:spMkLst>
            <pc:docMk/>
            <pc:sldMk cId="1093443792" sldId="332"/>
            <ac:spMk id="8" creationId="{74C8F754-1184-4BE9-28EE-1D0A455B0D81}"/>
          </ac:spMkLst>
        </pc:spChg>
        <pc:spChg chg="add del mod">
          <ac:chgData name="Adrien Devolder" userId="0e45daf4dc32c4f1" providerId="LiveId" clId="{E6815EBC-B86E-46AB-A86F-4F43D8EB282E}" dt="2024-06-20T14:17:02.664" v="7421" actId="478"/>
          <ac:spMkLst>
            <pc:docMk/>
            <pc:sldMk cId="1093443792" sldId="332"/>
            <ac:spMk id="9" creationId="{90263A3C-78C4-88CD-D922-2B6342ED75F2}"/>
          </ac:spMkLst>
        </pc:spChg>
        <pc:spChg chg="add mod">
          <ac:chgData name="Adrien Devolder" userId="0e45daf4dc32c4f1" providerId="LiveId" clId="{E6815EBC-B86E-46AB-A86F-4F43D8EB282E}" dt="2024-06-20T14:18:18.133" v="7521" actId="20577"/>
          <ac:spMkLst>
            <pc:docMk/>
            <pc:sldMk cId="1093443792" sldId="332"/>
            <ac:spMk id="11" creationId="{6956D563-A365-BB82-DD58-79CD0B41A7D2}"/>
          </ac:spMkLst>
        </pc:spChg>
        <pc:spChg chg="del mod">
          <ac:chgData name="Adrien Devolder" userId="0e45daf4dc32c4f1" providerId="LiveId" clId="{E6815EBC-B86E-46AB-A86F-4F43D8EB282E}" dt="2024-06-20T14:17:00.606" v="7420" actId="478"/>
          <ac:spMkLst>
            <pc:docMk/>
            <pc:sldMk cId="1093443792" sldId="332"/>
            <ac:spMk id="13" creationId="{A82200FC-7615-5198-C379-0758ADAC687C}"/>
          </ac:spMkLst>
        </pc:spChg>
        <pc:spChg chg="del mod">
          <ac:chgData name="Adrien Devolder" userId="0e45daf4dc32c4f1" providerId="LiveId" clId="{E6815EBC-B86E-46AB-A86F-4F43D8EB282E}" dt="2024-06-20T14:18:22.372" v="7523" actId="478"/>
          <ac:spMkLst>
            <pc:docMk/>
            <pc:sldMk cId="1093443792" sldId="332"/>
            <ac:spMk id="14" creationId="{E526A612-9243-AD1D-0470-5A1377722252}"/>
          </ac:spMkLst>
        </pc:spChg>
        <pc:spChg chg="add mod">
          <ac:chgData name="Adrien Devolder" userId="0e45daf4dc32c4f1" providerId="LiveId" clId="{E6815EBC-B86E-46AB-A86F-4F43D8EB282E}" dt="2024-06-21T17:24:49.557" v="10298" actId="208"/>
          <ac:spMkLst>
            <pc:docMk/>
            <pc:sldMk cId="1093443792" sldId="332"/>
            <ac:spMk id="17" creationId="{5F532A64-1D19-5659-A13E-1A199B71F771}"/>
          </ac:spMkLst>
        </pc:spChg>
        <pc:spChg chg="add mod">
          <ac:chgData name="Adrien Devolder" userId="0e45daf4dc32c4f1" providerId="LiveId" clId="{E6815EBC-B86E-46AB-A86F-4F43D8EB282E}" dt="2024-06-20T14:19:50.022" v="7544" actId="1076"/>
          <ac:spMkLst>
            <pc:docMk/>
            <pc:sldMk cId="1093443792" sldId="332"/>
            <ac:spMk id="18" creationId="{AB97B5F3-B78D-00B0-E2FF-F68A017BE313}"/>
          </ac:spMkLst>
        </pc:spChg>
        <pc:spChg chg="add mod">
          <ac:chgData name="Adrien Devolder" userId="0e45daf4dc32c4f1" providerId="LiveId" clId="{E6815EBC-B86E-46AB-A86F-4F43D8EB282E}" dt="2024-06-20T14:20:42.521" v="7561" actId="1076"/>
          <ac:spMkLst>
            <pc:docMk/>
            <pc:sldMk cId="1093443792" sldId="332"/>
            <ac:spMk id="20" creationId="{74C8F754-1184-4BE9-28EE-1D0A455B0D81}"/>
          </ac:spMkLst>
        </pc:spChg>
        <pc:spChg chg="del mod">
          <ac:chgData name="Adrien Devolder" userId="0e45daf4dc32c4f1" providerId="LiveId" clId="{E6815EBC-B86E-46AB-A86F-4F43D8EB282E}" dt="2024-06-20T14:20:15.627" v="7553" actId="478"/>
          <ac:spMkLst>
            <pc:docMk/>
            <pc:sldMk cId="1093443792" sldId="332"/>
            <ac:spMk id="27" creationId="{2590EEC0-31F4-E1B0-95C9-47109EDB64A3}"/>
          </ac:spMkLst>
        </pc:spChg>
        <pc:spChg chg="del mod">
          <ac:chgData name="Adrien Devolder" userId="0e45daf4dc32c4f1" providerId="LiveId" clId="{E6815EBC-B86E-46AB-A86F-4F43D8EB282E}" dt="2024-06-20T14:19:14.943" v="7539" actId="478"/>
          <ac:spMkLst>
            <pc:docMk/>
            <pc:sldMk cId="1093443792" sldId="332"/>
            <ac:spMk id="28" creationId="{EC4B59C3-C815-C358-1E86-75AF68AEF845}"/>
          </ac:spMkLst>
        </pc:spChg>
        <pc:spChg chg="del mod">
          <ac:chgData name="Adrien Devolder" userId="0e45daf4dc32c4f1" providerId="LiveId" clId="{E6815EBC-B86E-46AB-A86F-4F43D8EB282E}" dt="2024-06-20T14:18:53.714" v="7532" actId="478"/>
          <ac:spMkLst>
            <pc:docMk/>
            <pc:sldMk cId="1093443792" sldId="332"/>
            <ac:spMk id="32" creationId="{0017FE4F-E4C4-0B44-E1BD-EB7084525128}"/>
          </ac:spMkLst>
        </pc:spChg>
        <pc:spChg chg="mod">
          <ac:chgData name="Adrien Devolder" userId="0e45daf4dc32c4f1" providerId="LiveId" clId="{E6815EBC-B86E-46AB-A86F-4F43D8EB282E}" dt="2024-06-20T14:26:18.296" v="7576" actId="1076"/>
          <ac:spMkLst>
            <pc:docMk/>
            <pc:sldMk cId="1093443792" sldId="332"/>
            <ac:spMk id="34" creationId="{B8C7500A-B491-818A-8ACF-F37F43A932E8}"/>
          </ac:spMkLst>
        </pc:spChg>
        <pc:picChg chg="add mod">
          <ac:chgData name="Adrien Devolder" userId="0e45daf4dc32c4f1" providerId="LiveId" clId="{E6815EBC-B86E-46AB-A86F-4F43D8EB282E}" dt="2024-06-20T14:20:18.636" v="7554" actId="1076"/>
          <ac:picMkLst>
            <pc:docMk/>
            <pc:sldMk cId="1093443792" sldId="332"/>
            <ac:picMk id="12" creationId="{92600C8B-7D03-F655-F16E-3DCC3D84F756}"/>
          </ac:picMkLst>
        </pc:picChg>
        <pc:picChg chg="del">
          <ac:chgData name="Adrien Devolder" userId="0e45daf4dc32c4f1" providerId="LiveId" clId="{E6815EBC-B86E-46AB-A86F-4F43D8EB282E}" dt="2024-06-19T14:40:27.984" v="6573" actId="478"/>
          <ac:picMkLst>
            <pc:docMk/>
            <pc:sldMk cId="1093443792" sldId="332"/>
            <ac:picMk id="19" creationId="{25E316C7-F90E-BEC1-310F-847D51D19425}"/>
          </ac:picMkLst>
        </pc:picChg>
        <pc:picChg chg="mod">
          <ac:chgData name="Adrien Devolder" userId="0e45daf4dc32c4f1" providerId="LiveId" clId="{E6815EBC-B86E-46AB-A86F-4F43D8EB282E}" dt="2024-06-20T14:19:17.529" v="7540" actId="1076"/>
          <ac:picMkLst>
            <pc:docMk/>
            <pc:sldMk cId="1093443792" sldId="332"/>
            <ac:picMk id="26" creationId="{C403DB80-CC34-6FEE-46C9-021A57710ABC}"/>
          </ac:picMkLst>
        </pc:picChg>
        <pc:picChg chg="del">
          <ac:chgData name="Adrien Devolder" userId="0e45daf4dc32c4f1" providerId="LiveId" clId="{E6815EBC-B86E-46AB-A86F-4F43D8EB282E}" dt="2024-06-20T14:18:19.843" v="7522" actId="478"/>
          <ac:picMkLst>
            <pc:docMk/>
            <pc:sldMk cId="1093443792" sldId="332"/>
            <ac:picMk id="44" creationId="{E682B6A0-575A-4057-BF81-C46CC10B769C}"/>
          </ac:picMkLst>
        </pc:picChg>
        <pc:picChg chg="del">
          <ac:chgData name="Adrien Devolder" userId="0e45daf4dc32c4f1" providerId="LiveId" clId="{E6815EBC-B86E-46AB-A86F-4F43D8EB282E}" dt="2024-06-20T14:18:41.120" v="7528" actId="478"/>
          <ac:picMkLst>
            <pc:docMk/>
            <pc:sldMk cId="1093443792" sldId="332"/>
            <ac:picMk id="46" creationId="{9AFCAC8D-9F10-C422-3D00-B4232861DDC5}"/>
          </ac:picMkLst>
        </pc:picChg>
        <pc:picChg chg="del">
          <ac:chgData name="Adrien Devolder" userId="0e45daf4dc32c4f1" providerId="LiveId" clId="{E6815EBC-B86E-46AB-A86F-4F43D8EB282E}" dt="2024-06-19T14:36:46.952" v="6450" actId="478"/>
          <ac:picMkLst>
            <pc:docMk/>
            <pc:sldMk cId="1093443792" sldId="332"/>
            <ac:picMk id="49" creationId="{4BBB0396-E424-4BB8-F25B-86A0F6B800AF}"/>
          </ac:picMkLst>
        </pc:picChg>
        <pc:picChg chg="del">
          <ac:chgData name="Adrien Devolder" userId="0e45daf4dc32c4f1" providerId="LiveId" clId="{E6815EBC-B86E-46AB-A86F-4F43D8EB282E}" dt="2024-06-19T14:38:40.291" v="6525" actId="478"/>
          <ac:picMkLst>
            <pc:docMk/>
            <pc:sldMk cId="1093443792" sldId="332"/>
            <ac:picMk id="51" creationId="{8F6DACC1-9702-4EE3-B696-D771BF9EA529}"/>
          </ac:picMkLst>
        </pc:picChg>
        <pc:cxnChg chg="add del mod">
          <ac:chgData name="Adrien Devolder" userId="0e45daf4dc32c4f1" providerId="LiveId" clId="{E6815EBC-B86E-46AB-A86F-4F43D8EB282E}" dt="2024-06-20T14:20:26.798" v="7557" actId="21"/>
          <ac:cxnSpMkLst>
            <pc:docMk/>
            <pc:sldMk cId="1093443792" sldId="332"/>
            <ac:cxnSpMk id="3" creationId="{B15ABD64-7B50-45D6-7765-5731B664AF98}"/>
          </ac:cxnSpMkLst>
        </pc:cxnChg>
        <pc:cxnChg chg="add mod">
          <ac:chgData name="Adrien Devolder" userId="0e45daf4dc32c4f1" providerId="LiveId" clId="{E6815EBC-B86E-46AB-A86F-4F43D8EB282E}" dt="2024-06-20T14:20:36.885" v="7560" actId="14100"/>
          <ac:cxnSpMkLst>
            <pc:docMk/>
            <pc:sldMk cId="1093443792" sldId="332"/>
            <ac:cxnSpMk id="21" creationId="{B15ABD64-7B50-45D6-7765-5731B664AF98}"/>
          </ac:cxnSpMkLst>
        </pc:cxnChg>
      </pc:sldChg>
      <pc:sldChg chg="addSp delSp modSp add mod">
        <pc:chgData name="Adrien Devolder" userId="0e45daf4dc32c4f1" providerId="LiveId" clId="{E6815EBC-B86E-46AB-A86F-4F43D8EB282E}" dt="2024-06-21T17:25:57.673" v="10311"/>
        <pc:sldMkLst>
          <pc:docMk/>
          <pc:sldMk cId="486104086" sldId="333"/>
        </pc:sldMkLst>
        <pc:spChg chg="add del mod">
          <ac:chgData name="Adrien Devolder" userId="0e45daf4dc32c4f1" providerId="LiveId" clId="{E6815EBC-B86E-46AB-A86F-4F43D8EB282E}" dt="2024-06-19T14:45:52.014" v="6637" actId="478"/>
          <ac:spMkLst>
            <pc:docMk/>
            <pc:sldMk cId="486104086" sldId="333"/>
            <ac:spMk id="4" creationId="{B74930C2-B471-D80A-A7B2-77F577C547EF}"/>
          </ac:spMkLst>
        </pc:spChg>
        <pc:spChg chg="mod">
          <ac:chgData name="Adrien Devolder" userId="0e45daf4dc32c4f1" providerId="LiveId" clId="{E6815EBC-B86E-46AB-A86F-4F43D8EB282E}" dt="2024-06-18T19:08:28.149" v="4204" actId="2711"/>
          <ac:spMkLst>
            <pc:docMk/>
            <pc:sldMk cId="486104086" sldId="333"/>
            <ac:spMk id="7" creationId="{00000000-0000-0000-0000-000000000000}"/>
          </ac:spMkLst>
        </pc:spChg>
        <pc:spChg chg="add mod">
          <ac:chgData name="Adrien Devolder" userId="0e45daf4dc32c4f1" providerId="LiveId" clId="{E6815EBC-B86E-46AB-A86F-4F43D8EB282E}" dt="2024-06-19T14:48:01.468" v="6692" actId="1076"/>
          <ac:spMkLst>
            <pc:docMk/>
            <pc:sldMk cId="486104086" sldId="333"/>
            <ac:spMk id="8" creationId="{5C2122A0-79D9-EF31-3D6C-F5F366001B84}"/>
          </ac:spMkLst>
        </pc:spChg>
        <pc:spChg chg="mod">
          <ac:chgData name="Adrien Devolder" userId="0e45daf4dc32c4f1" providerId="LiveId" clId="{E6815EBC-B86E-46AB-A86F-4F43D8EB282E}" dt="2024-06-19T14:46:01.779" v="6641" actId="1076"/>
          <ac:spMkLst>
            <pc:docMk/>
            <pc:sldMk cId="486104086" sldId="333"/>
            <ac:spMk id="10" creationId="{9C3036B0-DF87-8559-70EB-CB5CC4CF719F}"/>
          </ac:spMkLst>
        </pc:spChg>
        <pc:spChg chg="del mod">
          <ac:chgData name="Adrien Devolder" userId="0e45daf4dc32c4f1" providerId="LiveId" clId="{E6815EBC-B86E-46AB-A86F-4F43D8EB282E}" dt="2024-06-21T17:25:57.673" v="10311"/>
          <ac:spMkLst>
            <pc:docMk/>
            <pc:sldMk cId="486104086" sldId="333"/>
            <ac:spMk id="11" creationId="{524EE2C4-996E-8320-AF0C-3DD662886B05}"/>
          </ac:spMkLst>
        </pc:spChg>
        <pc:spChg chg="mod">
          <ac:chgData name="Adrien Devolder" userId="0e45daf4dc32c4f1" providerId="LiveId" clId="{E6815EBC-B86E-46AB-A86F-4F43D8EB282E}" dt="2024-06-18T19:09:18.472" v="4209" actId="2711"/>
          <ac:spMkLst>
            <pc:docMk/>
            <pc:sldMk cId="486104086" sldId="333"/>
            <ac:spMk id="12" creationId="{2295213B-2275-8D5A-B8EA-4F543D722175}"/>
          </ac:spMkLst>
        </pc:spChg>
        <pc:spChg chg="mod">
          <ac:chgData name="Adrien Devolder" userId="0e45daf4dc32c4f1" providerId="LiveId" clId="{E6815EBC-B86E-46AB-A86F-4F43D8EB282E}" dt="2024-06-20T13:27:09.916" v="6800" actId="113"/>
          <ac:spMkLst>
            <pc:docMk/>
            <pc:sldMk cId="486104086" sldId="333"/>
            <ac:spMk id="21" creationId="{2300CFB5-F478-71FC-3AB0-DE262F8A02A8}"/>
          </ac:spMkLst>
        </pc:spChg>
        <pc:spChg chg="mod">
          <ac:chgData name="Adrien Devolder" userId="0e45daf4dc32c4f1" providerId="LiveId" clId="{E6815EBC-B86E-46AB-A86F-4F43D8EB282E}" dt="2024-06-21T17:25:56.971" v="10309" actId="208"/>
          <ac:spMkLst>
            <pc:docMk/>
            <pc:sldMk cId="486104086" sldId="333"/>
            <ac:spMk id="23" creationId="{8FE45337-88C2-64AE-2456-2C7A96B84341}"/>
          </ac:spMkLst>
        </pc:spChg>
        <pc:spChg chg="mod">
          <ac:chgData name="Adrien Devolder" userId="0e45daf4dc32c4f1" providerId="LiveId" clId="{E6815EBC-B86E-46AB-A86F-4F43D8EB282E}" dt="2024-06-18T19:09:27.055" v="4210" actId="2711"/>
          <ac:spMkLst>
            <pc:docMk/>
            <pc:sldMk cId="486104086" sldId="333"/>
            <ac:spMk id="26" creationId="{09525ED7-4644-8723-1194-1B43CF8C3CA2}"/>
          </ac:spMkLst>
        </pc:spChg>
        <pc:picChg chg="mod">
          <ac:chgData name="Adrien Devolder" userId="0e45daf4dc32c4f1" providerId="LiveId" clId="{E6815EBC-B86E-46AB-A86F-4F43D8EB282E}" dt="2024-06-19T14:45:56.034" v="6639" actId="14100"/>
          <ac:picMkLst>
            <pc:docMk/>
            <pc:sldMk cId="486104086" sldId="333"/>
            <ac:picMk id="5" creationId="{BCFD1B1F-AEB2-2E7A-CF29-DA4DEB15D24C}"/>
          </ac:picMkLst>
        </pc:picChg>
        <pc:picChg chg="mod">
          <ac:chgData name="Adrien Devolder" userId="0e45daf4dc32c4f1" providerId="LiveId" clId="{E6815EBC-B86E-46AB-A86F-4F43D8EB282E}" dt="2024-06-19T14:47:57.013" v="6691" actId="1076"/>
          <ac:picMkLst>
            <pc:docMk/>
            <pc:sldMk cId="486104086" sldId="333"/>
            <ac:picMk id="20" creationId="{EDFEBE4A-3E1C-4F44-2937-4FCC8EB0D1F0}"/>
          </ac:picMkLst>
        </pc:picChg>
        <pc:picChg chg="del">
          <ac:chgData name="Adrien Devolder" userId="0e45daf4dc32c4f1" providerId="LiveId" clId="{E6815EBC-B86E-46AB-A86F-4F43D8EB282E}" dt="2024-06-19T14:47:52.730" v="6689" actId="478"/>
          <ac:picMkLst>
            <pc:docMk/>
            <pc:sldMk cId="486104086" sldId="333"/>
            <ac:picMk id="24" creationId="{2357CBD4-E46B-AFC1-0CED-26D9FF7A2525}"/>
          </ac:picMkLst>
        </pc:picChg>
        <pc:picChg chg="del">
          <ac:chgData name="Adrien Devolder" userId="0e45daf4dc32c4f1" providerId="LiveId" clId="{E6815EBC-B86E-46AB-A86F-4F43D8EB282E}" dt="2024-06-19T14:41:40.402" v="6583" actId="478"/>
          <ac:picMkLst>
            <pc:docMk/>
            <pc:sldMk cId="486104086" sldId="333"/>
            <ac:picMk id="36" creationId="{57D1B484-F12D-44D4-B58C-EADE22ABB8D1}"/>
          </ac:picMkLst>
        </pc:picChg>
        <pc:cxnChg chg="mod">
          <ac:chgData name="Adrien Devolder" userId="0e45daf4dc32c4f1" providerId="LiveId" clId="{E6815EBC-B86E-46AB-A86F-4F43D8EB282E}" dt="2024-06-19T14:45:58.520" v="6640" actId="1076"/>
          <ac:cxnSpMkLst>
            <pc:docMk/>
            <pc:sldMk cId="486104086" sldId="333"/>
            <ac:cxnSpMk id="9" creationId="{9FC6B82B-E3F3-EE9F-8E89-8C106B28F8C3}"/>
          </ac:cxnSpMkLst>
        </pc:cxnChg>
      </pc:sldChg>
      <pc:sldChg chg="add del ord">
        <pc:chgData name="Adrien Devolder" userId="0e45daf4dc32c4f1" providerId="LiveId" clId="{E6815EBC-B86E-46AB-A86F-4F43D8EB282E}" dt="2024-06-18T18:04:45.542" v="3668"/>
        <pc:sldMkLst>
          <pc:docMk/>
          <pc:sldMk cId="935935017" sldId="334"/>
        </pc:sldMkLst>
      </pc:sldChg>
      <pc:sldChg chg="add del">
        <pc:chgData name="Adrien Devolder" userId="0e45daf4dc32c4f1" providerId="LiveId" clId="{E6815EBC-B86E-46AB-A86F-4F43D8EB282E}" dt="2024-06-18T16:59:04.924" v="2922" actId="47"/>
        <pc:sldMkLst>
          <pc:docMk/>
          <pc:sldMk cId="3288798780" sldId="335"/>
        </pc:sldMkLst>
      </pc:sldChg>
      <pc:sldChg chg="delSp modSp add mod">
        <pc:chgData name="Adrien Devolder" userId="0e45daf4dc32c4f1" providerId="LiveId" clId="{E6815EBC-B86E-46AB-A86F-4F43D8EB282E}" dt="2024-06-20T14:45:04.083" v="7982" actId="20577"/>
        <pc:sldMkLst>
          <pc:docMk/>
          <pc:sldMk cId="843959665" sldId="336"/>
        </pc:sldMkLst>
        <pc:spChg chg="del">
          <ac:chgData name="Adrien Devolder" userId="0e45daf4dc32c4f1" providerId="LiveId" clId="{E6815EBC-B86E-46AB-A86F-4F43D8EB282E}" dt="2024-06-18T15:46:00.491" v="2416" actId="478"/>
          <ac:spMkLst>
            <pc:docMk/>
            <pc:sldMk cId="843959665" sldId="336"/>
            <ac:spMk id="3" creationId="{483C93CE-F94F-6034-1369-44A1BD8D397D}"/>
          </ac:spMkLst>
        </pc:spChg>
        <pc:spChg chg="del">
          <ac:chgData name="Adrien Devolder" userId="0e45daf4dc32c4f1" providerId="LiveId" clId="{E6815EBC-B86E-46AB-A86F-4F43D8EB282E}" dt="2024-06-18T15:37:12.391" v="2413" actId="478"/>
          <ac:spMkLst>
            <pc:docMk/>
            <pc:sldMk cId="843959665" sldId="336"/>
            <ac:spMk id="5" creationId="{CA9CBD6D-DE8D-4B2E-A7A7-1AF04FEABF38}"/>
          </ac:spMkLst>
        </pc:spChg>
        <pc:spChg chg="del">
          <ac:chgData name="Adrien Devolder" userId="0e45daf4dc32c4f1" providerId="LiveId" clId="{E6815EBC-B86E-46AB-A86F-4F43D8EB282E}" dt="2024-06-18T15:45:59.004" v="2415" actId="478"/>
          <ac:spMkLst>
            <pc:docMk/>
            <pc:sldMk cId="843959665" sldId="336"/>
            <ac:spMk id="6" creationId="{F07E00CC-7DB5-F003-C34B-714E734AF806}"/>
          </ac:spMkLst>
        </pc:spChg>
        <pc:spChg chg="mod">
          <ac:chgData name="Adrien Devolder" userId="0e45daf4dc32c4f1" providerId="LiveId" clId="{E6815EBC-B86E-46AB-A86F-4F43D8EB282E}" dt="2024-06-20T14:26:39.666" v="7577" actId="20577"/>
          <ac:spMkLst>
            <pc:docMk/>
            <pc:sldMk cId="843959665" sldId="336"/>
            <ac:spMk id="7" creationId="{00000000-0000-0000-0000-000000000000}"/>
          </ac:spMkLst>
        </pc:spChg>
        <pc:spChg chg="del">
          <ac:chgData name="Adrien Devolder" userId="0e45daf4dc32c4f1" providerId="LiveId" clId="{E6815EBC-B86E-46AB-A86F-4F43D8EB282E}" dt="2024-06-18T15:46:03.166" v="2417" actId="478"/>
          <ac:spMkLst>
            <pc:docMk/>
            <pc:sldMk cId="843959665" sldId="336"/>
            <ac:spMk id="8" creationId="{A019B0E5-806B-979C-45D5-854055531F3D}"/>
          </ac:spMkLst>
        </pc:spChg>
        <pc:spChg chg="mod">
          <ac:chgData name="Adrien Devolder" userId="0e45daf4dc32c4f1" providerId="LiveId" clId="{E6815EBC-B86E-46AB-A86F-4F43D8EB282E}" dt="2024-06-20T14:45:04.083" v="7982" actId="20577"/>
          <ac:spMkLst>
            <pc:docMk/>
            <pc:sldMk cId="843959665" sldId="336"/>
            <ac:spMk id="9" creationId="{B77C5E9A-6584-252D-3D27-204303721305}"/>
          </ac:spMkLst>
        </pc:spChg>
      </pc:sldChg>
      <pc:sldChg chg="addSp delSp modSp add mod ord">
        <pc:chgData name="Adrien Devolder" userId="0e45daf4dc32c4f1" providerId="LiveId" clId="{E6815EBC-B86E-46AB-A86F-4F43D8EB282E}" dt="2024-06-21T13:43:05.276" v="10174" actId="208"/>
        <pc:sldMkLst>
          <pc:docMk/>
          <pc:sldMk cId="91381289" sldId="337"/>
        </pc:sldMkLst>
        <pc:spChg chg="mod">
          <ac:chgData name="Adrien Devolder" userId="0e45daf4dc32c4f1" providerId="LiveId" clId="{E6815EBC-B86E-46AB-A86F-4F43D8EB282E}" dt="2024-06-18T17:35:03.760" v="3342" actId="2711"/>
          <ac:spMkLst>
            <pc:docMk/>
            <pc:sldMk cId="91381289" sldId="337"/>
            <ac:spMk id="2" creationId="{E5A4EC41-1114-4789-8566-C352089B6915}"/>
          </ac:spMkLst>
        </pc:spChg>
        <pc:spChg chg="mod">
          <ac:chgData name="Adrien Devolder" userId="0e45daf4dc32c4f1" providerId="LiveId" clId="{E6815EBC-B86E-46AB-A86F-4F43D8EB282E}" dt="2024-06-20T14:34:02.402" v="7753" actId="1035"/>
          <ac:spMkLst>
            <pc:docMk/>
            <pc:sldMk cId="91381289" sldId="337"/>
            <ac:spMk id="4" creationId="{181EE334-B8C0-3D6A-17BC-52C8F55D6C07}"/>
          </ac:spMkLst>
        </pc:spChg>
        <pc:spChg chg="add del mod">
          <ac:chgData name="Adrien Devolder" userId="0e45daf4dc32c4f1" providerId="LiveId" clId="{E6815EBC-B86E-46AB-A86F-4F43D8EB282E}" dt="2024-06-20T14:35:40.994" v="7785" actId="478"/>
          <ac:spMkLst>
            <pc:docMk/>
            <pc:sldMk cId="91381289" sldId="337"/>
            <ac:spMk id="5" creationId="{6B9138E6-0104-959D-990D-B89AA7C7AEB6}"/>
          </ac:spMkLst>
        </pc:spChg>
        <pc:spChg chg="add mod">
          <ac:chgData name="Adrien Devolder" userId="0e45daf4dc32c4f1" providerId="LiveId" clId="{E6815EBC-B86E-46AB-A86F-4F43D8EB282E}" dt="2024-06-21T12:42:37.546" v="9423" actId="1076"/>
          <ac:spMkLst>
            <pc:docMk/>
            <pc:sldMk cId="91381289" sldId="337"/>
            <ac:spMk id="5" creationId="{9536A3DE-CEEC-9707-9884-5822A68C612B}"/>
          </ac:spMkLst>
        </pc:spChg>
        <pc:spChg chg="add mod">
          <ac:chgData name="Adrien Devolder" userId="0e45daf4dc32c4f1" providerId="LiveId" clId="{E6815EBC-B86E-46AB-A86F-4F43D8EB282E}" dt="2024-06-21T12:43:03.896" v="9478" actId="207"/>
          <ac:spMkLst>
            <pc:docMk/>
            <pc:sldMk cId="91381289" sldId="337"/>
            <ac:spMk id="6" creationId="{4739703C-8A7E-3270-3FE0-A27A21D4FE9C}"/>
          </ac:spMkLst>
        </pc:spChg>
        <pc:spChg chg="add del mod">
          <ac:chgData name="Adrien Devolder" userId="0e45daf4dc32c4f1" providerId="LiveId" clId="{E6815EBC-B86E-46AB-A86F-4F43D8EB282E}" dt="2024-06-20T14:35:43.927" v="7786" actId="478"/>
          <ac:spMkLst>
            <pc:docMk/>
            <pc:sldMk cId="91381289" sldId="337"/>
            <ac:spMk id="6" creationId="{9735F82F-C459-FBC5-8F03-F8096E27721A}"/>
          </ac:spMkLst>
        </pc:spChg>
        <pc:spChg chg="mod">
          <ac:chgData name="Adrien Devolder" userId="0e45daf4dc32c4f1" providerId="LiveId" clId="{E6815EBC-B86E-46AB-A86F-4F43D8EB282E}" dt="2024-06-20T14:34:02.402" v="7753" actId="1035"/>
          <ac:spMkLst>
            <pc:docMk/>
            <pc:sldMk cId="91381289" sldId="337"/>
            <ac:spMk id="7" creationId="{420C849F-F296-7501-7D92-ECC3D208907A}"/>
          </ac:spMkLst>
        </pc:spChg>
        <pc:spChg chg="add mod">
          <ac:chgData name="Adrien Devolder" userId="0e45daf4dc32c4f1" providerId="LiveId" clId="{E6815EBC-B86E-46AB-A86F-4F43D8EB282E}" dt="2024-06-21T13:33:47.031" v="10081" actId="208"/>
          <ac:spMkLst>
            <pc:docMk/>
            <pc:sldMk cId="91381289" sldId="337"/>
            <ac:spMk id="8" creationId="{88B45E95-7019-5628-7533-15D52634DE82}"/>
          </ac:spMkLst>
        </pc:spChg>
        <pc:spChg chg="add del mod">
          <ac:chgData name="Adrien Devolder" userId="0e45daf4dc32c4f1" providerId="LiveId" clId="{E6815EBC-B86E-46AB-A86F-4F43D8EB282E}" dt="2024-06-21T13:00:37.163" v="9685" actId="11529"/>
          <ac:spMkLst>
            <pc:docMk/>
            <pc:sldMk cId="91381289" sldId="337"/>
            <ac:spMk id="9" creationId="{392B58A1-78C9-564A-BEF6-ABD39C854CA2}"/>
          </ac:spMkLst>
        </pc:spChg>
        <pc:spChg chg="add del mod">
          <ac:chgData name="Adrien Devolder" userId="0e45daf4dc32c4f1" providerId="LiveId" clId="{E6815EBC-B86E-46AB-A86F-4F43D8EB282E}" dt="2024-06-20T14:36:06.273" v="7791" actId="478"/>
          <ac:spMkLst>
            <pc:docMk/>
            <pc:sldMk cId="91381289" sldId="337"/>
            <ac:spMk id="9" creationId="{4FBDCB76-7582-5D04-AFE1-2CA3CB96C467}"/>
          </ac:spMkLst>
        </pc:spChg>
        <pc:spChg chg="mod">
          <ac:chgData name="Adrien Devolder" userId="0e45daf4dc32c4f1" providerId="LiveId" clId="{E6815EBC-B86E-46AB-A86F-4F43D8EB282E}" dt="2024-06-20T14:34:02.402" v="7753" actId="1035"/>
          <ac:spMkLst>
            <pc:docMk/>
            <pc:sldMk cId="91381289" sldId="337"/>
            <ac:spMk id="10" creationId="{01C81C58-CB6A-B4F4-6651-BE9127B89893}"/>
          </ac:spMkLst>
        </pc:spChg>
        <pc:spChg chg="mod">
          <ac:chgData name="Adrien Devolder" userId="0e45daf4dc32c4f1" providerId="LiveId" clId="{E6815EBC-B86E-46AB-A86F-4F43D8EB282E}" dt="2024-06-20T14:34:02.402" v="7753" actId="1035"/>
          <ac:spMkLst>
            <pc:docMk/>
            <pc:sldMk cId="91381289" sldId="337"/>
            <ac:spMk id="11" creationId="{2343642B-3BDE-3512-69DD-A50CB53D7EF4}"/>
          </ac:spMkLst>
        </pc:spChg>
        <pc:spChg chg="add del mod">
          <ac:chgData name="Adrien Devolder" userId="0e45daf4dc32c4f1" providerId="LiveId" clId="{E6815EBC-B86E-46AB-A86F-4F43D8EB282E}" dt="2024-06-21T13:40:59.494" v="10156" actId="208"/>
          <ac:spMkLst>
            <pc:docMk/>
            <pc:sldMk cId="91381289" sldId="337"/>
            <ac:spMk id="16" creationId="{CF5566C9-4B39-5C96-9F62-C6B03435E250}"/>
          </ac:spMkLst>
        </pc:spChg>
        <pc:spChg chg="mod">
          <ac:chgData name="Adrien Devolder" userId="0e45daf4dc32c4f1" providerId="LiveId" clId="{E6815EBC-B86E-46AB-A86F-4F43D8EB282E}" dt="2024-06-20T14:34:02.402" v="7753" actId="1035"/>
          <ac:spMkLst>
            <pc:docMk/>
            <pc:sldMk cId="91381289" sldId="337"/>
            <ac:spMk id="18" creationId="{432897E5-EA2A-AB00-9A11-724EEF79B6E8}"/>
          </ac:spMkLst>
        </pc:spChg>
        <pc:spChg chg="add mod">
          <ac:chgData name="Adrien Devolder" userId="0e45daf4dc32c4f1" providerId="LiveId" clId="{E6815EBC-B86E-46AB-A86F-4F43D8EB282E}" dt="2024-06-21T13:43:05.276" v="10174" actId="208"/>
          <ac:spMkLst>
            <pc:docMk/>
            <pc:sldMk cId="91381289" sldId="337"/>
            <ac:spMk id="19" creationId="{41FEFC62-5EAB-B959-3953-DBF1F1AD8D51}"/>
          </ac:spMkLst>
        </pc:spChg>
        <pc:spChg chg="mod">
          <ac:chgData name="Adrien Devolder" userId="0e45daf4dc32c4f1" providerId="LiveId" clId="{E6815EBC-B86E-46AB-A86F-4F43D8EB282E}" dt="2024-06-21T12:45:48.295" v="9496" actId="20577"/>
          <ac:spMkLst>
            <pc:docMk/>
            <pc:sldMk cId="91381289" sldId="337"/>
            <ac:spMk id="20" creationId="{9BC77308-A85F-A706-3C15-7E5124C43438}"/>
          </ac:spMkLst>
        </pc:spChg>
        <pc:spChg chg="mod">
          <ac:chgData name="Adrien Devolder" userId="0e45daf4dc32c4f1" providerId="LiveId" clId="{E6815EBC-B86E-46AB-A86F-4F43D8EB282E}" dt="2024-06-21T12:46:10.376" v="9504" actId="20577"/>
          <ac:spMkLst>
            <pc:docMk/>
            <pc:sldMk cId="91381289" sldId="337"/>
            <ac:spMk id="21" creationId="{4B34C0B8-E816-7854-81C5-710C1AB78734}"/>
          </ac:spMkLst>
        </pc:spChg>
        <pc:spChg chg="mod">
          <ac:chgData name="Adrien Devolder" userId="0e45daf4dc32c4f1" providerId="LiveId" clId="{E6815EBC-B86E-46AB-A86F-4F43D8EB282E}" dt="2024-06-20T14:34:02.402" v="7753" actId="1035"/>
          <ac:spMkLst>
            <pc:docMk/>
            <pc:sldMk cId="91381289" sldId="337"/>
            <ac:spMk id="22" creationId="{58E4DFFB-11F2-90A7-003C-C270E4CD0C2E}"/>
          </ac:spMkLst>
        </pc:spChg>
        <pc:spChg chg="add mod">
          <ac:chgData name="Adrien Devolder" userId="0e45daf4dc32c4f1" providerId="LiveId" clId="{E6815EBC-B86E-46AB-A86F-4F43D8EB282E}" dt="2024-06-21T13:00:23.549" v="9676"/>
          <ac:spMkLst>
            <pc:docMk/>
            <pc:sldMk cId="91381289" sldId="337"/>
            <ac:spMk id="25" creationId="{CF5566C9-4B39-5C96-9F62-C6B03435E250}"/>
          </ac:spMkLst>
        </pc:spChg>
        <pc:spChg chg="add mod">
          <ac:chgData name="Adrien Devolder" userId="0e45daf4dc32c4f1" providerId="LiveId" clId="{E6815EBC-B86E-46AB-A86F-4F43D8EB282E}" dt="2024-06-21T13:41:08.707" v="10157" actId="1076"/>
          <ac:spMkLst>
            <pc:docMk/>
            <pc:sldMk cId="91381289" sldId="337"/>
            <ac:spMk id="26" creationId="{61DEAF32-55F3-B5A9-D986-5283F517AD79}"/>
          </ac:spMkLst>
        </pc:spChg>
        <pc:picChg chg="add del mod">
          <ac:chgData name="Adrien Devolder" userId="0e45daf4dc32c4f1" providerId="LiveId" clId="{E6815EBC-B86E-46AB-A86F-4F43D8EB282E}" dt="2024-06-21T13:00:35.299" v="9682" actId="21"/>
          <ac:picMkLst>
            <pc:docMk/>
            <pc:sldMk cId="91381289" sldId="337"/>
            <ac:picMk id="14" creationId="{85E1682F-5A17-A136-2317-B22FE7A008BC}"/>
          </ac:picMkLst>
        </pc:picChg>
        <pc:picChg chg="add mod">
          <ac:chgData name="Adrien Devolder" userId="0e45daf4dc32c4f1" providerId="LiveId" clId="{E6815EBC-B86E-46AB-A86F-4F43D8EB282E}" dt="2024-06-21T13:00:32.936" v="9679" actId="1076"/>
          <ac:picMkLst>
            <pc:docMk/>
            <pc:sldMk cId="91381289" sldId="337"/>
            <ac:picMk id="24" creationId="{85E1682F-5A17-A136-2317-B22FE7A008BC}"/>
          </ac:picMkLst>
        </pc:picChg>
        <pc:picChg chg="del mod">
          <ac:chgData name="Adrien Devolder" userId="0e45daf4dc32c4f1" providerId="LiveId" clId="{E6815EBC-B86E-46AB-A86F-4F43D8EB282E}" dt="2024-06-19T13:59:24.940" v="5902" actId="478"/>
          <ac:picMkLst>
            <pc:docMk/>
            <pc:sldMk cId="91381289" sldId="337"/>
            <ac:picMk id="25" creationId="{5F2C0DF3-C145-BF10-C607-A5EC225A96B1}"/>
          </ac:picMkLst>
        </pc:picChg>
        <pc:picChg chg="del mod">
          <ac:chgData name="Adrien Devolder" userId="0e45daf4dc32c4f1" providerId="LiveId" clId="{E6815EBC-B86E-46AB-A86F-4F43D8EB282E}" dt="2024-06-19T13:59:34.528" v="5905" actId="478"/>
          <ac:picMkLst>
            <pc:docMk/>
            <pc:sldMk cId="91381289" sldId="337"/>
            <ac:picMk id="28" creationId="{0B97D79A-BC54-E293-5C55-ED652C8E0D14}"/>
          </ac:picMkLst>
        </pc:picChg>
        <pc:cxnChg chg="mod">
          <ac:chgData name="Adrien Devolder" userId="0e45daf4dc32c4f1" providerId="LiveId" clId="{E6815EBC-B86E-46AB-A86F-4F43D8EB282E}" dt="2024-06-20T14:34:02.402" v="7753" actId="1035"/>
          <ac:cxnSpMkLst>
            <pc:docMk/>
            <pc:sldMk cId="91381289" sldId="337"/>
            <ac:cxnSpMk id="12" creationId="{1936DB3B-FB96-C18C-F7CA-D16B90C3DB95}"/>
          </ac:cxnSpMkLst>
        </pc:cxnChg>
        <pc:cxnChg chg="mod">
          <ac:chgData name="Adrien Devolder" userId="0e45daf4dc32c4f1" providerId="LiveId" clId="{E6815EBC-B86E-46AB-A86F-4F43D8EB282E}" dt="2024-06-20T14:34:02.402" v="7753" actId="1035"/>
          <ac:cxnSpMkLst>
            <pc:docMk/>
            <pc:sldMk cId="91381289" sldId="337"/>
            <ac:cxnSpMk id="13" creationId="{64EA4A6B-E316-33D2-429E-775A05417313}"/>
          </ac:cxnSpMkLst>
        </pc:cxnChg>
        <pc:cxnChg chg="mod">
          <ac:chgData name="Adrien Devolder" userId="0e45daf4dc32c4f1" providerId="LiveId" clId="{E6815EBC-B86E-46AB-A86F-4F43D8EB282E}" dt="2024-06-20T14:34:02.402" v="7753" actId="1035"/>
          <ac:cxnSpMkLst>
            <pc:docMk/>
            <pc:sldMk cId="91381289" sldId="337"/>
            <ac:cxnSpMk id="15" creationId="{0D9597F2-B694-64D6-CF94-066A17145D95}"/>
          </ac:cxnSpMkLst>
        </pc:cxnChg>
        <pc:cxnChg chg="mod">
          <ac:chgData name="Adrien Devolder" userId="0e45daf4dc32c4f1" providerId="LiveId" clId="{E6815EBC-B86E-46AB-A86F-4F43D8EB282E}" dt="2024-06-20T14:34:02.402" v="7753" actId="1035"/>
          <ac:cxnSpMkLst>
            <pc:docMk/>
            <pc:sldMk cId="91381289" sldId="337"/>
            <ac:cxnSpMk id="17" creationId="{45B047DD-9DC6-7AA7-122C-73EDA56566CA}"/>
          </ac:cxnSpMkLst>
        </pc:cxnChg>
        <pc:cxnChg chg="add mod">
          <ac:chgData name="Adrien Devolder" userId="0e45daf4dc32c4f1" providerId="LiveId" clId="{E6815EBC-B86E-46AB-A86F-4F43D8EB282E}" dt="2024-06-21T13:41:10.790" v="10164" actId="1036"/>
          <ac:cxnSpMkLst>
            <pc:docMk/>
            <pc:sldMk cId="91381289" sldId="337"/>
            <ac:cxnSpMk id="23" creationId="{5409D02F-2092-E3C9-E63C-CEF0D483DDF5}"/>
          </ac:cxnSpMkLst>
        </pc:cxnChg>
      </pc:sldChg>
      <pc:sldChg chg="delSp modSp add mod">
        <pc:chgData name="Adrien Devolder" userId="0e45daf4dc32c4f1" providerId="LiveId" clId="{E6815EBC-B86E-46AB-A86F-4F43D8EB282E}" dt="2024-06-21T14:22:43.556" v="10266" actId="20577"/>
        <pc:sldMkLst>
          <pc:docMk/>
          <pc:sldMk cId="149609078" sldId="338"/>
        </pc:sldMkLst>
        <pc:spChg chg="del">
          <ac:chgData name="Adrien Devolder" userId="0e45daf4dc32c4f1" providerId="LiveId" clId="{E6815EBC-B86E-46AB-A86F-4F43D8EB282E}" dt="2024-06-18T17:54:24.300" v="3538" actId="478"/>
          <ac:spMkLst>
            <pc:docMk/>
            <pc:sldMk cId="149609078" sldId="338"/>
            <ac:spMk id="11" creationId="{57219516-C5C2-4EE1-B485-6B40ED04A042}"/>
          </ac:spMkLst>
        </pc:spChg>
        <pc:spChg chg="del">
          <ac:chgData name="Adrien Devolder" userId="0e45daf4dc32c4f1" providerId="LiveId" clId="{E6815EBC-B86E-46AB-A86F-4F43D8EB282E}" dt="2024-06-18T17:54:27.481" v="3539" actId="478"/>
          <ac:spMkLst>
            <pc:docMk/>
            <pc:sldMk cId="149609078" sldId="338"/>
            <ac:spMk id="13" creationId="{2D1C78EF-0EE3-4ECB-8B20-01B8906460E9}"/>
          </ac:spMkLst>
        </pc:spChg>
        <pc:spChg chg="mod">
          <ac:chgData name="Adrien Devolder" userId="0e45daf4dc32c4f1" providerId="LiveId" clId="{E6815EBC-B86E-46AB-A86F-4F43D8EB282E}" dt="2024-06-19T14:25:06.468" v="6333" actId="2711"/>
          <ac:spMkLst>
            <pc:docMk/>
            <pc:sldMk cId="149609078" sldId="338"/>
            <ac:spMk id="15" creationId="{3E28098F-0375-4E2B-9944-7418E0F66A37}"/>
          </ac:spMkLst>
        </pc:spChg>
        <pc:spChg chg="mod">
          <ac:chgData name="Adrien Devolder" userId="0e45daf4dc32c4f1" providerId="LiveId" clId="{E6815EBC-B86E-46AB-A86F-4F43D8EB282E}" dt="2024-06-18T17:54:41.978" v="3584" actId="1076"/>
          <ac:spMkLst>
            <pc:docMk/>
            <pc:sldMk cId="149609078" sldId="338"/>
            <ac:spMk id="16" creationId="{EBE28DE0-AF94-4010-B71D-E948B82696CF}"/>
          </ac:spMkLst>
        </pc:spChg>
        <pc:spChg chg="mod">
          <ac:chgData name="Adrien Devolder" userId="0e45daf4dc32c4f1" providerId="LiveId" clId="{E6815EBC-B86E-46AB-A86F-4F43D8EB282E}" dt="2024-06-21T14:22:43.556" v="10266" actId="20577"/>
          <ac:spMkLst>
            <pc:docMk/>
            <pc:sldMk cId="149609078" sldId="338"/>
            <ac:spMk id="18" creationId="{577C4D7D-49EC-4202-8CA1-5D40978D6417}"/>
          </ac:spMkLst>
        </pc:spChg>
        <pc:spChg chg="mod">
          <ac:chgData name="Adrien Devolder" userId="0e45daf4dc32c4f1" providerId="LiveId" clId="{E6815EBC-B86E-46AB-A86F-4F43D8EB282E}" dt="2024-06-18T17:54:44.984" v="3585" actId="1076"/>
          <ac:spMkLst>
            <pc:docMk/>
            <pc:sldMk cId="149609078" sldId="338"/>
            <ac:spMk id="21" creationId="{EAAF41FB-05C6-485E-BD09-BA3037ABF483}"/>
          </ac:spMkLst>
        </pc:spChg>
        <pc:picChg chg="del">
          <ac:chgData name="Adrien Devolder" userId="0e45daf4dc32c4f1" providerId="LiveId" clId="{E6815EBC-B86E-46AB-A86F-4F43D8EB282E}" dt="2024-06-18T17:54:02.329" v="3424" actId="478"/>
          <ac:picMkLst>
            <pc:docMk/>
            <pc:sldMk cId="149609078" sldId="338"/>
            <ac:picMk id="5" creationId="{3CCF4EEB-6229-0F7C-EE54-47DBD2EA3507}"/>
          </ac:picMkLst>
        </pc:picChg>
        <pc:picChg chg="mod">
          <ac:chgData name="Adrien Devolder" userId="0e45daf4dc32c4f1" providerId="LiveId" clId="{E6815EBC-B86E-46AB-A86F-4F43D8EB282E}" dt="2024-06-18T17:54:09.241" v="3486" actId="1038"/>
          <ac:picMkLst>
            <pc:docMk/>
            <pc:sldMk cId="149609078" sldId="338"/>
            <ac:picMk id="6" creationId="{8F7B1652-4B69-4DA2-90E9-C126CB87FE7F}"/>
          </ac:picMkLst>
        </pc:picChg>
        <pc:picChg chg="del">
          <ac:chgData name="Adrien Devolder" userId="0e45daf4dc32c4f1" providerId="LiveId" clId="{E6815EBC-B86E-46AB-A86F-4F43D8EB282E}" dt="2024-06-18T17:54:03.528" v="3425" actId="478"/>
          <ac:picMkLst>
            <pc:docMk/>
            <pc:sldMk cId="149609078" sldId="338"/>
            <ac:picMk id="10" creationId="{80AE646B-0C9B-0E35-DE0B-84E9A097D468}"/>
          </ac:picMkLst>
        </pc:picChg>
        <pc:cxnChg chg="mod">
          <ac:chgData name="Adrien Devolder" userId="0e45daf4dc32c4f1" providerId="LiveId" clId="{E6815EBC-B86E-46AB-A86F-4F43D8EB282E}" dt="2024-06-18T17:54:13.912" v="3536" actId="1037"/>
          <ac:cxnSpMkLst>
            <pc:docMk/>
            <pc:sldMk cId="149609078" sldId="338"/>
            <ac:cxnSpMk id="14" creationId="{A0485DC9-BAA1-4610-A36A-900582FAEF44}"/>
          </ac:cxnSpMkLst>
        </pc:cxnChg>
        <pc:cxnChg chg="mod">
          <ac:chgData name="Adrien Devolder" userId="0e45daf4dc32c4f1" providerId="LiveId" clId="{E6815EBC-B86E-46AB-A86F-4F43D8EB282E}" dt="2024-06-18T17:54:32.521" v="3582" actId="1037"/>
          <ac:cxnSpMkLst>
            <pc:docMk/>
            <pc:sldMk cId="149609078" sldId="338"/>
            <ac:cxnSpMk id="17" creationId="{0FC1CAE5-D1B4-491D-8E0E-666779FC992B}"/>
          </ac:cxnSpMkLst>
        </pc:cxnChg>
      </pc:sldChg>
      <pc:sldChg chg="add">
        <pc:chgData name="Adrien Devolder" userId="0e45daf4dc32c4f1" providerId="LiveId" clId="{E6815EBC-B86E-46AB-A86F-4F43D8EB282E}" dt="2024-06-18T18:00:34.343" v="3611"/>
        <pc:sldMkLst>
          <pc:docMk/>
          <pc:sldMk cId="2448211274" sldId="339"/>
        </pc:sldMkLst>
      </pc:sldChg>
      <pc:sldChg chg="addSp delSp modSp add mod ord">
        <pc:chgData name="Adrien Devolder" userId="0e45daf4dc32c4f1" providerId="LiveId" clId="{E6815EBC-B86E-46AB-A86F-4F43D8EB282E}" dt="2024-06-21T13:43:47.713" v="10180" actId="1035"/>
        <pc:sldMkLst>
          <pc:docMk/>
          <pc:sldMk cId="631988747" sldId="340"/>
        </pc:sldMkLst>
        <pc:spChg chg="mod">
          <ac:chgData name="Adrien Devolder" userId="0e45daf4dc32c4f1" providerId="LiveId" clId="{E6815EBC-B86E-46AB-A86F-4F43D8EB282E}" dt="2024-06-21T13:43:47.713" v="10180" actId="1035"/>
          <ac:spMkLst>
            <pc:docMk/>
            <pc:sldMk cId="631988747" sldId="340"/>
            <ac:spMk id="2" creationId="{E5A4EC41-1114-4789-8566-C352089B6915}"/>
          </ac:spMkLst>
        </pc:spChg>
        <pc:spChg chg="add del mod">
          <ac:chgData name="Adrien Devolder" userId="0e45daf4dc32c4f1" providerId="LiveId" clId="{E6815EBC-B86E-46AB-A86F-4F43D8EB282E}" dt="2024-06-20T15:38:16.631" v="8758" actId="478"/>
          <ac:spMkLst>
            <pc:docMk/>
            <pc:sldMk cId="631988747" sldId="340"/>
            <ac:spMk id="4" creationId="{E0ECC95A-F5BE-49D4-F22C-39C139E7EBBE}"/>
          </ac:spMkLst>
        </pc:spChg>
        <pc:spChg chg="add mod">
          <ac:chgData name="Adrien Devolder" userId="0e45daf4dc32c4f1" providerId="LiveId" clId="{E6815EBC-B86E-46AB-A86F-4F43D8EB282E}" dt="2024-06-21T13:03:21.640" v="9736" actId="207"/>
          <ac:spMkLst>
            <pc:docMk/>
            <pc:sldMk cId="631988747" sldId="340"/>
            <ac:spMk id="4" creationId="{FCB167F3-86D5-1E24-2DE6-DF2976368A52}"/>
          </ac:spMkLst>
        </pc:spChg>
        <pc:spChg chg="add mod">
          <ac:chgData name="Adrien Devolder" userId="0e45daf4dc32c4f1" providerId="LiveId" clId="{E6815EBC-B86E-46AB-A86F-4F43D8EB282E}" dt="2024-06-21T13:10:51.485" v="9835" actId="1076"/>
          <ac:spMkLst>
            <pc:docMk/>
            <pc:sldMk cId="631988747" sldId="340"/>
            <ac:spMk id="6" creationId="{3A74CBF2-A152-C4A0-E998-47B4BC851398}"/>
          </ac:spMkLst>
        </pc:spChg>
        <pc:spChg chg="add mod">
          <ac:chgData name="Adrien Devolder" userId="0e45daf4dc32c4f1" providerId="LiveId" clId="{E6815EBC-B86E-46AB-A86F-4F43D8EB282E}" dt="2024-06-21T13:02:58.665" v="9732"/>
          <ac:spMkLst>
            <pc:docMk/>
            <pc:sldMk cId="631988747" sldId="340"/>
            <ac:spMk id="7" creationId="{DED05B13-47D4-2783-B42A-B9E6E973C709}"/>
          </ac:spMkLst>
        </pc:spChg>
        <pc:spChg chg="add mod">
          <ac:chgData name="Adrien Devolder" userId="0e45daf4dc32c4f1" providerId="LiveId" clId="{E6815EBC-B86E-46AB-A86F-4F43D8EB282E}" dt="2024-06-21T13:11:36.345" v="9838" actId="1076"/>
          <ac:spMkLst>
            <pc:docMk/>
            <pc:sldMk cId="631988747" sldId="340"/>
            <ac:spMk id="8" creationId="{96AAE418-0062-F5BA-1167-048EA3910503}"/>
          </ac:spMkLst>
        </pc:spChg>
        <pc:spChg chg="del">
          <ac:chgData name="Adrien Devolder" userId="0e45daf4dc32c4f1" providerId="LiveId" clId="{E6815EBC-B86E-46AB-A86F-4F43D8EB282E}" dt="2024-06-20T13:57:09.212" v="6853" actId="478"/>
          <ac:spMkLst>
            <pc:docMk/>
            <pc:sldMk cId="631988747" sldId="340"/>
            <ac:spMk id="8" creationId="{C9792E39-B66D-28EF-8526-CDFF6E0BFD5B}"/>
          </ac:spMkLst>
        </pc:spChg>
        <pc:spChg chg="add del mod">
          <ac:chgData name="Adrien Devolder" userId="0e45daf4dc32c4f1" providerId="LiveId" clId="{E6815EBC-B86E-46AB-A86F-4F43D8EB282E}" dt="2024-06-21T13:02:57.948" v="9731" actId="21"/>
          <ac:spMkLst>
            <pc:docMk/>
            <pc:sldMk cId="631988747" sldId="340"/>
            <ac:spMk id="9" creationId="{DED05B13-47D4-2783-B42A-B9E6E973C709}"/>
          </ac:spMkLst>
        </pc:spChg>
        <pc:spChg chg="add del mod">
          <ac:chgData name="Adrien Devolder" userId="0e45daf4dc32c4f1" providerId="LiveId" clId="{E6815EBC-B86E-46AB-A86F-4F43D8EB282E}" dt="2024-06-21T13:03:43.330" v="9742" actId="21"/>
          <ac:spMkLst>
            <pc:docMk/>
            <pc:sldMk cId="631988747" sldId="340"/>
            <ac:spMk id="11" creationId="{7A6924FE-A845-8B06-7C55-1E1634AA3AF5}"/>
          </ac:spMkLst>
        </pc:spChg>
        <pc:spChg chg="add mod">
          <ac:chgData name="Adrien Devolder" userId="0e45daf4dc32c4f1" providerId="LiveId" clId="{E6815EBC-B86E-46AB-A86F-4F43D8EB282E}" dt="2024-06-21T13:03:43.942" v="9743"/>
          <ac:spMkLst>
            <pc:docMk/>
            <pc:sldMk cId="631988747" sldId="340"/>
            <ac:spMk id="12" creationId="{7A6924FE-A845-8B06-7C55-1E1634AA3AF5}"/>
          </ac:spMkLst>
        </pc:spChg>
        <pc:spChg chg="add del mod">
          <ac:chgData name="Adrien Devolder" userId="0e45daf4dc32c4f1" providerId="LiveId" clId="{E6815EBC-B86E-46AB-A86F-4F43D8EB282E}" dt="2024-06-21T13:04:48.693" v="9761" actId="21"/>
          <ac:spMkLst>
            <pc:docMk/>
            <pc:sldMk cId="631988747" sldId="340"/>
            <ac:spMk id="13" creationId="{3789DA06-B4A6-8E58-E54F-E6B98B1B0446}"/>
          </ac:spMkLst>
        </pc:spChg>
        <pc:spChg chg="add mod">
          <ac:chgData name="Adrien Devolder" userId="0e45daf4dc32c4f1" providerId="LiveId" clId="{E6815EBC-B86E-46AB-A86F-4F43D8EB282E}" dt="2024-06-21T13:07:54.281" v="9819" actId="1076"/>
          <ac:spMkLst>
            <pc:docMk/>
            <pc:sldMk cId="631988747" sldId="340"/>
            <ac:spMk id="14" creationId="{7B84AF91-3F4C-4660-6022-106CB1C8CD10}"/>
          </ac:spMkLst>
        </pc:spChg>
        <pc:spChg chg="add del mod">
          <ac:chgData name="Adrien Devolder" userId="0e45daf4dc32c4f1" providerId="LiveId" clId="{E6815EBC-B86E-46AB-A86F-4F43D8EB282E}" dt="2024-06-20T15:12:32.929" v="8363" actId="478"/>
          <ac:spMkLst>
            <pc:docMk/>
            <pc:sldMk cId="631988747" sldId="340"/>
            <ac:spMk id="15" creationId="{14420989-66A5-A43D-12D0-C23C0AFE3353}"/>
          </ac:spMkLst>
        </pc:spChg>
        <pc:spChg chg="add mod">
          <ac:chgData name="Adrien Devolder" userId="0e45daf4dc32c4f1" providerId="LiveId" clId="{E6815EBC-B86E-46AB-A86F-4F43D8EB282E}" dt="2024-06-21T13:08:08.410" v="9822" actId="14100"/>
          <ac:spMkLst>
            <pc:docMk/>
            <pc:sldMk cId="631988747" sldId="340"/>
            <ac:spMk id="15" creationId="{F6154B9B-17A2-81AD-4173-38C60A15A7B4}"/>
          </ac:spMkLst>
        </pc:spChg>
        <pc:spChg chg="add mod">
          <ac:chgData name="Adrien Devolder" userId="0e45daf4dc32c4f1" providerId="LiveId" clId="{E6815EBC-B86E-46AB-A86F-4F43D8EB282E}" dt="2024-06-21T13:05:40.562" v="9786" actId="1035"/>
          <ac:spMkLst>
            <pc:docMk/>
            <pc:sldMk cId="631988747" sldId="340"/>
            <ac:spMk id="17" creationId="{3789DA06-B4A6-8E58-E54F-E6B98B1B0446}"/>
          </ac:spMkLst>
        </pc:spChg>
        <pc:spChg chg="del">
          <ac:chgData name="Adrien Devolder" userId="0e45daf4dc32c4f1" providerId="LiveId" clId="{E6815EBC-B86E-46AB-A86F-4F43D8EB282E}" dt="2024-06-20T13:57:11.177" v="6854" actId="478"/>
          <ac:spMkLst>
            <pc:docMk/>
            <pc:sldMk cId="631988747" sldId="340"/>
            <ac:spMk id="18" creationId="{2F43F23F-D2FB-C0BC-CAAC-A7C2454F08E0}"/>
          </ac:spMkLst>
        </pc:spChg>
        <pc:spChg chg="add mod">
          <ac:chgData name="Adrien Devolder" userId="0e45daf4dc32c4f1" providerId="LiveId" clId="{E6815EBC-B86E-46AB-A86F-4F43D8EB282E}" dt="2024-06-21T13:10:56.894" v="9836" actId="1076"/>
          <ac:spMkLst>
            <pc:docMk/>
            <pc:sldMk cId="631988747" sldId="340"/>
            <ac:spMk id="18" creationId="{4D2EBA34-3318-6B5E-8912-CD679D2AF3EA}"/>
          </ac:spMkLst>
        </pc:spChg>
        <pc:spChg chg="add mod">
          <ac:chgData name="Adrien Devolder" userId="0e45daf4dc32c4f1" providerId="LiveId" clId="{E6815EBC-B86E-46AB-A86F-4F43D8EB282E}" dt="2024-06-21T13:11:21.398" v="9837" actId="1076"/>
          <ac:spMkLst>
            <pc:docMk/>
            <pc:sldMk cId="631988747" sldId="340"/>
            <ac:spMk id="19" creationId="{F6660921-8D5D-971A-C4CD-EC84F62091C9}"/>
          </ac:spMkLst>
        </pc:spChg>
        <pc:spChg chg="del">
          <ac:chgData name="Adrien Devolder" userId="0e45daf4dc32c4f1" providerId="LiveId" clId="{E6815EBC-B86E-46AB-A86F-4F43D8EB282E}" dt="2024-06-20T13:57:22.188" v="6859" actId="478"/>
          <ac:spMkLst>
            <pc:docMk/>
            <pc:sldMk cId="631988747" sldId="340"/>
            <ac:spMk id="20" creationId="{0C26224F-3AD0-8C04-BD95-B6359AC01C54}"/>
          </ac:spMkLst>
        </pc:spChg>
        <pc:spChg chg="add mod">
          <ac:chgData name="Adrien Devolder" userId="0e45daf4dc32c4f1" providerId="LiveId" clId="{E6815EBC-B86E-46AB-A86F-4F43D8EB282E}" dt="2024-06-21T13:08:31.109" v="9825" actId="1076"/>
          <ac:spMkLst>
            <pc:docMk/>
            <pc:sldMk cId="631988747" sldId="340"/>
            <ac:spMk id="21" creationId="{9C4827C7-118B-C7DD-73E9-09B23C1E43A7}"/>
          </ac:spMkLst>
        </pc:spChg>
        <pc:spChg chg="add del mod">
          <ac:chgData name="Adrien Devolder" userId="0e45daf4dc32c4f1" providerId="LiveId" clId="{E6815EBC-B86E-46AB-A86F-4F43D8EB282E}" dt="2024-06-21T13:03:48.456" v="9744" actId="21"/>
          <ac:spMkLst>
            <pc:docMk/>
            <pc:sldMk cId="631988747" sldId="340"/>
            <ac:spMk id="22" creationId="{7B84AF91-3F4C-4660-6022-106CB1C8CD10}"/>
          </ac:spMkLst>
        </pc:spChg>
        <pc:spChg chg="add del mod">
          <ac:chgData name="Adrien Devolder" userId="0e45daf4dc32c4f1" providerId="LiveId" clId="{E6815EBC-B86E-46AB-A86F-4F43D8EB282E}" dt="2024-06-21T13:04:52.185" v="9763" actId="21"/>
          <ac:spMkLst>
            <pc:docMk/>
            <pc:sldMk cId="631988747" sldId="340"/>
            <ac:spMk id="23" creationId="{4D2EBA34-3318-6B5E-8912-CD679D2AF3EA}"/>
          </ac:spMkLst>
        </pc:spChg>
        <pc:spChg chg="add mod">
          <ac:chgData name="Adrien Devolder" userId="0e45daf4dc32c4f1" providerId="LiveId" clId="{E6815EBC-B86E-46AB-A86F-4F43D8EB282E}" dt="2024-06-21T13:08:39.605" v="9827" actId="1076"/>
          <ac:spMkLst>
            <pc:docMk/>
            <pc:sldMk cId="631988747" sldId="340"/>
            <ac:spMk id="24" creationId="{7B2A42DD-3036-6A5D-4BEB-580709626E73}"/>
          </ac:spMkLst>
        </pc:spChg>
        <pc:spChg chg="add del">
          <ac:chgData name="Adrien Devolder" userId="0e45daf4dc32c4f1" providerId="LiveId" clId="{E6815EBC-B86E-46AB-A86F-4F43D8EB282E}" dt="2024-06-20T15:21:27.208" v="8465" actId="478"/>
          <ac:spMkLst>
            <pc:docMk/>
            <pc:sldMk cId="631988747" sldId="340"/>
            <ac:spMk id="25" creationId="{3F1C8C82-6CFB-0764-2109-BC4EC6365FF1}"/>
          </ac:spMkLst>
        </pc:spChg>
        <pc:spChg chg="del mod">
          <ac:chgData name="Adrien Devolder" userId="0e45daf4dc32c4f1" providerId="LiveId" clId="{E6815EBC-B86E-46AB-A86F-4F43D8EB282E}" dt="2024-06-20T13:57:05.118" v="6851" actId="478"/>
          <ac:spMkLst>
            <pc:docMk/>
            <pc:sldMk cId="631988747" sldId="340"/>
            <ac:spMk id="27" creationId="{CFE79721-DFE0-E1B0-5954-E02BCCD6CCA2}"/>
          </ac:spMkLst>
        </pc:spChg>
        <pc:spChg chg="add del mod">
          <ac:chgData name="Adrien Devolder" userId="0e45daf4dc32c4f1" providerId="LiveId" clId="{E6815EBC-B86E-46AB-A86F-4F43D8EB282E}" dt="2024-06-21T13:02:54.397" v="9729" actId="21"/>
          <ac:spMkLst>
            <pc:docMk/>
            <pc:sldMk cId="631988747" sldId="340"/>
            <ac:spMk id="29" creationId="{3A74CBF2-A152-C4A0-E998-47B4BC851398}"/>
          </ac:spMkLst>
        </pc:spChg>
        <pc:spChg chg="add del mod">
          <ac:chgData name="Adrien Devolder" userId="0e45daf4dc32c4f1" providerId="LiveId" clId="{E6815EBC-B86E-46AB-A86F-4F43D8EB282E}" dt="2024-06-21T13:06:09.498" v="9804" actId="21"/>
          <ac:spMkLst>
            <pc:docMk/>
            <pc:sldMk cId="631988747" sldId="340"/>
            <ac:spMk id="30" creationId="{9C4827C7-118B-C7DD-73E9-09B23C1E43A7}"/>
          </ac:spMkLst>
        </pc:spChg>
        <pc:spChg chg="del">
          <ac:chgData name="Adrien Devolder" userId="0e45daf4dc32c4f1" providerId="LiveId" clId="{E6815EBC-B86E-46AB-A86F-4F43D8EB282E}" dt="2024-06-20T13:57:07.219" v="6852" actId="478"/>
          <ac:spMkLst>
            <pc:docMk/>
            <pc:sldMk cId="631988747" sldId="340"/>
            <ac:spMk id="31" creationId="{4DE44C31-6A31-CF1F-CDAE-A89A0D068288}"/>
          </ac:spMkLst>
        </pc:spChg>
        <pc:spChg chg="del">
          <ac:chgData name="Adrien Devolder" userId="0e45daf4dc32c4f1" providerId="LiveId" clId="{E6815EBC-B86E-46AB-A86F-4F43D8EB282E}" dt="2024-06-20T13:57:19.929" v="6858" actId="478"/>
          <ac:spMkLst>
            <pc:docMk/>
            <pc:sldMk cId="631988747" sldId="340"/>
            <ac:spMk id="32" creationId="{6D57E428-7C7E-D164-1BEB-EBB0C9402CF1}"/>
          </ac:spMkLst>
        </pc:spChg>
        <pc:spChg chg="del">
          <ac:chgData name="Adrien Devolder" userId="0e45daf4dc32c4f1" providerId="LiveId" clId="{E6815EBC-B86E-46AB-A86F-4F43D8EB282E}" dt="2024-06-20T13:57:24.178" v="6860" actId="478"/>
          <ac:spMkLst>
            <pc:docMk/>
            <pc:sldMk cId="631988747" sldId="340"/>
            <ac:spMk id="33" creationId="{B9CBAD25-57FE-E04E-3EA7-C8142AFE9D41}"/>
          </ac:spMkLst>
        </pc:spChg>
        <pc:spChg chg="add del">
          <ac:chgData name="Adrien Devolder" userId="0e45daf4dc32c4f1" providerId="LiveId" clId="{E6815EBC-B86E-46AB-A86F-4F43D8EB282E}" dt="2024-06-20T16:56:42.618" v="9181" actId="478"/>
          <ac:spMkLst>
            <pc:docMk/>
            <pc:sldMk cId="631988747" sldId="340"/>
            <ac:spMk id="37" creationId="{E872E5FD-8569-53D0-393D-8C8045320AAD}"/>
          </ac:spMkLst>
        </pc:spChg>
        <pc:spChg chg="add del mod">
          <ac:chgData name="Adrien Devolder" userId="0e45daf4dc32c4f1" providerId="LiveId" clId="{E6815EBC-B86E-46AB-A86F-4F43D8EB282E}" dt="2024-06-21T13:06:13.445" v="9806" actId="21"/>
          <ac:spMkLst>
            <pc:docMk/>
            <pc:sldMk cId="631988747" sldId="340"/>
            <ac:spMk id="38" creationId="{7B2A42DD-3036-6A5D-4BEB-580709626E73}"/>
          </ac:spMkLst>
        </pc:spChg>
        <pc:spChg chg="del">
          <ac:chgData name="Adrien Devolder" userId="0e45daf4dc32c4f1" providerId="LiveId" clId="{E6815EBC-B86E-46AB-A86F-4F43D8EB282E}" dt="2024-06-20T13:57:26.143" v="6861" actId="478"/>
          <ac:spMkLst>
            <pc:docMk/>
            <pc:sldMk cId="631988747" sldId="340"/>
            <ac:spMk id="40" creationId="{CE69E80A-A204-BE10-0FD8-2232A10FD0FB}"/>
          </ac:spMkLst>
        </pc:spChg>
        <pc:spChg chg="del">
          <ac:chgData name="Adrien Devolder" userId="0e45daf4dc32c4f1" providerId="LiveId" clId="{E6815EBC-B86E-46AB-A86F-4F43D8EB282E}" dt="2024-06-20T13:57:14.396" v="6856" actId="478"/>
          <ac:spMkLst>
            <pc:docMk/>
            <pc:sldMk cId="631988747" sldId="340"/>
            <ac:spMk id="43" creationId="{B8C0FCFF-6076-A60A-ADFE-791236E33A96}"/>
          </ac:spMkLst>
        </pc:spChg>
        <pc:spChg chg="del">
          <ac:chgData name="Adrien Devolder" userId="0e45daf4dc32c4f1" providerId="LiveId" clId="{E6815EBC-B86E-46AB-A86F-4F43D8EB282E}" dt="2024-06-20T13:57:17.286" v="6857" actId="478"/>
          <ac:spMkLst>
            <pc:docMk/>
            <pc:sldMk cId="631988747" sldId="340"/>
            <ac:spMk id="44" creationId="{9A816BF4-FEDF-94AB-357B-E07EBCA17FAA}"/>
          </ac:spMkLst>
        </pc:spChg>
        <pc:picChg chg="add del mod">
          <ac:chgData name="Adrien Devolder" userId="0e45daf4dc32c4f1" providerId="LiveId" clId="{E6815EBC-B86E-46AB-A86F-4F43D8EB282E}" dt="2024-06-20T14:46:55.166" v="8056" actId="478"/>
          <ac:picMkLst>
            <pc:docMk/>
            <pc:sldMk cId="631988747" sldId="340"/>
            <ac:picMk id="5" creationId="{51633D8E-C095-3EAB-0A7F-349E5E4ED76C}"/>
          </ac:picMkLst>
        </pc:picChg>
        <pc:picChg chg="add mod">
          <ac:chgData name="Adrien Devolder" userId="0e45daf4dc32c4f1" providerId="LiveId" clId="{E6815EBC-B86E-46AB-A86F-4F43D8EB282E}" dt="2024-06-21T13:10:47.337" v="9834" actId="1076"/>
          <ac:picMkLst>
            <pc:docMk/>
            <pc:sldMk cId="631988747" sldId="340"/>
            <ac:picMk id="5" creationId="{D7FB0BA6-578C-F7D0-8E50-E1B856E9FDE2}"/>
          </ac:picMkLst>
        </pc:picChg>
        <pc:picChg chg="del">
          <ac:chgData name="Adrien Devolder" userId="0e45daf4dc32c4f1" providerId="LiveId" clId="{E6815EBC-B86E-46AB-A86F-4F43D8EB282E}" dt="2024-06-20T13:57:12.911" v="6855" actId="478"/>
          <ac:picMkLst>
            <pc:docMk/>
            <pc:sldMk cId="631988747" sldId="340"/>
            <ac:picMk id="6" creationId="{F601E64A-DC1D-983D-E4AF-E926613DA3EF}"/>
          </ac:picMkLst>
        </pc:picChg>
        <pc:picChg chg="add mod">
          <ac:chgData name="Adrien Devolder" userId="0e45daf4dc32c4f1" providerId="LiveId" clId="{E6815EBC-B86E-46AB-A86F-4F43D8EB282E}" dt="2024-06-21T13:10:35.949" v="9832" actId="1076"/>
          <ac:picMkLst>
            <pc:docMk/>
            <pc:sldMk cId="631988747" sldId="340"/>
            <ac:picMk id="10" creationId="{AF0C272F-0CF3-4298-D919-31524B7018A8}"/>
          </ac:picMkLst>
        </pc:picChg>
        <pc:picChg chg="add mod">
          <ac:chgData name="Adrien Devolder" userId="0e45daf4dc32c4f1" providerId="LiveId" clId="{E6815EBC-B86E-46AB-A86F-4F43D8EB282E}" dt="2024-06-21T13:10:42.176" v="9833" actId="1076"/>
          <ac:picMkLst>
            <pc:docMk/>
            <pc:sldMk cId="631988747" sldId="340"/>
            <ac:picMk id="16" creationId="{E12D8896-DFFD-E9A1-D5FE-ED8213A17234}"/>
          </ac:picMkLst>
        </pc:picChg>
        <pc:picChg chg="add del mod">
          <ac:chgData name="Adrien Devolder" userId="0e45daf4dc32c4f1" providerId="LiveId" clId="{E6815EBC-B86E-46AB-A86F-4F43D8EB282E}" dt="2024-06-20T15:04:53.245" v="8284" actId="478"/>
          <ac:picMkLst>
            <pc:docMk/>
            <pc:sldMk cId="631988747" sldId="340"/>
            <ac:picMk id="17" creationId="{549183DD-CB91-DF3D-82AA-54EFDF0F5239}"/>
          </ac:picMkLst>
        </pc:picChg>
        <pc:picChg chg="add mod">
          <ac:chgData name="Adrien Devolder" userId="0e45daf4dc32c4f1" providerId="LiveId" clId="{E6815EBC-B86E-46AB-A86F-4F43D8EB282E}" dt="2024-06-21T13:10:06.013" v="9830" actId="1076"/>
          <ac:picMkLst>
            <pc:docMk/>
            <pc:sldMk cId="631988747" sldId="340"/>
            <ac:picMk id="20" creationId="{1FDDF791-4DE2-1ED3-BC87-70D7F994934B}"/>
          </ac:picMkLst>
        </pc:picChg>
        <pc:picChg chg="add del mod">
          <ac:chgData name="Adrien Devolder" userId="0e45daf4dc32c4f1" providerId="LiveId" clId="{E6815EBC-B86E-46AB-A86F-4F43D8EB282E}" dt="2024-06-20T16:51:16.011" v="9072" actId="478"/>
          <ac:picMkLst>
            <pc:docMk/>
            <pc:sldMk cId="631988747" sldId="340"/>
            <ac:picMk id="21" creationId="{450B4C29-5B30-FB68-3511-098360FF2D6A}"/>
          </ac:picMkLst>
        </pc:picChg>
        <pc:picChg chg="add del mod">
          <ac:chgData name="Adrien Devolder" userId="0e45daf4dc32c4f1" providerId="LiveId" clId="{E6815EBC-B86E-46AB-A86F-4F43D8EB282E}" dt="2024-06-21T13:04:45.394" v="9759" actId="21"/>
          <ac:picMkLst>
            <pc:docMk/>
            <pc:sldMk cId="631988747" sldId="340"/>
            <ac:picMk id="28" creationId="{E12D8896-DFFD-E9A1-D5FE-ED8213A17234}"/>
          </ac:picMkLst>
        </pc:picChg>
        <pc:picChg chg="add del mod">
          <ac:chgData name="Adrien Devolder" userId="0e45daf4dc32c4f1" providerId="LiveId" clId="{E6815EBC-B86E-46AB-A86F-4F43D8EB282E}" dt="2024-06-21T13:06:06.117" v="9802" actId="21"/>
          <ac:picMkLst>
            <pc:docMk/>
            <pc:sldMk cId="631988747" sldId="340"/>
            <ac:picMk id="35" creationId="{1FDDF791-4DE2-1ED3-BC87-70D7F994934B}"/>
          </ac:picMkLst>
        </pc:picChg>
        <pc:picChg chg="add del mod">
          <ac:chgData name="Adrien Devolder" userId="0e45daf4dc32c4f1" providerId="LiveId" clId="{E6815EBC-B86E-46AB-A86F-4F43D8EB282E}" dt="2024-06-20T15:29:29.752" v="8557" actId="478"/>
          <ac:picMkLst>
            <pc:docMk/>
            <pc:sldMk cId="631988747" sldId="340"/>
            <ac:picMk id="1026" creationId="{B9F7A5C3-2FFC-F323-238B-FC72118349FD}"/>
          </ac:picMkLst>
        </pc:picChg>
        <pc:picChg chg="add del mod">
          <ac:chgData name="Adrien Devolder" userId="0e45daf4dc32c4f1" providerId="LiveId" clId="{E6815EBC-B86E-46AB-A86F-4F43D8EB282E}" dt="2024-06-20T15:21:23.666" v="8463" actId="478"/>
          <ac:picMkLst>
            <pc:docMk/>
            <pc:sldMk cId="631988747" sldId="340"/>
            <ac:picMk id="1028" creationId="{99F05406-C26D-5B24-D338-7EAC6B216B6A}"/>
          </ac:picMkLst>
        </pc:picChg>
        <pc:picChg chg="add del mod">
          <ac:chgData name="Adrien Devolder" userId="0e45daf4dc32c4f1" providerId="LiveId" clId="{E6815EBC-B86E-46AB-A86F-4F43D8EB282E}" dt="2024-06-20T15:22:30.003" v="8469" actId="478"/>
          <ac:picMkLst>
            <pc:docMk/>
            <pc:sldMk cId="631988747" sldId="340"/>
            <ac:picMk id="1030" creationId="{A3E32004-651F-96AC-059C-544FAF12EDB7}"/>
          </ac:picMkLst>
        </pc:picChg>
        <pc:picChg chg="add del mod">
          <ac:chgData name="Adrien Devolder" userId="0e45daf4dc32c4f1" providerId="LiveId" clId="{E6815EBC-B86E-46AB-A86F-4F43D8EB282E}" dt="2024-06-21T13:02:50.673" v="9727" actId="21"/>
          <ac:picMkLst>
            <pc:docMk/>
            <pc:sldMk cId="631988747" sldId="340"/>
            <ac:picMk id="1032" creationId="{D7FB0BA6-578C-F7D0-8E50-E1B856E9FDE2}"/>
          </ac:picMkLst>
        </pc:picChg>
        <pc:picChg chg="add del">
          <ac:chgData name="Adrien Devolder" userId="0e45daf4dc32c4f1" providerId="LiveId" clId="{E6815EBC-B86E-46AB-A86F-4F43D8EB282E}" dt="2024-06-20T16:47:41.954" v="9067" actId="478"/>
          <ac:picMkLst>
            <pc:docMk/>
            <pc:sldMk cId="631988747" sldId="340"/>
            <ac:picMk id="1034" creationId="{CFD12F5A-7ACA-1099-1115-7333FDC25543}"/>
          </ac:picMkLst>
        </pc:picChg>
        <pc:picChg chg="add del mod">
          <ac:chgData name="Adrien Devolder" userId="0e45daf4dc32c4f1" providerId="LiveId" clId="{E6815EBC-B86E-46AB-A86F-4F43D8EB282E}" dt="2024-06-21T13:03:39.328" v="9740" actId="21"/>
          <ac:picMkLst>
            <pc:docMk/>
            <pc:sldMk cId="631988747" sldId="340"/>
            <ac:picMk id="1036" creationId="{AF0C272F-0CF3-4298-D919-31524B7018A8}"/>
          </ac:picMkLst>
        </pc:picChg>
      </pc:sldChg>
      <pc:sldChg chg="add ord">
        <pc:chgData name="Adrien Devolder" userId="0e45daf4dc32c4f1" providerId="LiveId" clId="{E6815EBC-B86E-46AB-A86F-4F43D8EB282E}" dt="2024-06-20T14:16:06.449" v="7377"/>
        <pc:sldMkLst>
          <pc:docMk/>
          <pc:sldMk cId="2302240896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8110-D24F-4C56-9534-99949B52A9D3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4121-EE5F-4816-9EC8-7BD511B623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18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64121-EE5F-4816-9EC8-7BD511B6238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93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EBB49-2606-4200-B5F6-2F4023DFE4B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10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EBB49-2606-4200-B5F6-2F4023DFE4B3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28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0136-8656-D346-363B-DA0E12EF7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FE882-B4AC-FA74-499C-D34564C84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41293-9FDB-5738-032B-0A2AA2FF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03831-D022-C97C-100B-02CF826B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21D02-757B-FAA5-BEB8-F2D7AFAE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05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1138-CEC0-60F8-8D64-3320CCD2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DC409-12D4-44CB-88BD-F7DAA2042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991BA-DCCE-9973-BCCA-B67EAF6E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4261-F478-A1E8-DCA9-C2CDB217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02C6F-0183-962D-538E-B25FB2E5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46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7E3EC-3D78-E486-FCBC-7C814E379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571F7-7ECE-9316-1824-C91FF74D2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2E4C2-2CA2-E24A-0D40-13673FCC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19639-A54F-01BA-8777-7C2D0AB5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0071-2071-29A6-1221-95C3BFBF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9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226" y="1371600"/>
            <a:ext cx="9144000" cy="1019390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2226" y="305135"/>
            <a:ext cx="9144000" cy="87985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9260635" y="6319026"/>
            <a:ext cx="1248747" cy="365125"/>
          </a:xfrm>
        </p:spPr>
        <p:txBody>
          <a:bodyPr/>
          <a:lstStyle/>
          <a:p>
            <a:fld id="{AE988676-7DEC-4C67-8EE4-70BF82C98175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1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794449" y="6319026"/>
            <a:ext cx="46031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1" y="6319026"/>
            <a:ext cx="436984" cy="365125"/>
          </a:xfrm>
        </p:spPr>
        <p:txBody>
          <a:bodyPr/>
          <a:lstStyle/>
          <a:p>
            <a:fld id="{E95093C1-3A22-4FD3-9A2D-0EF7936C6C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1AAC6B-84BB-144A-97D3-8536F798DB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" y="2861326"/>
            <a:ext cx="2124460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3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pos="7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4FA61-EEE2-CC7C-B68C-C4F9C221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0217E-6313-D0FB-9E69-DD606544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08257-EBAE-2BCA-A34A-4F8B9E7E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AD81B-426A-0037-88C6-83EB4957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B481C-62B7-A28C-A8ED-F0ECF30E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837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BC23-454A-7067-E887-F1DD39B3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751F5-FF46-CC69-727B-DAEF700A7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36607-5367-C862-59E6-248AA073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C8C2A-E005-3B2B-17D0-99873E39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D9F19-0E21-2571-3B68-DAC1C457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90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01C5-4EA9-C068-E362-CE764FA8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9E2D-161B-75FF-9A9F-878D6BBEF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DC12D-4207-96FE-A76D-8F5C534E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C09E0-85DB-98D7-5850-E464DCC0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DF1D-F79C-7667-4C54-9421A72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65093-F011-9BF9-04FB-C170CC69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76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0975-E3CA-A812-1F42-D5CCD522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77CF5-4126-ECC3-4B06-B8473B38E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4AA4A-BE27-D24D-A457-EDC170114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7BB77-D21C-2F79-73A5-3E96422F2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F1705-2E40-B21E-B804-EFD6CEA43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92AAA-12A8-4ECA-1200-1F0B1FB1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FDC342-CD6B-E0B0-DAE5-477E1287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78217-6EF3-85BB-70AF-18AFF066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88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7835-0EA4-DA42-AA3B-B37CCE19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B409B-42CF-F6B6-992B-AAA1802A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55473-ECD8-A2DE-20CE-B1EC94E9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6AE1E-0FF0-77B5-552E-A4DBEE8A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505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6B1D3-6B57-6BDF-0A28-795F00FE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50258-6B40-0206-4631-21B10DF0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F2ED9-3F40-AF8B-1727-1DC1A6FE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90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88EF-505F-63D3-3E88-C211EF08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B1A0-3699-2C64-2823-56345907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67EB1-A1B6-EC02-A95A-7DE9A676E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119A5-BEB9-76DE-C696-13EE7B51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01112-2FF2-1B35-7F3A-CB5E65BF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4A7EA-BE50-58B8-B94D-46A57F7A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31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4970-3AA7-6E7E-DC79-DF874029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8BCE49-B5F8-7AA2-F6DA-BF5E60E3D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A5959-AF3E-2B9A-F4EA-DF2B8BA00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1B803-E663-20D2-72AA-EFBAF616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441CC-FCA5-D977-BA40-22311767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5D88-A47D-D2E5-2480-B2127E0F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22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5F97B-F6E2-3F40-DF92-BBB5230F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5C7C4-4FB0-6337-DA28-BF7C4AA4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78C48-74AB-607A-472C-A2D457FEF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78C1EB-C871-4A80-80DA-70C08CA12280}" type="datetimeFigureOut">
              <a:rPr lang="en-CA" smtClean="0"/>
              <a:t>2024-06-21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A51DE-4F41-3E25-1985-AA6E70B9F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B612-49E2-0FE7-0D36-64DFE7C7D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B3E9F3-3C8B-49A8-91FC-43E45E0400E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284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3.gif"/><Relationship Id="rId7" Type="http://schemas.openxmlformats.org/officeDocument/2006/relationships/image" Target="../media/image48.jpg"/><Relationship Id="rId12" Type="http://schemas.openxmlformats.org/officeDocument/2006/relationships/image" Target="../media/image4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11" Type="http://schemas.openxmlformats.org/officeDocument/2006/relationships/image" Target="../media/image410.png"/><Relationship Id="rId5" Type="http://schemas.openxmlformats.org/officeDocument/2006/relationships/image" Target="../media/image46.png"/><Relationship Id="rId15" Type="http://schemas.openxmlformats.org/officeDocument/2006/relationships/image" Target="../media/image50.png"/><Relationship Id="rId10" Type="http://schemas.openxmlformats.org/officeDocument/2006/relationships/image" Target="../media/image400.png"/><Relationship Id="rId4" Type="http://schemas.openxmlformats.org/officeDocument/2006/relationships/image" Target="../media/image44.png"/><Relationship Id="rId9" Type="http://schemas.openxmlformats.org/officeDocument/2006/relationships/image" Target="../media/image390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0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13" Type="http://schemas.openxmlformats.org/officeDocument/2006/relationships/image" Target="../media/image66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jpg"/><Relationship Id="rId4" Type="http://schemas.openxmlformats.org/officeDocument/2006/relationships/image" Target="../media/image3.gif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650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69.jp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81.png"/><Relationship Id="rId5" Type="http://schemas.openxmlformats.org/officeDocument/2006/relationships/image" Target="../media/image70.png"/><Relationship Id="rId10" Type="http://schemas.openxmlformats.org/officeDocument/2006/relationships/image" Target="../media/image80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gif"/><Relationship Id="rId7" Type="http://schemas.openxmlformats.org/officeDocument/2006/relationships/image" Target="../media/image8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67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gif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3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gif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2226" y="1874947"/>
            <a:ext cx="9144000" cy="1019390"/>
          </a:xfrm>
        </p:spPr>
        <p:txBody>
          <a:bodyPr/>
          <a:lstStyle/>
          <a:p>
            <a:r>
              <a:rPr lang="en-US" dirty="0">
                <a:latin typeface="+mn-lt"/>
              </a:rPr>
              <a:t>A. Devolder, T. </a:t>
            </a:r>
            <a:r>
              <a:rPr lang="en-US" dirty="0" err="1">
                <a:latin typeface="+mn-lt"/>
              </a:rPr>
              <a:t>Tscherbul</a:t>
            </a:r>
            <a:r>
              <a:rPr lang="en-US" dirty="0">
                <a:latin typeface="+mn-lt"/>
              </a:rPr>
              <a:t> AND P. </a:t>
            </a:r>
            <a:r>
              <a:rPr lang="en-US" dirty="0" err="1">
                <a:latin typeface="+mn-lt"/>
              </a:rPr>
              <a:t>Brumer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226" y="485399"/>
            <a:ext cx="9144000" cy="87985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Coherent control of molecular collisions in and beyond the ultracold regime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3F72A6-C365-490C-BA55-62423ABCB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97" y="2894337"/>
            <a:ext cx="826003" cy="8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4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6" y="185703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Ultracold regime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529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8CFC83-438A-63D0-F40E-90D2BC6D5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99" y="827693"/>
            <a:ext cx="7356209" cy="32500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2F6D90-2EFC-BE11-EAEC-FF3B782C4BB0}"/>
              </a:ext>
            </a:extLst>
          </p:cNvPr>
          <p:cNvSpPr txBox="1"/>
          <p:nvPr/>
        </p:nvSpPr>
        <p:spPr>
          <a:xfrm>
            <a:off x="2541437" y="4110728"/>
            <a:ext cx="3675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Yu Liu et al. Annu. Rev. Phys. Chem, </a:t>
            </a:r>
            <a:r>
              <a:rPr lang="en-US" sz="800" b="1" dirty="0"/>
              <a:t>73</a:t>
            </a:r>
            <a:r>
              <a:rPr lang="en-US" sz="800" dirty="0"/>
              <a:t>, 73-96 (2022)  </a:t>
            </a:r>
            <a:endParaRPr lang="en-CA" sz="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0273E8-1967-D2D3-1DF6-865F90B4DF8D}"/>
              </a:ext>
            </a:extLst>
          </p:cNvPr>
          <p:cNvSpPr/>
          <p:nvPr/>
        </p:nvSpPr>
        <p:spPr>
          <a:xfrm>
            <a:off x="7979923" y="552687"/>
            <a:ext cx="3898775" cy="39711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AB3A94E-62A6-B32A-779C-B761A611F3E2}"/>
              </a:ext>
            </a:extLst>
          </p:cNvPr>
          <p:cNvSpPr txBox="1">
            <a:spLocks/>
          </p:cNvSpPr>
          <p:nvPr/>
        </p:nvSpPr>
        <p:spPr>
          <a:xfrm>
            <a:off x="8128001" y="874863"/>
            <a:ext cx="3898776" cy="3369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 b="0" dirty="0" err="1"/>
              <a:t>Why</a:t>
            </a:r>
            <a:r>
              <a:rPr lang="fr-BE" sz="1800" b="0" dirty="0"/>
              <a:t> </a:t>
            </a:r>
            <a:r>
              <a:rPr lang="fr-BE" sz="1800" b="0" dirty="0" err="1"/>
              <a:t>so</a:t>
            </a:r>
            <a:r>
              <a:rPr lang="fr-BE" sz="1800" b="0" dirty="0"/>
              <a:t> cold ?</a:t>
            </a:r>
          </a:p>
          <a:p>
            <a:endParaRPr lang="fr-B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0" dirty="0" err="1"/>
              <a:t>Enhanced</a:t>
            </a:r>
            <a:r>
              <a:rPr lang="fr-BE" sz="1800" b="0" dirty="0"/>
              <a:t> q</a:t>
            </a:r>
            <a:r>
              <a:rPr lang="en-GB" sz="1800" b="0" dirty="0" err="1"/>
              <a:t>uantum</a:t>
            </a:r>
            <a:r>
              <a:rPr lang="en-GB" sz="1800" b="0" dirty="0"/>
              <a:t> behaviour at these temperature</a:t>
            </a:r>
          </a:p>
          <a:p>
            <a:endParaRPr lang="fr-BE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0" dirty="0"/>
              <a:t>B</a:t>
            </a:r>
            <a:r>
              <a:rPr lang="en-GB" sz="1800" b="0" dirty="0" err="1"/>
              <a:t>etter</a:t>
            </a:r>
            <a:r>
              <a:rPr lang="en-GB" sz="1800" b="0" dirty="0"/>
              <a:t> control on all degrees of freedom </a:t>
            </a:r>
          </a:p>
          <a:p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/>
              <a:t>Increasing precision of measurements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9BB339-0378-1257-3515-AFDED3F59C97}"/>
              </a:ext>
            </a:extLst>
          </p:cNvPr>
          <p:cNvSpPr/>
          <p:nvPr/>
        </p:nvSpPr>
        <p:spPr>
          <a:xfrm>
            <a:off x="2619550" y="4738757"/>
            <a:ext cx="7720428" cy="17312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C328B-689B-B1D3-EC6D-F488FFD09A77}"/>
              </a:ext>
            </a:extLst>
          </p:cNvPr>
          <p:cNvSpPr txBox="1"/>
          <p:nvPr/>
        </p:nvSpPr>
        <p:spPr>
          <a:xfrm>
            <a:off x="2725603" y="5460233"/>
            <a:ext cx="230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Application: 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C0E21-37A8-86E3-0E74-C3C01A65C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549" y="4966842"/>
            <a:ext cx="6023979" cy="1237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A4CB67-2CB2-C6EB-589C-476DCC3800D2}"/>
              </a:ext>
            </a:extLst>
          </p:cNvPr>
          <p:cNvSpPr txBox="1"/>
          <p:nvPr/>
        </p:nvSpPr>
        <p:spPr>
          <a:xfrm>
            <a:off x="5727178" y="6218123"/>
            <a:ext cx="4288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K.K. Ni “Ultracold Molecules for physics and chemistry”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72939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F2E6C-788A-4FA6-803D-01F106E5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40"/>
            <a:ext cx="10515600" cy="896116"/>
          </a:xfrm>
        </p:spPr>
        <p:txBody>
          <a:bodyPr/>
          <a:lstStyle/>
          <a:p>
            <a:pPr algn="ctr"/>
            <a:r>
              <a:rPr lang="fr-BE" dirty="0">
                <a:latin typeface="+mn-lt"/>
              </a:rPr>
              <a:t>Partial </a:t>
            </a:r>
            <a:r>
              <a:rPr lang="fr-BE" dirty="0" err="1">
                <a:latin typeface="+mn-lt"/>
              </a:rPr>
              <a:t>waves</a:t>
            </a:r>
            <a:r>
              <a:rPr lang="fr-BE" dirty="0">
                <a:latin typeface="+mn-lt"/>
              </a:rPr>
              <a:t> and </a:t>
            </a:r>
            <a:r>
              <a:rPr lang="fr-BE" dirty="0" err="1">
                <a:latin typeface="+mn-lt"/>
              </a:rPr>
              <a:t>ultracold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temperature</a:t>
            </a:r>
            <a:endParaRPr lang="en-GB" dirty="0">
              <a:latin typeface="+mn-lt"/>
            </a:endParaRPr>
          </a:p>
        </p:txBody>
      </p:sp>
      <p:pic>
        <p:nvPicPr>
          <p:cNvPr id="1030" name="Picture 6" descr="1: Centrifugal barrier. The effective potential of Eq. 2.3 is ...">
            <a:extLst>
              <a:ext uri="{FF2B5EF4-FFF2-40B4-BE49-F238E27FC236}">
                <a16:creationId xmlns:a16="http://schemas.microsoft.com/office/drawing/2014/main" id="{24CF3811-9FA5-499F-B315-0DA80BFC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8" y="968114"/>
            <a:ext cx="4227041" cy="32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66C456-F321-4CBD-8D62-CA8DA6523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69" y="1367700"/>
            <a:ext cx="4506473" cy="2654498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58456E2-EF81-4D66-B80C-ADC244B6E431}"/>
              </a:ext>
            </a:extLst>
          </p:cNvPr>
          <p:cNvCxnSpPr/>
          <p:nvPr/>
        </p:nvCxnSpPr>
        <p:spPr>
          <a:xfrm flipH="1">
            <a:off x="8556771" y="2385646"/>
            <a:ext cx="704675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14">
            <a:extLst>
              <a:ext uri="{FF2B5EF4-FFF2-40B4-BE49-F238E27FC236}">
                <a16:creationId xmlns:a16="http://schemas.microsoft.com/office/drawing/2014/main" id="{A70F983E-0D04-A730-4028-65B63D66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52998"/>
            <a:ext cx="1642764" cy="1095176"/>
          </a:xfrm>
          <a:prstGeom prst="rect">
            <a:avLst/>
          </a:prstGeom>
        </p:spPr>
      </p:pic>
      <p:pic>
        <p:nvPicPr>
          <p:cNvPr id="8" name="Image 15">
            <a:extLst>
              <a:ext uri="{FF2B5EF4-FFF2-40B4-BE49-F238E27FC236}">
                <a16:creationId xmlns:a16="http://schemas.microsoft.com/office/drawing/2014/main" id="{04704B4E-1EF6-5E3F-8D6B-2256D6B35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B93792-C3A0-AA35-A942-5921A34D05AC}"/>
              </a:ext>
            </a:extLst>
          </p:cNvPr>
          <p:cNvSpPr txBox="1"/>
          <p:nvPr/>
        </p:nvSpPr>
        <p:spPr>
          <a:xfrm>
            <a:off x="1440725" y="4166426"/>
            <a:ext cx="367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Z. Meir’s thesis “Dynamics of a single, ground-state cooled and trapped ion colliding with ultracold atoms: A micromotion tale”</a:t>
            </a:r>
            <a:endParaRPr lang="en-CA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86755-721E-C83C-2013-8871944C2B88}"/>
              </a:ext>
            </a:extLst>
          </p:cNvPr>
          <p:cNvSpPr txBox="1"/>
          <p:nvPr/>
        </p:nvSpPr>
        <p:spPr>
          <a:xfrm>
            <a:off x="7258695" y="3826320"/>
            <a:ext cx="4341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R. </a:t>
            </a:r>
            <a:r>
              <a:rPr lang="en-US" sz="800" dirty="0" err="1"/>
              <a:t>Krems</a:t>
            </a:r>
            <a:r>
              <a:rPr lang="en-US" sz="800" dirty="0"/>
              <a:t> “Molecules in Electromagnetic fields”</a:t>
            </a:r>
            <a:endParaRPr lang="en-CA" sz="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2E70C7-DB31-FEA0-0F3C-C3A4EE25DB30}"/>
              </a:ext>
            </a:extLst>
          </p:cNvPr>
          <p:cNvSpPr/>
          <p:nvPr/>
        </p:nvSpPr>
        <p:spPr>
          <a:xfrm>
            <a:off x="2107506" y="4736252"/>
            <a:ext cx="7976988" cy="189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8">
                <a:extLst>
                  <a:ext uri="{FF2B5EF4-FFF2-40B4-BE49-F238E27FC236}">
                    <a16:creationId xmlns:a16="http://schemas.microsoft.com/office/drawing/2014/main" id="{178BE188-6526-428B-B1E3-8A9123A6B691}"/>
                  </a:ext>
                </a:extLst>
              </p:cNvPr>
              <p:cNvSpPr txBox="1"/>
              <p:nvPr/>
            </p:nvSpPr>
            <p:spPr>
              <a:xfrm>
                <a:off x="4801538" y="4767908"/>
                <a:ext cx="2144376" cy="691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B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2" name="ZoneTexte 18">
                <a:extLst>
                  <a:ext uri="{FF2B5EF4-FFF2-40B4-BE49-F238E27FC236}">
                    <a16:creationId xmlns:a16="http://schemas.microsoft.com/office/drawing/2014/main" id="{178BE188-6526-428B-B1E3-8A9123A6B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38" y="4767908"/>
                <a:ext cx="2144376" cy="6915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2">
                <a:extLst>
                  <a:ext uri="{FF2B5EF4-FFF2-40B4-BE49-F238E27FC236}">
                    <a16:creationId xmlns:a16="http://schemas.microsoft.com/office/drawing/2014/main" id="{9B8F6BC6-D03D-4889-8911-6E8F0A2C51D2}"/>
                  </a:ext>
                </a:extLst>
              </p:cNvPr>
              <p:cNvSpPr txBox="1"/>
              <p:nvPr/>
            </p:nvSpPr>
            <p:spPr>
              <a:xfrm>
                <a:off x="2435373" y="5462871"/>
                <a:ext cx="105155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/>
                  <a:t>If relative </a:t>
                </a:r>
                <a:r>
                  <a:rPr lang="fr-BE" dirty="0" err="1"/>
                  <a:t>kinetic</a:t>
                </a:r>
                <a:r>
                  <a:rPr lang="fr-BE" dirty="0"/>
                  <a:t> </a:t>
                </a:r>
                <a:r>
                  <a:rPr lang="fr-BE" dirty="0" err="1"/>
                  <a:t>energy</a:t>
                </a:r>
                <a:r>
                  <a:rPr lang="fr-BE" dirty="0"/>
                  <a:t> </a:t>
                </a:r>
                <a14:m>
                  <m:oMath xmlns:m="http://schemas.openxmlformats.org/officeDocument/2006/math">
                    <m:r>
                      <a:rPr lang="fr-B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dirty="0"/>
                  <a:t> rotational barrier height, minor contribution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At ultracold temperature, only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fr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3" name="ZoneTexte 2">
                <a:extLst>
                  <a:ext uri="{FF2B5EF4-FFF2-40B4-BE49-F238E27FC236}">
                    <a16:creationId xmlns:a16="http://schemas.microsoft.com/office/drawing/2014/main" id="{9B8F6BC6-D03D-4889-8911-6E8F0A2C5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373" y="5462871"/>
                <a:ext cx="10515599" cy="1200329"/>
              </a:xfrm>
              <a:prstGeom prst="rect">
                <a:avLst/>
              </a:prstGeom>
              <a:blipFill>
                <a:blip r:embed="rId7"/>
                <a:stretch>
                  <a:fillRect l="-522" t="-20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58BC224-E6C1-9A45-44A5-109B92515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135" y="5154928"/>
            <a:ext cx="1531246" cy="9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2EA8679A-E8E7-41C2-AC4D-FC9E486D68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428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fr-BE" dirty="0">
                    <a:latin typeface="+mn-lt"/>
                  </a:rPr>
                  <a:t>Example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+mn-lt"/>
                  </a:rPr>
                  <a:t> scattering 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2EA8679A-E8E7-41C2-AC4D-FC9E486D6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4285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41E58BA-6EB5-4E03-970E-0F595CA4C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9352"/>
                <a:ext cx="10515600" cy="490161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BE" sz="2000" dirty="0"/>
                  <a:t>One </a:t>
                </a:r>
                <a:r>
                  <a:rPr lang="fr-BE" sz="2000" dirty="0" err="1"/>
                  <a:t>molecule</a:t>
                </a:r>
                <a:r>
                  <a:rPr lang="fr-BE" sz="2000" dirty="0"/>
                  <a:t> in a superposition of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BE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BE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fr-BE" sz="2000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d>
                      </m:e>
                    </m:d>
                    <m:r>
                      <a:rPr lang="fr-BE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BE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fr-BE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fr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BE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BE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fr-BE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d>
                    <m:r>
                      <a:rPr lang="fr-BE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fr-B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d>
                            <m:dPr>
                              <m:begChr m:val=""/>
                              <m:endChr m:val="⟩"/>
                              <m:ctrlPr>
                                <a:rPr lang="fr-B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fr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B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BE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fr-BE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fr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fr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d>
                            <m:dPr>
                              <m:begChr m:val=""/>
                              <m:endChr m:val="⟩"/>
                              <m:ctrlPr>
                                <a:rPr lang="fr-B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fr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B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BE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fr-BE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fr-BE" sz="2000" b="0" dirty="0">
                  <a:latin typeface="LM Roman 10" panose="00000500000000000000" pitchFamily="50" charset="0"/>
                </a:endParaRPr>
              </a:p>
              <a:p>
                <a:pPr marL="0" indent="0">
                  <a:buNone/>
                </a:pPr>
                <a:endParaRPr lang="fr-BE" sz="2000" b="0" dirty="0">
                  <a:latin typeface="LM Roman 10" panose="00000500000000000000" pitchFamily="50" charset="0"/>
                </a:endParaRPr>
              </a:p>
              <a:p>
                <a:pPr marL="0" indent="0">
                  <a:buNone/>
                </a:pPr>
                <a:r>
                  <a:rPr lang="en-GB" sz="2000" dirty="0"/>
                  <a:t>Other molecule </a:t>
                </a:r>
                <a:r>
                  <a:rPr lang="fr-BE" sz="2000" dirty="0"/>
                  <a:t>in a superposition of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BE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BE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fr-BE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d>
                    <m:r>
                      <a:rPr lang="fr-BE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BE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fr-BE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fr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BE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BE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fr-BE" sz="2000" b="0" i="1" smtClean="0">
                                <a:latin typeface="Cambria Math" panose="02040503050406030204" pitchFamily="18" charset="0"/>
                              </a:rPr>
                              <m:t>=+1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dirty="0"/>
                  <a:t> :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fr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fr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d>
                            <m:dPr>
                              <m:begChr m:val=""/>
                              <m:endChr m:val="⟩"/>
                              <m:ctrlPr>
                                <a:rPr lang="fr-B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fr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B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BE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fr-BE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fr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fr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sSup>
                            <m:sSupPr>
                              <m:ctrlPr>
                                <a:rPr lang="fr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B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fr-BE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fr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B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20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BE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fr-BE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2000" dirty="0">
                  <a:latin typeface="LM Roman 10" panose="00000500000000000000" pitchFamily="50" charset="0"/>
                </a:endParaRPr>
              </a:p>
              <a:p>
                <a:pPr marL="0" indent="0">
                  <a:buNone/>
                </a:pPr>
                <a:endParaRPr lang="en-GB" sz="2000" dirty="0">
                  <a:latin typeface="LM Roman 10" panose="00000500000000000000" pitchFamily="50" charset="0"/>
                </a:endParaRPr>
              </a:p>
              <a:p>
                <a:pPr marL="0" indent="0">
                  <a:buNone/>
                </a:pPr>
                <a:r>
                  <a:rPr lang="en-GB" sz="2000" dirty="0"/>
                  <a:t>The total internal wavefunction :</a:t>
                </a:r>
              </a:p>
              <a:p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B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fr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fr-B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fr-BE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fr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B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B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B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B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B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p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fr-B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fr-BE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−1,+1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fr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fr-BE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BE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func>
                            <m:funcPr>
                              <m:ctrlPr>
                                <a:rPr lang="fr-BE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BE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sSup>
                            <m:sSupPr>
                              <m:ctrlPr>
                                <a:rPr lang="fr-BE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BE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BE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d>
                            <m:dPr>
                              <m:ctrlPr>
                                <a:rPr lang="fr-BE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fr-BE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fr-BE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0,+1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fr-BE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fr-BE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fr-BE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−1,0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r>
                  <a:rPr lang="en-GB" sz="2000" dirty="0"/>
                  <a:t>Final state: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B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sz="20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sz="2000" i="1">
                                <a:latin typeface="Cambria Math" panose="02040503050406030204" pitchFamily="18" charset="0"/>
                              </a:rPr>
                              <m:t>−1,+1</m:t>
                            </m:r>
                          </m:e>
                        </m:d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41E58BA-6EB5-4E03-970E-0F595CA4C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9352"/>
                <a:ext cx="10515600" cy="4901616"/>
              </a:xfrm>
              <a:blipFill>
                <a:blip r:embed="rId3"/>
                <a:stretch>
                  <a:fillRect l="-580" t="-10323" b="-123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1CD020FF-C1C4-418B-8D74-4AF4042FFBCE}"/>
              </a:ext>
            </a:extLst>
          </p:cNvPr>
          <p:cNvSpPr txBox="1"/>
          <p:nvPr/>
        </p:nvSpPr>
        <p:spPr>
          <a:xfrm>
            <a:off x="3840657" y="5368648"/>
            <a:ext cx="138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Control part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EC7C9B-2443-41CB-B1EF-2A045B5E6BBD}"/>
              </a:ext>
            </a:extLst>
          </p:cNvPr>
          <p:cNvSpPr txBox="1"/>
          <p:nvPr/>
        </p:nvSpPr>
        <p:spPr>
          <a:xfrm>
            <a:off x="7437775" y="5368648"/>
            <a:ext cx="260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Satellite </a:t>
            </a:r>
            <a:r>
              <a:rPr lang="fr-BE" dirty="0" err="1">
                <a:solidFill>
                  <a:srgbClr val="0070C0"/>
                </a:solidFill>
              </a:rPr>
              <a:t>terms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" name="Image 14">
            <a:extLst>
              <a:ext uri="{FF2B5EF4-FFF2-40B4-BE49-F238E27FC236}">
                <a16:creationId xmlns:a16="http://schemas.microsoft.com/office/drawing/2014/main" id="{3BEF0090-B902-4600-409E-AAB9DD28D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52998"/>
            <a:ext cx="1642764" cy="1095176"/>
          </a:xfrm>
          <a:prstGeom prst="rect">
            <a:avLst/>
          </a:prstGeom>
        </p:spPr>
      </p:pic>
      <p:pic>
        <p:nvPicPr>
          <p:cNvPr id="11" name="Image 15">
            <a:extLst>
              <a:ext uri="{FF2B5EF4-FFF2-40B4-BE49-F238E27FC236}">
                <a16:creationId xmlns:a16="http://schemas.microsoft.com/office/drawing/2014/main" id="{08B112A3-D97B-0AC4-616C-C1489E495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16" name="ZoneTexte 21">
            <a:extLst>
              <a:ext uri="{FF2B5EF4-FFF2-40B4-BE49-F238E27FC236}">
                <a16:creationId xmlns:a16="http://schemas.microsoft.com/office/drawing/2014/main" id="{8DD40C9D-F44D-DC5D-CA6B-92B7BFA63674}"/>
              </a:ext>
            </a:extLst>
          </p:cNvPr>
          <p:cNvSpPr txBox="1"/>
          <p:nvPr/>
        </p:nvSpPr>
        <p:spPr>
          <a:xfrm>
            <a:off x="1441551" y="6575818"/>
            <a:ext cx="3860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Devolder A. et al. </a:t>
            </a:r>
            <a:r>
              <a:rPr lang="en-GB" sz="1400" i="1" dirty="0"/>
              <a:t>PRL</a:t>
            </a:r>
            <a:r>
              <a:rPr lang="en-GB" sz="1400" dirty="0"/>
              <a:t>, </a:t>
            </a:r>
            <a:r>
              <a:rPr lang="en-GB" sz="1400" b="1" dirty="0"/>
              <a:t>126</a:t>
            </a:r>
            <a:r>
              <a:rPr lang="en-GB" sz="1400" dirty="0"/>
              <a:t>, 153403 (2021)</a:t>
            </a:r>
          </a:p>
        </p:txBody>
      </p:sp>
    </p:spTree>
    <p:extLst>
      <p:ext uri="{BB962C8B-B14F-4D97-AF65-F5344CB8AC3E}">
        <p14:creationId xmlns:p14="http://schemas.microsoft.com/office/powerpoint/2010/main" val="248634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457204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Complete destructive interference of cross-sections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8082D31-1E62-4799-9F31-294DBB0C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337B39B-1BC9-4489-89F3-1D1B5D79C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5FD0C1E-E336-4EFD-954D-63647FEEBE5E}"/>
              </a:ext>
            </a:extLst>
          </p:cNvPr>
          <p:cNvSpPr txBox="1"/>
          <p:nvPr/>
        </p:nvSpPr>
        <p:spPr>
          <a:xfrm>
            <a:off x="1441551" y="6575818"/>
            <a:ext cx="3860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Devolder A. et al. </a:t>
            </a:r>
            <a:r>
              <a:rPr lang="en-GB" sz="1400" i="1" dirty="0"/>
              <a:t>PRL</a:t>
            </a:r>
            <a:r>
              <a:rPr lang="en-GB" sz="1400" dirty="0"/>
              <a:t>, </a:t>
            </a:r>
            <a:r>
              <a:rPr lang="en-GB" sz="1400" b="1" dirty="0"/>
              <a:t>126</a:t>
            </a:r>
            <a:r>
              <a:rPr lang="en-GB" sz="1400" dirty="0"/>
              <a:t>, 153403 (2021)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F4EEB-6229-0F7C-EE54-47DBD2EA3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7" y="1355262"/>
            <a:ext cx="3940470" cy="2537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AE646B-0C9B-0E35-DE0B-84E9A097D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17" y="3893880"/>
            <a:ext cx="4122777" cy="2530059"/>
          </a:xfrm>
          <a:prstGeom prst="rect">
            <a:avLst/>
          </a:prstGeom>
        </p:spPr>
      </p:pic>
      <p:pic>
        <p:nvPicPr>
          <p:cNvPr id="24" name="Picture 23" descr="A graph of a function&#10;&#10;Description automatically generated">
            <a:extLst>
              <a:ext uri="{FF2B5EF4-FFF2-40B4-BE49-F238E27FC236}">
                <a16:creationId xmlns:a16="http://schemas.microsoft.com/office/drawing/2014/main" id="{3A4AC80B-A915-858C-D898-57170F8E7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84" y="1210950"/>
            <a:ext cx="3677264" cy="2757948"/>
          </a:xfrm>
          <a:prstGeom prst="rect">
            <a:avLst/>
          </a:prstGeom>
        </p:spPr>
      </p:pic>
      <p:pic>
        <p:nvPicPr>
          <p:cNvPr id="26" name="Picture 25" descr="A graph of a function&#10;&#10;Description automatically generated">
            <a:extLst>
              <a:ext uri="{FF2B5EF4-FFF2-40B4-BE49-F238E27FC236}">
                <a16:creationId xmlns:a16="http://schemas.microsoft.com/office/drawing/2014/main" id="{5F5FB923-07D4-B78C-A16E-A573AFD32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54" y="3918488"/>
            <a:ext cx="3897437" cy="2923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15">
                <a:extLst>
                  <a:ext uri="{FF2B5EF4-FFF2-40B4-BE49-F238E27FC236}">
                    <a16:creationId xmlns:a16="http://schemas.microsoft.com/office/drawing/2014/main" id="{25E507B2-61B3-1136-E703-9B4E19210105}"/>
                  </a:ext>
                </a:extLst>
              </p:cNvPr>
              <p:cNvSpPr txBox="1"/>
              <p:nvPr/>
            </p:nvSpPr>
            <p:spPr>
              <a:xfrm>
                <a:off x="81906" y="2304812"/>
                <a:ext cx="869111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𝑠𝑢𝑝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→00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7" name="ZoneTexte 15">
                <a:extLst>
                  <a:ext uri="{FF2B5EF4-FFF2-40B4-BE49-F238E27FC236}">
                    <a16:creationId xmlns:a16="http://schemas.microsoft.com/office/drawing/2014/main" id="{25E507B2-61B3-1136-E703-9B4E19210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6" y="2304812"/>
                <a:ext cx="869111" cy="390748"/>
              </a:xfrm>
              <a:prstGeom prst="rect">
                <a:avLst/>
              </a:prstGeom>
              <a:blipFill>
                <a:blip r:embed="rId8"/>
                <a:stretch>
                  <a:fillRect r="-3497" b="-46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0">
                <a:extLst>
                  <a:ext uri="{FF2B5EF4-FFF2-40B4-BE49-F238E27FC236}">
                    <a16:creationId xmlns:a16="http://schemas.microsoft.com/office/drawing/2014/main" id="{0C41F328-DF36-CB1B-0D5B-86E1206771FD}"/>
                  </a:ext>
                </a:extLst>
              </p:cNvPr>
              <p:cNvSpPr txBox="1"/>
              <p:nvPr/>
            </p:nvSpPr>
            <p:spPr>
              <a:xfrm>
                <a:off x="0" y="4648074"/>
                <a:ext cx="1248674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BE" i="1">
                            <a:latin typeface="Cambria Math" panose="02040503050406030204" pitchFamily="18" charset="0"/>
                          </a:rPr>
                          <m:t>𝑠𝑢𝑝</m:t>
                        </m:r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8" name="ZoneTexte 20">
                <a:extLst>
                  <a:ext uri="{FF2B5EF4-FFF2-40B4-BE49-F238E27FC236}">
                    <a16:creationId xmlns:a16="http://schemas.microsoft.com/office/drawing/2014/main" id="{0C41F328-DF36-CB1B-0D5B-86E120677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8074"/>
                <a:ext cx="1248674" cy="390748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83C3F50-5217-EAF5-79ED-D3FF1417ACFF}"/>
              </a:ext>
            </a:extLst>
          </p:cNvPr>
          <p:cNvSpPr txBox="1"/>
          <p:nvPr/>
        </p:nvSpPr>
        <p:spPr>
          <a:xfrm>
            <a:off x="10607382" y="3791639"/>
            <a:ext cx="1556407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destructive interference</a:t>
            </a:r>
            <a:endParaRPr lang="en-CA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E42F1C9-0231-9F5E-7A03-1C909A88396F}"/>
              </a:ext>
            </a:extLst>
          </p:cNvPr>
          <p:cNvCxnSpPr/>
          <p:nvPr/>
        </p:nvCxnSpPr>
        <p:spPr>
          <a:xfrm>
            <a:off x="7767484" y="3736258"/>
            <a:ext cx="2966760" cy="5014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12561E4-B4BB-E99C-9CD1-C3CF212CA2FC}"/>
              </a:ext>
            </a:extLst>
          </p:cNvPr>
          <p:cNvCxnSpPr/>
          <p:nvPr/>
        </p:nvCxnSpPr>
        <p:spPr>
          <a:xfrm flipV="1">
            <a:off x="10323869" y="4843448"/>
            <a:ext cx="747251" cy="1580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CB5486-04BC-169C-1284-342D14E324E5}"/>
                  </a:ext>
                </a:extLst>
              </p:cNvPr>
              <p:cNvSpPr txBox="1"/>
              <p:nvPr/>
            </p:nvSpPr>
            <p:spPr>
              <a:xfrm>
                <a:off x="5302148" y="4347414"/>
                <a:ext cx="1915396" cy="290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=377977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CB5486-04BC-169C-1284-342D14E32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148" y="4347414"/>
                <a:ext cx="1915396" cy="290785"/>
              </a:xfrm>
              <a:prstGeom prst="rect">
                <a:avLst/>
              </a:prstGeom>
              <a:blipFill>
                <a:blip r:embed="rId10"/>
                <a:stretch>
                  <a:fillRect l="-1592" t="-12500" r="-955" b="-145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DFB9D5-3AB0-1451-992F-A13E9F81DEBF}"/>
                  </a:ext>
                </a:extLst>
              </p:cNvPr>
              <p:cNvSpPr txBox="1"/>
              <p:nvPr/>
            </p:nvSpPr>
            <p:spPr>
              <a:xfrm>
                <a:off x="5449443" y="6238252"/>
                <a:ext cx="1854482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=0.0001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DFB9D5-3AB0-1451-992F-A13E9F81D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443" y="6238252"/>
                <a:ext cx="1854482" cy="300660"/>
              </a:xfrm>
              <a:prstGeom prst="rect">
                <a:avLst/>
              </a:prstGeom>
              <a:blipFill>
                <a:blip r:embed="rId11"/>
                <a:stretch>
                  <a:fillRect t="-12000" b="-1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1D69B41-7583-031B-14CF-9B945B7568C3}"/>
                  </a:ext>
                </a:extLst>
              </p:cNvPr>
              <p:cNvSpPr txBox="1"/>
              <p:nvPr/>
            </p:nvSpPr>
            <p:spPr>
              <a:xfrm>
                <a:off x="5301579" y="3430477"/>
                <a:ext cx="1796774" cy="290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=0.0002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1D69B41-7583-031B-14CF-9B945B756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579" y="3430477"/>
                <a:ext cx="1796774" cy="290785"/>
              </a:xfrm>
              <a:prstGeom prst="rect">
                <a:avLst/>
              </a:prstGeom>
              <a:blipFill>
                <a:blip r:embed="rId12"/>
                <a:stretch>
                  <a:fillRect l="-1701" t="-12766" r="-1361" b="-170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EAF64E-3188-E898-DF02-BB89336F146F}"/>
                  </a:ext>
                </a:extLst>
              </p:cNvPr>
              <p:cNvSpPr txBox="1"/>
              <p:nvPr/>
            </p:nvSpPr>
            <p:spPr>
              <a:xfrm>
                <a:off x="5138301" y="1368513"/>
                <a:ext cx="1915396" cy="290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=682392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EAF64E-3188-E898-DF02-BB89336F1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01" y="1368513"/>
                <a:ext cx="1915396" cy="290785"/>
              </a:xfrm>
              <a:prstGeom prst="rect">
                <a:avLst/>
              </a:prstGeom>
              <a:blipFill>
                <a:blip r:embed="rId13"/>
                <a:stretch>
                  <a:fillRect l="-1592" t="-12500" r="-955" b="-145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13">
            <a:extLst>
              <a:ext uri="{FF2B5EF4-FFF2-40B4-BE49-F238E27FC236}">
                <a16:creationId xmlns:a16="http://schemas.microsoft.com/office/drawing/2014/main" id="{91C60CA6-6286-26BD-EDF9-FE3AB45F01E6}"/>
              </a:ext>
            </a:extLst>
          </p:cNvPr>
          <p:cNvCxnSpPr>
            <a:cxnSpLocks/>
          </p:cNvCxnSpPr>
          <p:nvPr/>
        </p:nvCxnSpPr>
        <p:spPr>
          <a:xfrm>
            <a:off x="9178139" y="1587474"/>
            <a:ext cx="0" cy="20602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78E841-1C93-CA0F-8874-580DA06F07C1}"/>
                  </a:ext>
                </a:extLst>
              </p:cNvPr>
              <p:cNvSpPr txBox="1"/>
              <p:nvPr/>
            </p:nvSpPr>
            <p:spPr>
              <a:xfrm>
                <a:off x="9178139" y="3114076"/>
                <a:ext cx="673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F78E841-1C93-CA0F-8874-580DA06F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139" y="3114076"/>
                <a:ext cx="673197" cy="276999"/>
              </a:xfrm>
              <a:prstGeom prst="rect">
                <a:avLst/>
              </a:prstGeom>
              <a:blipFill>
                <a:blip r:embed="rId14"/>
                <a:stretch>
                  <a:fillRect l="-6364" t="-4444" r="-3636"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avec flèche 13">
            <a:extLst>
              <a:ext uri="{FF2B5EF4-FFF2-40B4-BE49-F238E27FC236}">
                <a16:creationId xmlns:a16="http://schemas.microsoft.com/office/drawing/2014/main" id="{7CF91BE4-418F-B417-FD43-4E94EF2A691D}"/>
              </a:ext>
            </a:extLst>
          </p:cNvPr>
          <p:cNvCxnSpPr>
            <a:cxnSpLocks/>
          </p:cNvCxnSpPr>
          <p:nvPr/>
        </p:nvCxnSpPr>
        <p:spPr>
          <a:xfrm>
            <a:off x="8865842" y="4389457"/>
            <a:ext cx="0" cy="20602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0B7A7BC-7B9E-B5CD-8C31-AE261AEEAEDA}"/>
                  </a:ext>
                </a:extLst>
              </p:cNvPr>
              <p:cNvSpPr txBox="1"/>
              <p:nvPr/>
            </p:nvSpPr>
            <p:spPr>
              <a:xfrm>
                <a:off x="8878929" y="5797291"/>
                <a:ext cx="673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0B7A7BC-7B9E-B5CD-8C31-AE261AEE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929" y="5797291"/>
                <a:ext cx="673197" cy="276999"/>
              </a:xfrm>
              <a:prstGeom prst="rect">
                <a:avLst/>
              </a:prstGeom>
              <a:blipFill>
                <a:blip r:embed="rId15"/>
                <a:stretch>
                  <a:fillRect l="-6364" t="-4444" r="-3636"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04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457204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Complete destructive interference of cross-sections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7B1652-4B69-4DA2-90E9-C126CB87F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3476" y="1183790"/>
            <a:ext cx="6576671" cy="5258376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0485DC9-BAA1-4610-A36A-900582FAEF44}"/>
              </a:ext>
            </a:extLst>
          </p:cNvPr>
          <p:cNvCxnSpPr>
            <a:cxnSpLocks/>
          </p:cNvCxnSpPr>
          <p:nvPr/>
        </p:nvCxnSpPr>
        <p:spPr>
          <a:xfrm>
            <a:off x="3416436" y="1823449"/>
            <a:ext cx="0" cy="12044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3E28098F-0375-4E2B-9944-7418E0F66A37}"/>
              </a:ext>
            </a:extLst>
          </p:cNvPr>
          <p:cNvSpPr txBox="1"/>
          <p:nvPr/>
        </p:nvSpPr>
        <p:spPr>
          <a:xfrm>
            <a:off x="3559266" y="1941263"/>
            <a:ext cx="210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9 </a:t>
            </a:r>
            <a:r>
              <a:rPr lang="fr-BE" dirty="0" err="1"/>
              <a:t>orders</a:t>
            </a:r>
            <a:r>
              <a:rPr lang="fr-BE" dirty="0"/>
              <a:t> of magnitude</a:t>
            </a:r>
            <a:endParaRPr lang="en-GB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FC1CAE5-D1B4-491D-8E0E-666779FC992B}"/>
              </a:ext>
            </a:extLst>
          </p:cNvPr>
          <p:cNvCxnSpPr>
            <a:cxnSpLocks/>
          </p:cNvCxnSpPr>
          <p:nvPr/>
        </p:nvCxnSpPr>
        <p:spPr>
          <a:xfrm>
            <a:off x="3320029" y="6351215"/>
            <a:ext cx="38046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577C4D7D-49EC-4202-8CA1-5D40978D6417}"/>
              </a:ext>
            </a:extLst>
          </p:cNvPr>
          <p:cNvSpPr txBox="1"/>
          <p:nvPr/>
        </p:nvSpPr>
        <p:spPr>
          <a:xfrm>
            <a:off x="4609397" y="6360593"/>
            <a:ext cx="314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Ultracold</a:t>
            </a:r>
            <a:r>
              <a:rPr lang="fr-BE" dirty="0"/>
              <a:t> </a:t>
            </a:r>
            <a:r>
              <a:rPr lang="fr-BE" dirty="0" err="1"/>
              <a:t>regime</a:t>
            </a:r>
            <a:r>
              <a:rPr lang="fr-BE" dirty="0"/>
              <a:t> </a:t>
            </a:r>
            <a:endParaRPr lang="en-GB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8082D31-1E62-4799-9F31-294DBB0C8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337B39B-1BC9-4489-89F3-1D1B5D79C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BE28DE0-AF94-4010-B71D-E948B82696CF}"/>
                  </a:ext>
                </a:extLst>
              </p:cNvPr>
              <p:cNvSpPr txBox="1"/>
              <p:nvPr/>
            </p:nvSpPr>
            <p:spPr>
              <a:xfrm>
                <a:off x="8365591" y="1290168"/>
                <a:ext cx="869111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𝑠𝑢𝑝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→00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BE28DE0-AF94-4010-B71D-E948B8269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591" y="1290168"/>
                <a:ext cx="869111" cy="390748"/>
              </a:xfrm>
              <a:prstGeom prst="rect">
                <a:avLst/>
              </a:prstGeom>
              <a:blipFill>
                <a:blip r:embed="rId5"/>
                <a:stretch>
                  <a:fillRect r="-3497" b="-31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AAF41FB-05C6-485E-BD09-BA3037ABF483}"/>
                  </a:ext>
                </a:extLst>
              </p:cNvPr>
              <p:cNvSpPr txBox="1"/>
              <p:nvPr/>
            </p:nvSpPr>
            <p:spPr>
              <a:xfrm>
                <a:off x="8385710" y="3836728"/>
                <a:ext cx="1248674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BE" i="1">
                            <a:latin typeface="Cambria Math" panose="02040503050406030204" pitchFamily="18" charset="0"/>
                          </a:rPr>
                          <m:t>𝑠𝑢𝑝</m:t>
                        </m:r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AAF41FB-05C6-485E-BD09-BA3037ABF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710" y="3836728"/>
                <a:ext cx="1248674" cy="390748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B5FD0C1E-E336-4EFD-954D-63647FEEBE5E}"/>
              </a:ext>
            </a:extLst>
          </p:cNvPr>
          <p:cNvSpPr txBox="1"/>
          <p:nvPr/>
        </p:nvSpPr>
        <p:spPr>
          <a:xfrm>
            <a:off x="1441551" y="6575818"/>
            <a:ext cx="3860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Devolder A. et al. </a:t>
            </a:r>
            <a:r>
              <a:rPr lang="en-GB" sz="1400" i="1" dirty="0"/>
              <a:t>PRL</a:t>
            </a:r>
            <a:r>
              <a:rPr lang="en-GB" sz="1400" dirty="0"/>
              <a:t>, </a:t>
            </a:r>
            <a:r>
              <a:rPr lang="en-GB" sz="1400" b="1" dirty="0"/>
              <a:t>126</a:t>
            </a:r>
            <a:r>
              <a:rPr lang="en-GB" sz="1400" dirty="0"/>
              <a:t>, 153403 (2021)</a:t>
            </a:r>
          </a:p>
        </p:txBody>
      </p:sp>
    </p:spTree>
    <p:extLst>
      <p:ext uri="{BB962C8B-B14F-4D97-AF65-F5344CB8AC3E}">
        <p14:creationId xmlns:p14="http://schemas.microsoft.com/office/powerpoint/2010/main" val="149609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457204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Complete control of branching ratio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BE50D4-CFE7-40EF-B547-C64D34BD0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856" y="1289625"/>
            <a:ext cx="6558453" cy="4512239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7CB3272-8456-47F4-9991-F362933DC17B}"/>
              </a:ext>
            </a:extLst>
          </p:cNvPr>
          <p:cNvCxnSpPr/>
          <p:nvPr/>
        </p:nvCxnSpPr>
        <p:spPr>
          <a:xfrm>
            <a:off x="6855959" y="1827125"/>
            <a:ext cx="0" cy="29860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4C865652-9848-4B6D-B759-B5887831DA0C}"/>
              </a:ext>
            </a:extLst>
          </p:cNvPr>
          <p:cNvSpPr txBox="1"/>
          <p:nvPr/>
        </p:nvSpPr>
        <p:spPr>
          <a:xfrm>
            <a:off x="6794834" y="2655956"/>
            <a:ext cx="210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17 </a:t>
            </a:r>
            <a:r>
              <a:rPr lang="fr-BE" dirty="0" err="1"/>
              <a:t>orders</a:t>
            </a:r>
            <a:r>
              <a:rPr lang="fr-BE" dirty="0"/>
              <a:t> of magnitude</a:t>
            </a:r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20FBCA0-E45B-49DA-8F1B-193490DE0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111992B-6341-4535-993F-F43330E65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E5ECDC2-6A5E-4AB6-B663-0FA3BBBE5338}"/>
              </a:ext>
            </a:extLst>
          </p:cNvPr>
          <p:cNvSpPr txBox="1"/>
          <p:nvPr/>
        </p:nvSpPr>
        <p:spPr>
          <a:xfrm>
            <a:off x="8331403" y="6542830"/>
            <a:ext cx="3860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Devolder A. et al. </a:t>
            </a:r>
            <a:r>
              <a:rPr lang="en-GB" sz="1400" i="1" dirty="0"/>
              <a:t>PRL</a:t>
            </a:r>
            <a:r>
              <a:rPr lang="en-GB" sz="1400" dirty="0"/>
              <a:t>, </a:t>
            </a:r>
            <a:r>
              <a:rPr lang="en-GB" sz="1400" b="1" dirty="0"/>
              <a:t>126</a:t>
            </a:r>
            <a:r>
              <a:rPr lang="en-GB" sz="1400" dirty="0"/>
              <a:t>, 153403 (2021)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075413-9EF1-F109-8BF8-1511720E16EB}"/>
                  </a:ext>
                </a:extLst>
              </p:cNvPr>
              <p:cNvSpPr txBox="1"/>
              <p:nvPr/>
            </p:nvSpPr>
            <p:spPr>
              <a:xfrm>
                <a:off x="3524250" y="5995888"/>
                <a:ext cx="5143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b="1" dirty="0"/>
                  <a:t> Ultracold regime is ideal for coherent control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075413-9EF1-F109-8BF8-1511720E1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0" y="5995888"/>
                <a:ext cx="5143497" cy="369332"/>
              </a:xfrm>
              <a:prstGeom prst="rect">
                <a:avLst/>
              </a:prstGeom>
              <a:blipFill>
                <a:blip r:embed="rId5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629B21-29A2-3811-80F7-6B70342FCBF2}"/>
              </a:ext>
            </a:extLst>
          </p:cNvPr>
          <p:cNvSpPr/>
          <p:nvPr/>
        </p:nvSpPr>
        <p:spPr>
          <a:xfrm>
            <a:off x="630279" y="1084980"/>
            <a:ext cx="4688973" cy="4818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8">
                <a:extLst>
                  <a:ext uri="{FF2B5EF4-FFF2-40B4-BE49-F238E27FC236}">
                    <a16:creationId xmlns:a16="http://schemas.microsoft.com/office/drawing/2014/main" id="{CE30F3C3-4E5E-416B-B2D3-2AED62C02534}"/>
                  </a:ext>
                </a:extLst>
              </p:cNvPr>
              <p:cNvSpPr txBox="1"/>
              <p:nvPr/>
            </p:nvSpPr>
            <p:spPr>
              <a:xfrm>
                <a:off x="856341" y="1289625"/>
                <a:ext cx="4586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/>
                  <a:t>One set of </a:t>
                </a:r>
                <a:r>
                  <a:rPr lang="fr-BE" dirty="0" err="1"/>
                  <a:t>parameter</a:t>
                </a:r>
                <a:r>
                  <a:rPr lang="fr-BE" dirty="0"/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fr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→ suppression 2</a:t>
                </a:r>
                <a:r>
                  <a:rPr lang="en-GB" baseline="30000" dirty="0"/>
                  <a:t>st</a:t>
                </a:r>
                <a:r>
                  <a:rPr lang="en-GB" dirty="0"/>
                  <a:t> </a:t>
                </a:r>
                <a:r>
                  <a:rPr lang="en-GB" dirty="0" err="1"/>
                  <a:t>processus</a:t>
                </a:r>
                <a:r>
                  <a:rPr lang="en-GB" dirty="0"/>
                  <a:t> → Branching ratio =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12" name="ZoneTexte 8">
                <a:extLst>
                  <a:ext uri="{FF2B5EF4-FFF2-40B4-BE49-F238E27FC236}">
                    <a16:creationId xmlns:a16="http://schemas.microsoft.com/office/drawing/2014/main" id="{CE30F3C3-4E5E-416B-B2D3-2AED62C02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41" y="1289625"/>
                <a:ext cx="4586515" cy="646331"/>
              </a:xfrm>
              <a:prstGeom prst="rect">
                <a:avLst/>
              </a:prstGeom>
              <a:blipFill>
                <a:blip r:embed="rId6"/>
                <a:stretch>
                  <a:fillRect l="-1062" t="-4717" b="-150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0">
            <a:extLst>
              <a:ext uri="{FF2B5EF4-FFF2-40B4-BE49-F238E27FC236}">
                <a16:creationId xmlns:a16="http://schemas.microsoft.com/office/drawing/2014/main" id="{49C66A69-F2DF-4B48-833F-121955F872BF}"/>
              </a:ext>
            </a:extLst>
          </p:cNvPr>
          <p:cNvCxnSpPr>
            <a:cxnSpLocks/>
          </p:cNvCxnSpPr>
          <p:nvPr/>
        </p:nvCxnSpPr>
        <p:spPr>
          <a:xfrm>
            <a:off x="3149599" y="1935956"/>
            <a:ext cx="0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4">
            <a:extLst>
              <a:ext uri="{FF2B5EF4-FFF2-40B4-BE49-F238E27FC236}">
                <a16:creationId xmlns:a16="http://schemas.microsoft.com/office/drawing/2014/main" id="{7E179D86-5BE2-4BA6-955F-5F8D98E95887}"/>
              </a:ext>
            </a:extLst>
          </p:cNvPr>
          <p:cNvSpPr txBox="1"/>
          <p:nvPr/>
        </p:nvSpPr>
        <p:spPr>
          <a:xfrm>
            <a:off x="747488" y="3198166"/>
            <a:ext cx="4804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Complete control of </a:t>
            </a:r>
            <a:r>
              <a:rPr lang="fr-BE" sz="2400" dirty="0" err="1"/>
              <a:t>branching</a:t>
            </a:r>
            <a:r>
              <a:rPr lang="fr-BE" sz="2400" dirty="0"/>
              <a:t> ratio</a:t>
            </a:r>
            <a:endParaRPr lang="en-GB" sz="2400" dirty="0"/>
          </a:p>
        </p:txBody>
      </p:sp>
      <p:cxnSp>
        <p:nvCxnSpPr>
          <p:cNvPr id="20" name="Connecteur droit avec flèche 12">
            <a:extLst>
              <a:ext uri="{FF2B5EF4-FFF2-40B4-BE49-F238E27FC236}">
                <a16:creationId xmlns:a16="http://schemas.microsoft.com/office/drawing/2014/main" id="{7B7CDDFD-F40D-45F3-B3F7-73207509FEF2}"/>
              </a:ext>
            </a:extLst>
          </p:cNvPr>
          <p:cNvCxnSpPr/>
          <p:nvPr/>
        </p:nvCxnSpPr>
        <p:spPr>
          <a:xfrm flipH="1" flipV="1">
            <a:off x="3149598" y="4020457"/>
            <a:ext cx="1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4">
                <a:extLst>
                  <a:ext uri="{FF2B5EF4-FFF2-40B4-BE49-F238E27FC236}">
                    <a16:creationId xmlns:a16="http://schemas.microsoft.com/office/drawing/2014/main" id="{934659F9-95F4-4FF6-817A-8DF29C5F4676}"/>
                  </a:ext>
                </a:extLst>
              </p:cNvPr>
              <p:cNvSpPr txBox="1"/>
              <p:nvPr/>
            </p:nvSpPr>
            <p:spPr>
              <a:xfrm>
                <a:off x="856341" y="4922044"/>
                <a:ext cx="4586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/>
                  <a:t>One set of </a:t>
                </a:r>
                <a:r>
                  <a:rPr lang="fr-BE" dirty="0" err="1"/>
                  <a:t>parameter</a:t>
                </a:r>
                <a:r>
                  <a:rPr lang="fr-BE" dirty="0"/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fr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→ suppression 1</a:t>
                </a:r>
                <a:r>
                  <a:rPr lang="en-GB" baseline="30000" dirty="0"/>
                  <a:t>st</a:t>
                </a:r>
                <a:r>
                  <a:rPr lang="en-GB" dirty="0"/>
                  <a:t> </a:t>
                </a:r>
                <a:r>
                  <a:rPr lang="en-GB" dirty="0" err="1"/>
                  <a:t>processus</a:t>
                </a:r>
                <a:r>
                  <a:rPr lang="en-GB" dirty="0"/>
                  <a:t> → Branching ratio = 0</a:t>
                </a:r>
              </a:p>
            </p:txBody>
          </p:sp>
        </mc:Choice>
        <mc:Fallback>
          <p:sp>
            <p:nvSpPr>
              <p:cNvPr id="21" name="ZoneTexte 4">
                <a:extLst>
                  <a:ext uri="{FF2B5EF4-FFF2-40B4-BE49-F238E27FC236}">
                    <a16:creationId xmlns:a16="http://schemas.microsoft.com/office/drawing/2014/main" id="{934659F9-95F4-4FF6-817A-8DF29C5F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41" y="4922044"/>
                <a:ext cx="4586515" cy="646331"/>
              </a:xfrm>
              <a:prstGeom prst="rect">
                <a:avLst/>
              </a:prstGeom>
              <a:blipFill>
                <a:blip r:embed="rId7"/>
                <a:stretch>
                  <a:fillRect l="-1062" t="-3774" b="-150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51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843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Strategies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529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1AF5D-8013-8E7F-F273-DB2333154268}"/>
              </a:ext>
            </a:extLst>
          </p:cNvPr>
          <p:cNvSpPr txBox="1"/>
          <p:nvPr/>
        </p:nvSpPr>
        <p:spPr>
          <a:xfrm>
            <a:off x="606918" y="1905230"/>
            <a:ext cx="109781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Strategies 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Ultracold regime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Resonance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Phase-locking mechanism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8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58492"/>
            <a:ext cx="10121780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Shape resonance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8082D31-1E62-4799-9F31-294DBB0C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337B39B-1BC9-4489-89F3-1D1B5D79C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pic>
        <p:nvPicPr>
          <p:cNvPr id="3" name="Picture 6" descr="1: Centrifugal barrier. The effective potential of Eq. 2.3 is ...">
            <a:extLst>
              <a:ext uri="{FF2B5EF4-FFF2-40B4-BE49-F238E27FC236}">
                <a16:creationId xmlns:a16="http://schemas.microsoft.com/office/drawing/2014/main" id="{C11F0294-F473-48DF-DDBA-3226B8F5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8" y="922638"/>
            <a:ext cx="4227041" cy="32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735A2-0259-D659-4F0D-1B0DDFE34204}"/>
              </a:ext>
            </a:extLst>
          </p:cNvPr>
          <p:cNvSpPr txBox="1"/>
          <p:nvPr/>
        </p:nvSpPr>
        <p:spPr>
          <a:xfrm>
            <a:off x="7640054" y="4070161"/>
            <a:ext cx="4341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R. </a:t>
            </a:r>
            <a:r>
              <a:rPr lang="en-US" sz="800" dirty="0" err="1"/>
              <a:t>Krems</a:t>
            </a:r>
            <a:r>
              <a:rPr lang="en-US" sz="800" dirty="0"/>
              <a:t> “Molecules in Electromagnetic fields”</a:t>
            </a:r>
            <a:endParaRPr lang="en-CA" sz="800" dirty="0"/>
          </a:p>
        </p:txBody>
      </p:sp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3F58571D-77FB-810C-412E-76EB9B51C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54" y="1232858"/>
            <a:ext cx="3349953" cy="2636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AD550-17DF-3B10-897A-EBF8046E1AEB}"/>
              </a:ext>
            </a:extLst>
          </p:cNvPr>
          <p:cNvSpPr txBox="1"/>
          <p:nvPr/>
        </p:nvSpPr>
        <p:spPr>
          <a:xfrm>
            <a:off x="1241569" y="4099823"/>
            <a:ext cx="367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Z. Meir’s thesis “Dynamics of a single, ground-state cooled and trapped ion colliding with ultracold atoms: A micromotion tale”</a:t>
            </a:r>
            <a:endParaRPr lang="en-CA" sz="800" dirty="0"/>
          </a:p>
        </p:txBody>
      </p:sp>
      <p:sp>
        <p:nvSpPr>
          <p:cNvPr id="9" name="ZoneTexte 21">
            <a:extLst>
              <a:ext uri="{FF2B5EF4-FFF2-40B4-BE49-F238E27FC236}">
                <a16:creationId xmlns:a16="http://schemas.microsoft.com/office/drawing/2014/main" id="{5144F405-647F-F04F-8012-5E0EEFDB21BD}"/>
              </a:ext>
            </a:extLst>
          </p:cNvPr>
          <p:cNvSpPr txBox="1"/>
          <p:nvPr/>
        </p:nvSpPr>
        <p:spPr>
          <a:xfrm>
            <a:off x="1529675" y="6303077"/>
            <a:ext cx="444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Devolder A. et al. </a:t>
            </a:r>
            <a:r>
              <a:rPr lang="en-GB" sz="1400" i="1" dirty="0"/>
              <a:t>J. Phys. Chem. Lett.</a:t>
            </a:r>
            <a:r>
              <a:rPr lang="en-GB" sz="1400" dirty="0"/>
              <a:t>, </a:t>
            </a:r>
            <a:r>
              <a:rPr lang="en-GB" sz="1400" b="1" dirty="0"/>
              <a:t>14</a:t>
            </a:r>
            <a:r>
              <a:rPr lang="en-GB" sz="1400" dirty="0"/>
              <a:t>, 8, 2171-2177 (2023)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F31F39-8FFD-38D1-9CE4-E5E94A8E2E20}"/>
              </a:ext>
            </a:extLst>
          </p:cNvPr>
          <p:cNvSpPr/>
          <p:nvPr/>
        </p:nvSpPr>
        <p:spPr>
          <a:xfrm>
            <a:off x="699288" y="4777508"/>
            <a:ext cx="10613572" cy="1401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1F0E3D-5779-2AC4-8D7A-64FE1AA34C65}"/>
                  </a:ext>
                </a:extLst>
              </p:cNvPr>
              <p:cNvSpPr txBox="1"/>
              <p:nvPr/>
            </p:nvSpPr>
            <p:spPr>
              <a:xfrm>
                <a:off x="699288" y="4839394"/>
                <a:ext cx="106135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Quasi-bound state occurring due to the presence of the centrifugal barrier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One predominant partial wave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dirty="0"/>
                  <a:t> ideal for coherent control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1F0E3D-5779-2AC4-8D7A-64FE1AA34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88" y="4839394"/>
                <a:ext cx="10613572" cy="1200329"/>
              </a:xfrm>
              <a:prstGeom prst="rect">
                <a:avLst/>
              </a:prstGeom>
              <a:blipFill>
                <a:blip r:embed="rId6"/>
                <a:stretch>
                  <a:fillRect t="-2538" b="-76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03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58492"/>
            <a:ext cx="10121780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Coherent control around shape resonance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8082D31-1E62-4799-9F31-294DBB0C8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337B39B-1BC9-4489-89F3-1D1B5D79C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F99FA9E-5623-E0BE-4E7B-307BAD04D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97" y="1985498"/>
            <a:ext cx="4988943" cy="3701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14701-AC29-B48E-22A3-C769C62141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452" y="2570305"/>
            <a:ext cx="3523184" cy="26423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4C6343-9313-D6F3-B703-8304F776870B}"/>
                  </a:ext>
                </a:extLst>
              </p:cNvPr>
              <p:cNvSpPr txBox="1"/>
              <p:nvPr/>
            </p:nvSpPr>
            <p:spPr>
              <a:xfrm>
                <a:off x="453121" y="5212693"/>
                <a:ext cx="2653095" cy="44267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Shape resonance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=2</a:t>
                </a:r>
                <a:endParaRPr lang="en-CA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4C6343-9313-D6F3-B703-8304F7768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21" y="5212693"/>
                <a:ext cx="2653095" cy="442674"/>
              </a:xfrm>
              <a:prstGeom prst="roundRect">
                <a:avLst/>
              </a:prstGeom>
              <a:blipFill>
                <a:blip r:embed="rId7"/>
                <a:stretch>
                  <a:fillRect l="-228" b="-18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C85CC4D3-4089-C5E8-651D-8313ECD4DFA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89301" y="2479414"/>
            <a:ext cx="2969801" cy="5177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AD86A88-7FE3-8C92-448E-96B07FCB03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8591" y="646568"/>
            <a:ext cx="3618145" cy="27136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0F36B0-686A-65B5-B7F0-D666EE1752EE}"/>
                  </a:ext>
                </a:extLst>
              </p:cNvPr>
              <p:cNvSpPr txBox="1"/>
              <p:nvPr/>
            </p:nvSpPr>
            <p:spPr>
              <a:xfrm>
                <a:off x="9040211" y="3344933"/>
                <a:ext cx="2780088" cy="44267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Shape resonance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=6</a:t>
                </a:r>
                <a:endParaRPr lang="en-CA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0F36B0-686A-65B5-B7F0-D666EE175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211" y="3344933"/>
                <a:ext cx="2780088" cy="442674"/>
              </a:xfrm>
              <a:prstGeom prst="roundRect">
                <a:avLst/>
              </a:prstGeom>
              <a:blipFill>
                <a:blip r:embed="rId9"/>
                <a:stretch>
                  <a:fillRect l="-1310" b="-189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2A3BE62B-C9D6-7CC6-6206-5786C0C3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0" y="3793327"/>
            <a:ext cx="3293736" cy="24703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5E4062-D845-ACFC-9346-5DECAB4E5A90}"/>
                  </a:ext>
                </a:extLst>
              </p:cNvPr>
              <p:cNvSpPr txBox="1"/>
              <p:nvPr/>
            </p:nvSpPr>
            <p:spPr>
              <a:xfrm>
                <a:off x="8363938" y="6309993"/>
                <a:ext cx="2708848" cy="44267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Shape resonance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000" dirty="0"/>
                  <a:t>=7</a:t>
                </a:r>
                <a:endParaRPr lang="en-CA" sz="20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5E4062-D845-ACFC-9346-5DECAB4E5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938" y="6309993"/>
                <a:ext cx="2708848" cy="442674"/>
              </a:xfrm>
              <a:prstGeom prst="roundRect">
                <a:avLst/>
              </a:prstGeom>
              <a:blipFill>
                <a:blip r:embed="rId11"/>
                <a:stretch>
                  <a:fillRect l="-1345" b="-18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5E292C59-A1DA-5003-863A-A46B1C6912BB}"/>
              </a:ext>
            </a:extLst>
          </p:cNvPr>
          <p:cNvCxnSpPr>
            <a:cxnSpLocks/>
          </p:cNvCxnSpPr>
          <p:nvPr/>
        </p:nvCxnSpPr>
        <p:spPr>
          <a:xfrm flipV="1">
            <a:off x="7595912" y="1019957"/>
            <a:ext cx="1404971" cy="127479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99A31B01-5E64-7C6D-0F01-A4FAF05F1947}"/>
              </a:ext>
            </a:extLst>
          </p:cNvPr>
          <p:cNvCxnSpPr>
            <a:cxnSpLocks/>
          </p:cNvCxnSpPr>
          <p:nvPr/>
        </p:nvCxnSpPr>
        <p:spPr>
          <a:xfrm>
            <a:off x="7782711" y="2479414"/>
            <a:ext cx="1846794" cy="181563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BC4DA1-BB3B-9A71-961F-D5B3F3D89600}"/>
              </a:ext>
            </a:extLst>
          </p:cNvPr>
          <p:cNvCxnSpPr/>
          <p:nvPr/>
        </p:nvCxnSpPr>
        <p:spPr>
          <a:xfrm>
            <a:off x="552337" y="3210183"/>
            <a:ext cx="0" cy="14692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B7560B-F797-EBF1-1CBF-E08EDDECC464}"/>
              </a:ext>
            </a:extLst>
          </p:cNvPr>
          <p:cNvSpPr txBox="1"/>
          <p:nvPr/>
        </p:nvSpPr>
        <p:spPr>
          <a:xfrm>
            <a:off x="543183" y="3925472"/>
            <a:ext cx="9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x25</a:t>
            </a:r>
            <a:endParaRPr lang="en-CA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F0D62F-7F7F-4584-46A3-5E9C04971EE3}"/>
              </a:ext>
            </a:extLst>
          </p:cNvPr>
          <p:cNvCxnSpPr>
            <a:cxnSpLocks/>
          </p:cNvCxnSpPr>
          <p:nvPr/>
        </p:nvCxnSpPr>
        <p:spPr>
          <a:xfrm>
            <a:off x="9002630" y="1487333"/>
            <a:ext cx="0" cy="13792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E04423-1831-C1CD-853C-73EFA6ECE73E}"/>
              </a:ext>
            </a:extLst>
          </p:cNvPr>
          <p:cNvSpPr txBox="1"/>
          <p:nvPr/>
        </p:nvSpPr>
        <p:spPr>
          <a:xfrm>
            <a:off x="10460418" y="5102615"/>
            <a:ext cx="9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x30</a:t>
            </a:r>
            <a:endParaRPr lang="en-CA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7ABCFB-040C-C46D-9870-FE81897D1C04}"/>
              </a:ext>
            </a:extLst>
          </p:cNvPr>
          <p:cNvCxnSpPr>
            <a:cxnSpLocks/>
          </p:cNvCxnSpPr>
          <p:nvPr/>
        </p:nvCxnSpPr>
        <p:spPr>
          <a:xfrm>
            <a:off x="10412330" y="4355894"/>
            <a:ext cx="0" cy="15844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8F6FEA-F166-256A-8880-B7B9A795CE0B}"/>
              </a:ext>
            </a:extLst>
          </p:cNvPr>
          <p:cNvSpPr txBox="1"/>
          <p:nvPr/>
        </p:nvSpPr>
        <p:spPr>
          <a:xfrm>
            <a:off x="8891614" y="2110083"/>
            <a:ext cx="9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x30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ED72F6-F7A9-2D03-EFE6-B3B7DE6AA631}"/>
                  </a:ext>
                </a:extLst>
              </p:cNvPr>
              <p:cNvSpPr txBox="1"/>
              <p:nvPr/>
            </p:nvSpPr>
            <p:spPr>
              <a:xfrm>
                <a:off x="4770856" y="5742674"/>
                <a:ext cx="2841338" cy="10215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dirty="0"/>
                  <a:t>: control index</a:t>
                </a:r>
              </a:p>
              <a:p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no control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complete control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ED72F6-F7A9-2D03-EFE6-B3B7DE6AA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856" y="5742674"/>
                <a:ext cx="2841338" cy="1021556"/>
              </a:xfrm>
              <a:prstGeom prst="roundRect">
                <a:avLst/>
              </a:prstGeom>
              <a:blipFill>
                <a:blip r:embed="rId12"/>
                <a:stretch>
                  <a:fillRect b="-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21">
            <a:extLst>
              <a:ext uri="{FF2B5EF4-FFF2-40B4-BE49-F238E27FC236}">
                <a16:creationId xmlns:a16="http://schemas.microsoft.com/office/drawing/2014/main" id="{25692E82-7A8E-906A-1226-0AEF30763A5B}"/>
              </a:ext>
            </a:extLst>
          </p:cNvPr>
          <p:cNvSpPr txBox="1"/>
          <p:nvPr/>
        </p:nvSpPr>
        <p:spPr>
          <a:xfrm>
            <a:off x="1450157" y="6181159"/>
            <a:ext cx="2497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Devolder A. et al. </a:t>
            </a:r>
            <a:r>
              <a:rPr lang="en-GB" sz="1400" i="1" dirty="0"/>
              <a:t>J. Phys. Chem. Lett.</a:t>
            </a:r>
            <a:r>
              <a:rPr lang="en-GB" sz="1400" dirty="0"/>
              <a:t>, </a:t>
            </a:r>
            <a:r>
              <a:rPr lang="en-GB" sz="1400" b="1" dirty="0"/>
              <a:t>14</a:t>
            </a:r>
            <a:r>
              <a:rPr lang="en-GB" sz="1400" dirty="0"/>
              <a:t>, 8, 2171-2177 (2023)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D3752-18ED-D5CF-5AB7-01681E6FFCBB}"/>
              </a:ext>
            </a:extLst>
          </p:cNvPr>
          <p:cNvSpPr/>
          <p:nvPr/>
        </p:nvSpPr>
        <p:spPr>
          <a:xfrm>
            <a:off x="630291" y="847017"/>
            <a:ext cx="6949441" cy="9047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EE5337-C122-483C-ACCC-2F8FD540B054}"/>
                  </a:ext>
                </a:extLst>
              </p:cNvPr>
              <p:cNvSpPr txBox="1"/>
              <p:nvPr/>
            </p:nvSpPr>
            <p:spPr>
              <a:xfrm>
                <a:off x="685799" y="847017"/>
                <a:ext cx="7492467" cy="789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Scattering of a </a:t>
                </a:r>
                <a:r>
                  <a:rPr lang="en-CA" sz="2000" dirty="0"/>
                  <a:t>ground state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87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𝑅𝑏</m:t>
                        </m:r>
                      </m:e>
                    </m:sPre>
                  </m:oMath>
                </a14:m>
                <a:r>
                  <a:rPr lang="en-CA" sz="2000" dirty="0"/>
                  <a:t> atom (F=1) and a hyperfine excited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87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𝑅𝑏</m:t>
                        </m:r>
                      </m:e>
                    </m:sPre>
                  </m:oMath>
                </a14:m>
                <a:r>
                  <a:rPr lang="en-CA" sz="2000" dirty="0"/>
                  <a:t> atom (F=2)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000" dirty="0"/>
                  <a:t> two ground state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87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𝑅𝑏</m:t>
                        </m:r>
                      </m:e>
                    </m:sPre>
                  </m:oMath>
                </a14:m>
                <a:r>
                  <a:rPr lang="en-CA" sz="2000" dirty="0"/>
                  <a:t> atoms (F=1)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EE5337-C122-483C-ACCC-2F8FD540B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847017"/>
                <a:ext cx="7492467" cy="789319"/>
              </a:xfrm>
              <a:prstGeom prst="rect">
                <a:avLst/>
              </a:prstGeom>
              <a:blipFill>
                <a:blip r:embed="rId13"/>
                <a:stretch>
                  <a:fillRect l="-813" b="-116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853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843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Strategies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529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1AF5D-8013-8E7F-F273-DB2333154268}"/>
              </a:ext>
            </a:extLst>
          </p:cNvPr>
          <p:cNvSpPr txBox="1"/>
          <p:nvPr/>
        </p:nvSpPr>
        <p:spPr>
          <a:xfrm>
            <a:off x="606918" y="1905230"/>
            <a:ext cx="109781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Strategies 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Ultracold regime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Resonance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Phase-locking mechanism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2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4EC41-1114-4789-8566-C352089B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13"/>
            <a:ext cx="10515600" cy="707887"/>
          </a:xfrm>
          <a:prstGeom prst="round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+mn-lt"/>
                <a:cs typeface="Times New Roman" panose="02020603050405020304" pitchFamily="18" charset="0"/>
              </a:rPr>
              <a:t>Why controlling collisions?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34272B4F-975D-469C-98FC-7AE2B9930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97494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CD25A74-0DA3-4C12-B73F-40999C8A2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C3E099-760B-4186-228D-A92D5A3F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5093C1-3A22-4FD3-9A2D-0EF7936C6C7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B167F3-86D5-1E24-2DE6-DF2976368A52}"/>
              </a:ext>
            </a:extLst>
          </p:cNvPr>
          <p:cNvSpPr/>
          <p:nvPr/>
        </p:nvSpPr>
        <p:spPr>
          <a:xfrm>
            <a:off x="412045" y="729450"/>
            <a:ext cx="5329993" cy="29256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8" descr="Cold Atoms in Optical Lattices | Joint Quantum Institute | Porto Group">
            <a:extLst>
              <a:ext uri="{FF2B5EF4-FFF2-40B4-BE49-F238E27FC236}">
                <a16:creationId xmlns:a16="http://schemas.microsoft.com/office/drawing/2014/main" id="{D7FB0BA6-578C-F7D0-8E50-E1B856E9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66" y="1468833"/>
            <a:ext cx="3150782" cy="18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4CBF2-A152-C4A0-E998-47B4BC851398}"/>
              </a:ext>
            </a:extLst>
          </p:cNvPr>
          <p:cNvSpPr txBox="1"/>
          <p:nvPr/>
        </p:nvSpPr>
        <p:spPr>
          <a:xfrm>
            <a:off x="2016952" y="3346898"/>
            <a:ext cx="3675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T. Porto “Cold Atoms in Optical Lattices”</a:t>
            </a:r>
            <a:endParaRPr lang="en-CA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05B13-47D4-2783-B42A-B9E6E973C709}"/>
              </a:ext>
            </a:extLst>
          </p:cNvPr>
          <p:cNvSpPr txBox="1"/>
          <p:nvPr/>
        </p:nvSpPr>
        <p:spPr>
          <a:xfrm>
            <a:off x="542831" y="780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Suppressing collisional decoherence for quantum computing/simulation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AAE418-0062-F5BA-1167-048EA3910503}"/>
              </a:ext>
            </a:extLst>
          </p:cNvPr>
          <p:cNvSpPr/>
          <p:nvPr/>
        </p:nvSpPr>
        <p:spPr>
          <a:xfrm>
            <a:off x="5857888" y="717940"/>
            <a:ext cx="5329993" cy="29256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12" descr="Publication image.">
            <a:extLst>
              <a:ext uri="{FF2B5EF4-FFF2-40B4-BE49-F238E27FC236}">
                <a16:creationId xmlns:a16="http://schemas.microsoft.com/office/drawing/2014/main" id="{AF0C272F-0CF3-4298-D919-31524B70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15" y="1106301"/>
            <a:ext cx="1675512" cy="21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6924FE-A845-8B06-7C55-1E1634AA3AF5}"/>
              </a:ext>
            </a:extLst>
          </p:cNvPr>
          <p:cNvSpPr txBox="1"/>
          <p:nvPr/>
        </p:nvSpPr>
        <p:spPr>
          <a:xfrm>
            <a:off x="6060934" y="7585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Suppressing errors in precision measurement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84AF91-3F4C-4660-6022-106CB1C8CD10}"/>
              </a:ext>
            </a:extLst>
          </p:cNvPr>
          <p:cNvSpPr txBox="1"/>
          <p:nvPr/>
        </p:nvSpPr>
        <p:spPr>
          <a:xfrm>
            <a:off x="7453975" y="3299815"/>
            <a:ext cx="3675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S.L. Campbell , Science, </a:t>
            </a:r>
            <a:r>
              <a:rPr lang="en-US" sz="800" b="1" dirty="0"/>
              <a:t>358</a:t>
            </a:r>
            <a:r>
              <a:rPr lang="en-US" sz="800" dirty="0"/>
              <a:t>, 6359 (2017)</a:t>
            </a:r>
            <a:endParaRPr lang="en-CA" sz="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154B9B-17A2-81AD-4173-38C60A15A7B4}"/>
              </a:ext>
            </a:extLst>
          </p:cNvPr>
          <p:cNvSpPr/>
          <p:nvPr/>
        </p:nvSpPr>
        <p:spPr>
          <a:xfrm>
            <a:off x="412045" y="3726450"/>
            <a:ext cx="5329993" cy="25470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D8896-DFFD-E9A1-D5FE-ED8213A17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363" y="4170515"/>
            <a:ext cx="3275355" cy="17203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89DA06-B4A6-8E58-E54F-E6B98B1B0446}"/>
              </a:ext>
            </a:extLst>
          </p:cNvPr>
          <p:cNvSpPr txBox="1"/>
          <p:nvPr/>
        </p:nvSpPr>
        <p:spPr>
          <a:xfrm>
            <a:off x="453325" y="3812381"/>
            <a:ext cx="6154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Improving the cooling of atoms/ions/molecules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2EBA34-3318-6B5E-8912-CD679D2AF3EA}"/>
              </a:ext>
            </a:extLst>
          </p:cNvPr>
          <p:cNvSpPr txBox="1"/>
          <p:nvPr/>
        </p:nvSpPr>
        <p:spPr>
          <a:xfrm>
            <a:off x="1753322" y="5913106"/>
            <a:ext cx="3675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W. </a:t>
            </a:r>
            <a:r>
              <a:rPr lang="en-US" sz="800" dirty="0" err="1"/>
              <a:t>Keterlee</a:t>
            </a:r>
            <a:r>
              <a:rPr lang="en-US" sz="800" dirty="0"/>
              <a:t>, RMP,, </a:t>
            </a:r>
            <a:r>
              <a:rPr lang="en-US" sz="800" b="1" dirty="0"/>
              <a:t>562</a:t>
            </a:r>
            <a:r>
              <a:rPr lang="en-US" sz="800" dirty="0"/>
              <a:t>, </a:t>
            </a:r>
            <a:r>
              <a:rPr lang="en-US" sz="800" b="1" dirty="0"/>
              <a:t>74</a:t>
            </a:r>
            <a:r>
              <a:rPr lang="en-US" sz="800" dirty="0"/>
              <a:t>, 1131-1151 (2002)</a:t>
            </a:r>
            <a:endParaRPr lang="en-CA" sz="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6660921-8D5D-971A-C4CD-EC84F62091C9}"/>
              </a:ext>
            </a:extLst>
          </p:cNvPr>
          <p:cNvSpPr/>
          <p:nvPr/>
        </p:nvSpPr>
        <p:spPr>
          <a:xfrm>
            <a:off x="5857888" y="3726450"/>
            <a:ext cx="5328125" cy="2547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DDF791-4DE2-1ED3-BC87-70D7F99493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199563"/>
            <a:ext cx="4637542" cy="15769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4827C7-118B-C7DD-73E9-09B23C1E43A7}"/>
              </a:ext>
            </a:extLst>
          </p:cNvPr>
          <p:cNvSpPr txBox="1"/>
          <p:nvPr/>
        </p:nvSpPr>
        <p:spPr>
          <a:xfrm>
            <a:off x="6943562" y="3812381"/>
            <a:ext cx="6154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Optimizing the reaction yields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A42DD-3036-6A5D-4BEB-580709626E73}"/>
              </a:ext>
            </a:extLst>
          </p:cNvPr>
          <p:cNvSpPr txBox="1"/>
          <p:nvPr/>
        </p:nvSpPr>
        <p:spPr>
          <a:xfrm>
            <a:off x="7453975" y="5838501"/>
            <a:ext cx="3675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Wong </a:t>
            </a:r>
            <a:r>
              <a:rPr lang="en-US" sz="800" dirty="0" err="1"/>
              <a:t>Hsiung</a:t>
            </a:r>
            <a:r>
              <a:rPr lang="en-US" sz="800" dirty="0"/>
              <a:t> “Rate of reaction”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63198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843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Partial wave phase locking mechanism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9AC29-FCD0-1EE6-9304-A8848B8C1963}"/>
              </a:ext>
            </a:extLst>
          </p:cNvPr>
          <p:cNvSpPr txBox="1"/>
          <p:nvPr/>
        </p:nvSpPr>
        <p:spPr>
          <a:xfrm>
            <a:off x="1340877" y="812118"/>
            <a:ext cx="1025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Cambria Math" panose="02040503050406030204" pitchFamily="18" charset="0"/>
            </a:endParaRPr>
          </a:p>
          <a:p>
            <a:endParaRPr lang="en-CA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403DB80-CC34-6FEE-46C9-021A57710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53" y="3554871"/>
            <a:ext cx="5578847" cy="2127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8C7500A-B491-818A-8ACF-F37F43A932E8}"/>
                  </a:ext>
                </a:extLst>
              </p:cNvPr>
              <p:cNvSpPr txBox="1"/>
              <p:nvPr/>
            </p:nvSpPr>
            <p:spPr>
              <a:xfrm>
                <a:off x="591537" y="2551170"/>
                <a:ext cx="9870402" cy="405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Collisions between</a:t>
                </a:r>
                <a:r>
                  <a:rPr lang="en-CA" sz="18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87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𝑅𝑏</m:t>
                        </m:r>
                      </m:e>
                    </m:sPre>
                  </m:oMath>
                </a14:m>
                <a:r>
                  <a:rPr lang="en-CA" sz="1800" dirty="0"/>
                  <a:t> atom (F=2) and a </a:t>
                </a:r>
                <a:r>
                  <a:rPr lang="en-CA" dirty="0"/>
                  <a:t>ground state</a:t>
                </a:r>
                <a:r>
                  <a:rPr lang="en-CA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Pre>
                          <m:sPrePr>
                            <m:ctrlPr>
                              <a:rPr lang="en-CA" sz="18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𝑆𝑟</m:t>
                            </m:r>
                          </m:e>
                        </m:sPre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A" sz="1800" dirty="0"/>
                  <a:t>iom (S=</a:t>
                </a:r>
                <a:r>
                  <a:rPr lang="en-CA" dirty="0"/>
                  <a:t>1/2</a:t>
                </a:r>
                <a:r>
                  <a:rPr lang="en-CA" sz="1800" dirty="0"/>
                  <a:t>) :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8C7500A-B491-818A-8ACF-F37F43A93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37" y="2551170"/>
                <a:ext cx="9870402" cy="405945"/>
              </a:xfrm>
              <a:prstGeom prst="rect">
                <a:avLst/>
              </a:prstGeom>
              <a:blipFill>
                <a:blip r:embed="rId5"/>
                <a:stretch>
                  <a:fillRect l="-494" b="-208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480B0BA-474B-F39C-0334-BC8885D3ECC9}"/>
              </a:ext>
            </a:extLst>
          </p:cNvPr>
          <p:cNvSpPr txBox="1"/>
          <p:nvPr/>
        </p:nvSpPr>
        <p:spPr>
          <a:xfrm>
            <a:off x="1742230" y="6365317"/>
            <a:ext cx="372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Devolder et al. PRR </a:t>
            </a:r>
            <a:r>
              <a:rPr lang="en-US" sz="1400" b="1" dirty="0"/>
              <a:t>5</a:t>
            </a:r>
            <a:r>
              <a:rPr lang="en-US" sz="1400" dirty="0"/>
              <a:t>, L042025 (2023)</a:t>
            </a:r>
            <a:endParaRPr lang="en-CA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6D563-A365-BB82-DD58-79CD0B41A7D2}"/>
              </a:ext>
            </a:extLst>
          </p:cNvPr>
          <p:cNvSpPr txBox="1"/>
          <p:nvPr/>
        </p:nvSpPr>
        <p:spPr>
          <a:xfrm>
            <a:off x="591537" y="914982"/>
            <a:ext cx="107622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Phase locking of partial wave contributions: synchronization of the control of every partial waves</a:t>
            </a:r>
          </a:p>
          <a:p>
            <a:endParaRPr lang="en-CA" dirty="0"/>
          </a:p>
          <a:p>
            <a:endParaRPr lang="en-CA" dirty="0"/>
          </a:p>
          <a:p>
            <a:r>
              <a:rPr lang="en-US" dirty="0"/>
              <a:t>Partial wave phase-locking discovered in  spin-exchange and spin-relaxation in atom-ion collisions (T. Sikorsky et al. </a:t>
            </a:r>
            <a:r>
              <a:rPr lang="en-US" b="1" dirty="0"/>
              <a:t>PRL </a:t>
            </a:r>
            <a:r>
              <a:rPr lang="en-US" dirty="0"/>
              <a:t>173402 (2018) and R. </a:t>
            </a:r>
            <a:r>
              <a:rPr lang="en-US" dirty="0" err="1"/>
              <a:t>Côté</a:t>
            </a:r>
            <a:r>
              <a:rPr lang="en-US" dirty="0"/>
              <a:t> </a:t>
            </a:r>
            <a:r>
              <a:rPr lang="en-US" b="1" dirty="0"/>
              <a:t>PRL</a:t>
            </a:r>
            <a:r>
              <a:rPr lang="en-US" dirty="0"/>
              <a:t> 173401 (2018)</a:t>
            </a:r>
            <a:r>
              <a:rPr lang="en-CA" dirty="0"/>
              <a:t> 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600C8B-7D03-F655-F16E-3DCC3D84F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9265" y="2957115"/>
            <a:ext cx="4430425" cy="3322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532A64-1D19-5659-A13E-1A199B71F771}"/>
              </a:ext>
            </a:extLst>
          </p:cNvPr>
          <p:cNvSpPr txBox="1"/>
          <p:nvPr/>
        </p:nvSpPr>
        <p:spPr>
          <a:xfrm>
            <a:off x="5640712" y="4930018"/>
            <a:ext cx="1914008" cy="163449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E=50 </a:t>
            </a:r>
            <a:r>
              <a:rPr lang="en-US" dirty="0" err="1"/>
              <a:t>mK</a:t>
            </a:r>
            <a:endParaRPr lang="en-US" dirty="0"/>
          </a:p>
          <a:p>
            <a:r>
              <a:rPr lang="en-US" dirty="0"/>
              <a:t>80 partial waves and 5000 contributions !</a:t>
            </a:r>
            <a:endParaRPr lang="en-CA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B97B5F3-B78D-00B0-E2FF-F68A017BE313}"/>
              </a:ext>
            </a:extLst>
          </p:cNvPr>
          <p:cNvSpPr/>
          <p:nvPr/>
        </p:nvSpPr>
        <p:spPr>
          <a:xfrm>
            <a:off x="6161574" y="4011721"/>
            <a:ext cx="885217" cy="6809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C8F754-1184-4BE9-28EE-1D0A455B0D81}"/>
              </a:ext>
            </a:extLst>
          </p:cNvPr>
          <p:cNvSpPr txBox="1"/>
          <p:nvPr/>
        </p:nvSpPr>
        <p:spPr>
          <a:xfrm>
            <a:off x="9716183" y="3890976"/>
            <a:ext cx="9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x2</a:t>
            </a:r>
            <a:endParaRPr lang="en-CA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5ABD64-7B50-45D6-7765-5731B664AF98}"/>
              </a:ext>
            </a:extLst>
          </p:cNvPr>
          <p:cNvCxnSpPr>
            <a:cxnSpLocks/>
          </p:cNvCxnSpPr>
          <p:nvPr/>
        </p:nvCxnSpPr>
        <p:spPr>
          <a:xfrm>
            <a:off x="9716183" y="3736258"/>
            <a:ext cx="0" cy="7921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4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843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Robust coherent control beyond ultracold regime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9AC29-FCD0-1EE6-9304-A8848B8C1963}"/>
              </a:ext>
            </a:extLst>
          </p:cNvPr>
          <p:cNvSpPr txBox="1"/>
          <p:nvPr/>
        </p:nvSpPr>
        <p:spPr>
          <a:xfrm>
            <a:off x="1340877" y="812118"/>
            <a:ext cx="1025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Cambria Math" panose="02040503050406030204" pitchFamily="18" charset="0"/>
            </a:endParaRPr>
          </a:p>
          <a:p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FEBE4A-3E1C-4F44-2937-4FCC8EB0D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88" y="1080349"/>
            <a:ext cx="6234764" cy="46760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00CFB5-F478-71FC-3AB0-DE262F8A02A8}"/>
              </a:ext>
            </a:extLst>
          </p:cNvPr>
          <p:cNvSpPr txBox="1"/>
          <p:nvPr/>
        </p:nvSpPr>
        <p:spPr>
          <a:xfrm>
            <a:off x="442451" y="5756560"/>
            <a:ext cx="71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Control robust against the increase of collisional energies</a:t>
            </a:r>
            <a:endParaRPr lang="en-CA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45337-88C2-64AE-2456-2C7A96B84341}"/>
              </a:ext>
            </a:extLst>
          </p:cNvPr>
          <p:cNvSpPr txBox="1"/>
          <p:nvPr/>
        </p:nvSpPr>
        <p:spPr>
          <a:xfrm>
            <a:off x="2812339" y="1663473"/>
            <a:ext cx="1816172" cy="22081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Why not perfect control?</a:t>
            </a:r>
          </a:p>
          <a:p>
            <a:r>
              <a:rPr lang="en-US" dirty="0">
                <a:cs typeface="Times New Roman" panose="02020603050405020304" pitchFamily="18" charset="0"/>
              </a:rPr>
              <a:t>Due to the satellite contributions !</a:t>
            </a:r>
            <a:endParaRPr lang="en-CA" dirty="0"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D1B1F-AEB2-2E7A-CF29-DA4DEB15D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3775" y="1384258"/>
            <a:ext cx="4430425" cy="332281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C6B82B-E3F3-EE9F-8E89-8C106B28F8C3}"/>
              </a:ext>
            </a:extLst>
          </p:cNvPr>
          <p:cNvCxnSpPr>
            <a:cxnSpLocks/>
          </p:cNvCxnSpPr>
          <p:nvPr/>
        </p:nvCxnSpPr>
        <p:spPr>
          <a:xfrm>
            <a:off x="9818752" y="3227009"/>
            <a:ext cx="0" cy="1033011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3036B0-DF87-8559-70EB-CB5CC4CF719F}"/>
              </a:ext>
            </a:extLst>
          </p:cNvPr>
          <p:cNvSpPr txBox="1"/>
          <p:nvPr/>
        </p:nvSpPr>
        <p:spPr>
          <a:xfrm>
            <a:off x="9844597" y="3475991"/>
            <a:ext cx="176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Satellite contribution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5213B-2275-8D5A-B8EA-4F543D722175}"/>
              </a:ext>
            </a:extLst>
          </p:cNvPr>
          <p:cNvSpPr txBox="1"/>
          <p:nvPr/>
        </p:nvSpPr>
        <p:spPr>
          <a:xfrm>
            <a:off x="7812656" y="4768653"/>
            <a:ext cx="363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Solution: entangled superpositions</a:t>
            </a:r>
            <a:endParaRPr lang="en-C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25ED7-4644-8723-1194-1B43CF8C3CA2}"/>
              </a:ext>
            </a:extLst>
          </p:cNvPr>
          <p:cNvSpPr txBox="1"/>
          <p:nvPr/>
        </p:nvSpPr>
        <p:spPr>
          <a:xfrm>
            <a:off x="8228068" y="6027327"/>
            <a:ext cx="249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more satellite terms!</a:t>
            </a:r>
            <a:endParaRPr lang="en-C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84ED17-833E-21A3-31B6-259400831925}"/>
              </a:ext>
            </a:extLst>
          </p:cNvPr>
          <p:cNvSpPr txBox="1"/>
          <p:nvPr/>
        </p:nvSpPr>
        <p:spPr>
          <a:xfrm>
            <a:off x="1742230" y="6365317"/>
            <a:ext cx="372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Devolder et al. PRR </a:t>
            </a:r>
            <a:r>
              <a:rPr lang="en-US" sz="1400" b="1" dirty="0"/>
              <a:t>5</a:t>
            </a:r>
            <a:r>
              <a:rPr lang="en-US" sz="1400" dirty="0"/>
              <a:t>, L042025 (2023)</a:t>
            </a:r>
            <a:endParaRPr lang="en-CA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2122A0-79D9-EF31-3D6C-F5F366001B84}"/>
                  </a:ext>
                </a:extLst>
              </p:cNvPr>
              <p:cNvSpPr txBox="1"/>
              <p:nvPr/>
            </p:nvSpPr>
            <p:spPr>
              <a:xfrm>
                <a:off x="7713757" y="5310282"/>
                <a:ext cx="3925434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𝑒𝑛𝑡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2122A0-79D9-EF31-3D6C-F5F366001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57" y="5310282"/>
                <a:ext cx="3925434" cy="572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10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2859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Coherent control with entangled superposition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9AC29-FCD0-1EE6-9304-A8848B8C1963}"/>
              </a:ext>
            </a:extLst>
          </p:cNvPr>
          <p:cNvSpPr txBox="1"/>
          <p:nvPr/>
        </p:nvSpPr>
        <p:spPr>
          <a:xfrm>
            <a:off x="1340877" y="812118"/>
            <a:ext cx="1025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Cambria Math" panose="02040503050406030204" pitchFamily="18" charset="0"/>
            </a:endParaRP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199B84-86C7-BC52-68EB-1813EA5B8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4476" y="1458449"/>
            <a:ext cx="5384800" cy="4038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FF198-917C-3746-47BD-463EDF425ACA}"/>
              </a:ext>
            </a:extLst>
          </p:cNvPr>
          <p:cNvCxnSpPr>
            <a:cxnSpLocks/>
          </p:cNvCxnSpPr>
          <p:nvPr/>
        </p:nvCxnSpPr>
        <p:spPr>
          <a:xfrm>
            <a:off x="10271383" y="2072417"/>
            <a:ext cx="2284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67EF68-E2FE-D9FD-19A4-F3D81CAB0A34}"/>
              </a:ext>
            </a:extLst>
          </p:cNvPr>
          <p:cNvSpPr txBox="1"/>
          <p:nvPr/>
        </p:nvSpPr>
        <p:spPr>
          <a:xfrm>
            <a:off x="10586066" y="1629450"/>
            <a:ext cx="1412900" cy="16059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Complete control at any collisional energy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3A42EB-F7F5-AFFA-6482-D1E773F73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79" y="1555998"/>
            <a:ext cx="4841241" cy="363093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412C36-371B-D2B7-C922-AC5E7C3C8C59}"/>
              </a:ext>
            </a:extLst>
          </p:cNvPr>
          <p:cNvCxnSpPr/>
          <p:nvPr/>
        </p:nvCxnSpPr>
        <p:spPr>
          <a:xfrm>
            <a:off x="2808323" y="4656702"/>
            <a:ext cx="865239" cy="1060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01D8AB-4A3D-4EA8-1066-C3645AC952D7}"/>
              </a:ext>
            </a:extLst>
          </p:cNvPr>
          <p:cNvSpPr txBox="1"/>
          <p:nvPr/>
        </p:nvSpPr>
        <p:spPr>
          <a:xfrm>
            <a:off x="2885243" y="5736295"/>
            <a:ext cx="1742162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Destructive interference</a:t>
            </a:r>
            <a:endParaRPr lang="en-C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ACF70-2BA3-C7C8-DC69-812C4CB2DE47}"/>
              </a:ext>
            </a:extLst>
          </p:cNvPr>
          <p:cNvSpPr txBox="1"/>
          <p:nvPr/>
        </p:nvSpPr>
        <p:spPr>
          <a:xfrm>
            <a:off x="1910075" y="1281135"/>
            <a:ext cx="176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E=50 </a:t>
            </a:r>
            <a:r>
              <a:rPr lang="en-US" dirty="0" err="1"/>
              <a:t>mK</a:t>
            </a:r>
            <a:endParaRPr lang="en-CA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8270C48C-63F6-5CEC-DD89-41256FBC2350}"/>
              </a:ext>
            </a:extLst>
          </p:cNvPr>
          <p:cNvSpPr/>
          <p:nvPr/>
        </p:nvSpPr>
        <p:spPr>
          <a:xfrm>
            <a:off x="8381250" y="2587970"/>
            <a:ext cx="458699" cy="137651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8CC3B-9AA9-07B4-3E25-CF1FA070D006}"/>
              </a:ext>
            </a:extLst>
          </p:cNvPr>
          <p:cNvSpPr txBox="1"/>
          <p:nvPr/>
        </p:nvSpPr>
        <p:spPr>
          <a:xfrm>
            <a:off x="1490113" y="6470524"/>
            <a:ext cx="372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Devolder et al. PRR </a:t>
            </a:r>
            <a:r>
              <a:rPr lang="en-US" sz="1400" b="1" dirty="0"/>
              <a:t>5</a:t>
            </a:r>
            <a:r>
              <a:rPr lang="en-US" sz="1400" dirty="0"/>
              <a:t>, L042025 (2023)</a:t>
            </a:r>
            <a:endParaRPr lang="en-CA" sz="14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BA2753-4DA8-A877-F3EF-CB804F6A76B3}"/>
              </a:ext>
            </a:extLst>
          </p:cNvPr>
          <p:cNvCxnSpPr>
            <a:cxnSpLocks/>
          </p:cNvCxnSpPr>
          <p:nvPr/>
        </p:nvCxnSpPr>
        <p:spPr>
          <a:xfrm>
            <a:off x="2648219" y="2223834"/>
            <a:ext cx="17935" cy="23897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8FED2D8-2CA8-68C3-AC30-1260363C8113}"/>
              </a:ext>
            </a:extLst>
          </p:cNvPr>
          <p:cNvSpPr txBox="1"/>
          <p:nvPr/>
        </p:nvSpPr>
        <p:spPr>
          <a:xfrm>
            <a:off x="2635455" y="3209932"/>
            <a:ext cx="9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x20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7042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843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Conclusions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7C5E9A-6584-252D-3D27-204303721305}"/>
                  </a:ext>
                </a:extLst>
              </p:cNvPr>
              <p:cNvSpPr txBox="1"/>
              <p:nvPr/>
            </p:nvSpPr>
            <p:spPr>
              <a:xfrm>
                <a:off x="975838" y="1421871"/>
                <a:ext cx="10624623" cy="432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Preparation of initial superposition open the ways of control of molecular collisions via quantum interference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Challenge from the partial wave expansion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Resolved if: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- One dominant </a:t>
                </a:r>
                <a:r>
                  <a:rPr lang="fr-BE" dirty="0">
                    <a:solidFill>
                      <a:schemeClr val="tx1"/>
                    </a:solidFill>
                  </a:rPr>
                  <a:t>partial </a:t>
                </a:r>
                <a:r>
                  <a:rPr lang="fr-BE" dirty="0" err="1">
                    <a:solidFill>
                      <a:schemeClr val="tx1"/>
                    </a:solidFill>
                  </a:rPr>
                  <a:t>wave</a:t>
                </a:r>
                <a:r>
                  <a:rPr lang="fr-B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fr-B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fr-B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B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B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brk m:alnAt="23"/>
                      </m:rPr>
                      <a:rPr lang="fr-B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dirty="0">
                    <a:solidFill>
                      <a:schemeClr val="tx1"/>
                    </a:solidFill>
                  </a:rPr>
                  <a:t> (</a:t>
                </a:r>
                <a:r>
                  <a:rPr lang="en-CA" dirty="0"/>
                  <a:t>ultracold regime and shape resonance</a:t>
                </a:r>
                <a:r>
                  <a:rPr lang="en-CA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- Synchronized control for every </a:t>
                </a:r>
                <a:r>
                  <a:rPr lang="fr-BE" dirty="0">
                    <a:solidFill>
                      <a:schemeClr val="tx1"/>
                    </a:solidFill>
                  </a:rPr>
                  <a:t>partial </a:t>
                </a:r>
                <a:r>
                  <a:rPr lang="fr-BE" dirty="0" err="1">
                    <a:solidFill>
                      <a:schemeClr val="tx1"/>
                    </a:solidFill>
                  </a:rPr>
                  <a:t>waves</a:t>
                </a:r>
                <a:r>
                  <a:rPr lang="fr-B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fr-B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fr-BE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B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B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sSup>
                      <m:sSupPr>
                        <m:ctrlP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brk m:alnAt="23"/>
                      </m:rPr>
                      <a:rPr lang="fr-B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(Partial wave phase locking mechanism)</a:t>
                </a:r>
              </a:p>
              <a:p>
                <a:pPr marL="285750" indent="-285750">
                  <a:buFontTx/>
                  <a:buChar char="-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Enhancement of the control with entangled superposition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LM Roman 10" panose="00000500000000000000" pitchFamily="50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7C5E9A-6584-252D-3D27-204303721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38" y="1421871"/>
                <a:ext cx="10624623" cy="4323620"/>
              </a:xfrm>
              <a:prstGeom prst="rect">
                <a:avLst/>
              </a:prstGeom>
              <a:blipFill>
                <a:blip r:embed="rId4"/>
                <a:stretch>
                  <a:fillRect l="-459" t="-5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95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9415C4-A070-480F-BF89-3398F43969AC}"/>
              </a:ext>
            </a:extLst>
          </p:cNvPr>
          <p:cNvSpPr txBox="1"/>
          <p:nvPr/>
        </p:nvSpPr>
        <p:spPr>
          <a:xfrm>
            <a:off x="2925616" y="2925336"/>
            <a:ext cx="70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 err="1"/>
              <a:t>Thank</a:t>
            </a:r>
            <a:r>
              <a:rPr lang="fr-BE" sz="4000" dirty="0"/>
              <a:t> </a:t>
            </a:r>
            <a:r>
              <a:rPr lang="fr-BE" sz="4000" dirty="0" err="1"/>
              <a:t>you</a:t>
            </a:r>
            <a:r>
              <a:rPr lang="fr-BE" sz="4000" dirty="0"/>
              <a:t> for </a:t>
            </a:r>
            <a:r>
              <a:rPr lang="fr-BE" sz="4000" dirty="0" err="1"/>
              <a:t>your</a:t>
            </a:r>
            <a:r>
              <a:rPr lang="fr-BE" sz="4000" dirty="0"/>
              <a:t> attention</a:t>
            </a:r>
            <a:endParaRPr lang="en-GB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789DF6-367B-4BA6-AD9D-3BE41DBFC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63B5E5A-6EF0-4C05-AD0A-08171A4C4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pic>
        <p:nvPicPr>
          <p:cNvPr id="1026" name="Picture 2" descr="Paul Brumer | Department of Chemistry">
            <a:extLst>
              <a:ext uri="{FF2B5EF4-FFF2-40B4-BE49-F238E27FC236}">
                <a16:creationId xmlns:a16="http://schemas.microsoft.com/office/drawing/2014/main" id="{334E8789-AE33-4F36-B7A7-E7CC49C7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5" y="144964"/>
            <a:ext cx="1666006" cy="19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mur Tscherbul | Associate Professor, Department of Physics | Department  of Physics | University of Nevada, Reno">
            <a:extLst>
              <a:ext uri="{FF2B5EF4-FFF2-40B4-BE49-F238E27FC236}">
                <a16:creationId xmlns:a16="http://schemas.microsoft.com/office/drawing/2014/main" id="{7F98DD9D-4F56-4C65-B897-52961E5B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89" y="144965"/>
            <a:ext cx="1954683" cy="19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ir Force Office of Scientific Research Broad Agency Announcement - Defence  Science Institute">
            <a:extLst>
              <a:ext uri="{FF2B5EF4-FFF2-40B4-BE49-F238E27FC236}">
                <a16:creationId xmlns:a16="http://schemas.microsoft.com/office/drawing/2014/main" id="{7A083CFA-20B0-4759-B541-A97B7961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44" y="4632910"/>
            <a:ext cx="2183312" cy="16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57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58492"/>
            <a:ext cx="10121780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LM Roman 10" panose="00000500000000000000" pitchFamily="50" charset="0"/>
              </a:rPr>
              <a:t>Example: Rb-Rb scattering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8082D31-1E62-4799-9F31-294DBB0C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337B39B-1BC9-4489-89F3-1D1B5D79C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ED550C-105B-D32A-1EEF-757083E20F97}"/>
                  </a:ext>
                </a:extLst>
              </p:cNvPr>
              <p:cNvSpPr txBox="1"/>
              <p:nvPr/>
            </p:nvSpPr>
            <p:spPr>
              <a:xfrm>
                <a:off x="1340877" y="1536737"/>
                <a:ext cx="10270669" cy="323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LM Roman 10" panose="00000500000000000000" pitchFamily="50" charset="0"/>
                  </a:rPr>
                  <a:t>Scattering of a </a:t>
                </a:r>
                <a:r>
                  <a:rPr lang="en-CA" sz="2000" dirty="0">
                    <a:latin typeface="LM Roman 10" panose="00000500000000000000" pitchFamily="50" charset="0"/>
                  </a:rPr>
                  <a:t>ground state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87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𝑅𝑏</m:t>
                        </m:r>
                      </m:e>
                    </m:sPre>
                  </m:oMath>
                </a14:m>
                <a:r>
                  <a:rPr lang="en-CA" sz="2000" dirty="0">
                    <a:latin typeface="LM Roman 10" panose="00000500000000000000" pitchFamily="50" charset="0"/>
                  </a:rPr>
                  <a:t> atom (F=1) and a hyperfine excited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87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𝑅𝑏</m:t>
                        </m:r>
                      </m:e>
                    </m:sPre>
                  </m:oMath>
                </a14:m>
                <a:r>
                  <a:rPr lang="en-CA" sz="2000" dirty="0">
                    <a:latin typeface="LM Roman 10" panose="00000500000000000000" pitchFamily="50" charset="0"/>
                  </a:rPr>
                  <a:t> atom (F=2)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000" dirty="0">
                    <a:latin typeface="LM Roman 10" panose="00000500000000000000" pitchFamily="50" charset="0"/>
                  </a:rPr>
                  <a:t> two ground state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87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𝑅𝑏</m:t>
                        </m:r>
                      </m:e>
                    </m:sPre>
                  </m:oMath>
                </a14:m>
                <a:r>
                  <a:rPr lang="en-CA" sz="2000" dirty="0">
                    <a:latin typeface="LM Roman 10" panose="00000500000000000000" pitchFamily="50" charset="0"/>
                  </a:rPr>
                  <a:t> atoms (F=1) </a:t>
                </a:r>
              </a:p>
              <a:p>
                <a:endParaRPr lang="en-CA" sz="2000" dirty="0">
                  <a:latin typeface="LM Roman 10" panose="00000500000000000000" pitchFamily="50" charset="0"/>
                </a:endParaRPr>
              </a:p>
              <a:p>
                <a:r>
                  <a:rPr lang="en-CA" sz="2000" dirty="0">
                    <a:latin typeface="LM Roman 10" panose="00000500000000000000" pitchFamily="50" charset="0"/>
                  </a:rPr>
                  <a:t>Initial superposition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CA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CA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=1,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CA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=2,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CA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=2,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CA" sz="2000" dirty="0">
                  <a:latin typeface="LM Roman 10" panose="00000500000000000000" pitchFamily="50" charset="0"/>
                </a:endParaRPr>
              </a:p>
              <a:p>
                <a:endParaRPr lang="en-CA" sz="2000" dirty="0">
                  <a:latin typeface="LM Roman 10" panose="00000500000000000000" pitchFamily="50" charset="0"/>
                </a:endParaRPr>
              </a:p>
              <a:p>
                <a:r>
                  <a:rPr lang="en-CA" sz="2000" dirty="0">
                    <a:latin typeface="LM Roman 10" panose="00000500000000000000" pitchFamily="50" charset="0"/>
                  </a:rPr>
                  <a:t>interference between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>
                    <a:latin typeface="LM Roman 10" panose="00000500000000000000" pitchFamily="50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=2,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>
                    <a:latin typeface="LM Roman 10" panose="00000500000000000000" pitchFamily="50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>
                    <a:latin typeface="LM Roman 10" panose="00000500000000000000" pitchFamily="50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=2,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d>
                      </m:e>
                    </m:d>
                  </m:oMath>
                </a14:m>
                <a:endParaRPr lang="en-GB" sz="2000" dirty="0">
                  <a:latin typeface="LM Roman 10" panose="00000500000000000000" pitchFamily="50" charset="0"/>
                </a:endParaRPr>
              </a:p>
              <a:p>
                <a:endParaRPr lang="en-GB" sz="2000" dirty="0">
                  <a:latin typeface="LM Roman 10" panose="00000500000000000000" pitchFamily="50" charset="0"/>
                </a:endParaRPr>
              </a:p>
              <a:p>
                <a:r>
                  <a:rPr lang="en-GB" sz="2000" dirty="0">
                    <a:latin typeface="LM Roman 10" panose="00000500000000000000" pitchFamily="50" charset="0"/>
                  </a:rPr>
                  <a:t>Final state: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d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d>
                  </m:oMath>
                </a14:m>
                <a:endParaRPr lang="en-GB" sz="2000" dirty="0">
                  <a:latin typeface="LM Roman 10" panose="00000500000000000000" pitchFamily="50" charset="0"/>
                </a:endParaRP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ED550C-105B-D32A-1EEF-757083E20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877" y="1536737"/>
                <a:ext cx="10270669" cy="3237040"/>
              </a:xfrm>
              <a:prstGeom prst="rect">
                <a:avLst/>
              </a:prstGeom>
              <a:blipFill>
                <a:blip r:embed="rId4"/>
                <a:stretch>
                  <a:fillRect l="-653" t="-188" r="-3027" b="-126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21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2478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LM Roman 10" panose="00000500000000000000" pitchFamily="50" charset="0"/>
              </a:rPr>
              <a:t>Detecting partial wave phase-locking mechanism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9AC29-FCD0-1EE6-9304-A8848B8C1963}"/>
              </a:ext>
            </a:extLst>
          </p:cNvPr>
          <p:cNvSpPr txBox="1"/>
          <p:nvPr/>
        </p:nvSpPr>
        <p:spPr>
          <a:xfrm>
            <a:off x="1340877" y="812118"/>
            <a:ext cx="1025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Cambria Math" panose="02040503050406030204" pitchFamily="18" charset="0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72D1E-0886-74FF-E1B4-350E9ED9B255}"/>
              </a:ext>
            </a:extLst>
          </p:cNvPr>
          <p:cNvSpPr txBox="1"/>
          <p:nvPr/>
        </p:nvSpPr>
        <p:spPr>
          <a:xfrm>
            <a:off x="943468" y="1024538"/>
            <a:ext cx="1065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M Roman 10" panose="00000500000000000000" pitchFamily="50" charset="0"/>
              </a:rPr>
              <a:t>Coherent control: perfect tool to investigate the partial wave phase-locking mechanism</a:t>
            </a:r>
            <a:endParaRPr lang="en-CA" dirty="0">
              <a:latin typeface="LM Roman 10" panose="00000500000000000000" pitchFamily="5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7E52EA-843B-1FBC-CD3D-FF9E50A00DD8}"/>
              </a:ext>
            </a:extLst>
          </p:cNvPr>
          <p:cNvCxnSpPr>
            <a:cxnSpLocks/>
          </p:cNvCxnSpPr>
          <p:nvPr/>
        </p:nvCxnSpPr>
        <p:spPr>
          <a:xfrm>
            <a:off x="6270170" y="1583089"/>
            <a:ext cx="0" cy="5024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6FA7CB-D969-8CD9-EAD3-9B0E495F6A19}"/>
              </a:ext>
            </a:extLst>
          </p:cNvPr>
          <p:cNvSpPr txBox="1"/>
          <p:nvPr/>
        </p:nvSpPr>
        <p:spPr>
          <a:xfrm>
            <a:off x="1340877" y="1580141"/>
            <a:ext cx="386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M Roman 10" panose="00000500000000000000" pitchFamily="50" charset="0"/>
              </a:rPr>
              <a:t>Entangled superposition</a:t>
            </a:r>
            <a:endParaRPr lang="en-CA" b="1" dirty="0">
              <a:latin typeface="LM Roman 10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95D16-24D7-0B64-B491-6C3C0E823BC0}"/>
              </a:ext>
            </a:extLst>
          </p:cNvPr>
          <p:cNvSpPr txBox="1"/>
          <p:nvPr/>
        </p:nvSpPr>
        <p:spPr>
          <a:xfrm>
            <a:off x="7336970" y="1564659"/>
            <a:ext cx="386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M Roman 10" panose="00000500000000000000" pitchFamily="50" charset="0"/>
              </a:rPr>
              <a:t>Non-entangled superposition</a:t>
            </a:r>
            <a:endParaRPr lang="en-CA" b="1" dirty="0">
              <a:latin typeface="LM Roman 10" panose="000005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236287-6F9C-6CA2-076C-99FEA5DA49B3}"/>
                  </a:ext>
                </a:extLst>
              </p:cNvPr>
              <p:cNvSpPr txBox="1"/>
              <p:nvPr/>
            </p:nvSpPr>
            <p:spPr>
              <a:xfrm>
                <a:off x="533402" y="2346559"/>
                <a:ext cx="5562597" cy="354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LM Roman 10" panose="00000500000000000000" pitchFamily="50" charset="0"/>
                  </a:rPr>
                  <a:t>Preparation of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𝑒𝑛𝑡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LM Roman 10" panose="00000500000000000000" pitchFamily="50" charset="0"/>
                  </a:rPr>
                  <a:t>Measuring cross section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from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𝑒𝑛𝑡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as function of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LM Roman 10" panose="00000500000000000000" pitchFamily="50" charset="0"/>
                  </a:rPr>
                  <a:t>Extracting control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LM Roman 10" panose="00000500000000000000" pitchFamily="50" charset="0"/>
                  </a:rPr>
                  <a:t>Redo 1-3 for different collisional energies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LM Roman 10" panose="00000500000000000000" pitchFamily="50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is robust against the increase of collisional energy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presence of </a:t>
                </a:r>
                <a:r>
                  <a:rPr lang="en-US" dirty="0">
                    <a:latin typeface="LM Roman 10" panose="00000500000000000000" pitchFamily="50" charset="0"/>
                  </a:rPr>
                  <a:t>partial wave phase-locking mechanism</a:t>
                </a:r>
                <a:endParaRPr lang="en-CA" dirty="0">
                  <a:latin typeface="LM Roman 10" panose="00000500000000000000" pitchFamily="50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236287-6F9C-6CA2-076C-99FEA5DA4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2" y="2346559"/>
                <a:ext cx="5562597" cy="3541419"/>
              </a:xfrm>
              <a:prstGeom prst="rect">
                <a:avLst/>
              </a:prstGeom>
              <a:blipFill>
                <a:blip r:embed="rId4"/>
                <a:stretch>
                  <a:fillRect l="-1425" t="-17728" r="-3289" b="-1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15DD18-5C16-9263-9AEB-69E5634B2521}"/>
                  </a:ext>
                </a:extLst>
              </p:cNvPr>
              <p:cNvSpPr txBox="1"/>
              <p:nvPr/>
            </p:nvSpPr>
            <p:spPr>
              <a:xfrm>
                <a:off x="6270170" y="2040201"/>
                <a:ext cx="5701728" cy="456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LM Roman 10" panose="00000500000000000000" pitchFamily="50" charset="0"/>
                  </a:rPr>
                  <a:t>Measuring satellite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dirty="0">
                    <a:latin typeface="LM Roman 10" panose="00000500000000000000" pitchFamily="50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sub>
                    </m:sSub>
                  </m:oMath>
                </a14:m>
                <a:endParaRPr lang="en-US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LM Roman 10" panose="00000500000000000000" pitchFamily="50" charset="0"/>
                  </a:rPr>
                  <a:t>Preparation of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𝑛𝑒𝑛𝑡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LM Roman 10" panose="00000500000000000000" pitchFamily="50" charset="0"/>
                  </a:rPr>
                  <a:t>Measuring cross section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𝑛𝑒𝑛𝑡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from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𝑛𝑒𝑛𝑡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as function of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LM Roman 10" panose="00000500000000000000" pitchFamily="50" charset="0"/>
                  </a:rPr>
                  <a:t>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𝑛𝑒𝑛𝑡</m:t>
                        </m:r>
                      </m:sub>
                    </m:sSub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b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bSup>
                          </m:sub>
                        </m:s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b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Sup>
                              <m:sSubSup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bSup>
                          </m:sub>
                        </m:sSub>
                      </m:e>
                    </m:d>
                  </m:oMath>
                </a14:m>
                <a:endParaRPr lang="en-CA" sz="1200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CA" sz="1200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LM Roman 10" panose="00000500000000000000" pitchFamily="50" charset="0"/>
                  </a:rPr>
                  <a:t>Extract control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LM Roman 10" panose="00000500000000000000" pitchFamily="50" charset="0"/>
                  </a:rPr>
                  <a:t>Redo 1-5 for different collisional energies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CA" dirty="0">
                  <a:latin typeface="LM Roman 10" panose="00000500000000000000" pitchFamily="50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dirty="0">
                    <a:latin typeface="LM Roman 10" panose="00000500000000000000" pitchFamily="50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is robust against the increase of collisional energy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dirty="0">
                    <a:latin typeface="LM Roman 10" panose="00000500000000000000" pitchFamily="50" charset="0"/>
                  </a:rPr>
                  <a:t> presence of </a:t>
                </a:r>
                <a:r>
                  <a:rPr lang="en-US" dirty="0">
                    <a:latin typeface="LM Roman 10" panose="00000500000000000000" pitchFamily="50" charset="0"/>
                  </a:rPr>
                  <a:t>partial wave phase-locking mechanism</a:t>
                </a:r>
                <a:endParaRPr lang="en-CA" dirty="0">
                  <a:latin typeface="LM Roman 10" panose="00000500000000000000" pitchFamily="50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15DD18-5C16-9263-9AEB-69E5634B2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0" y="2040201"/>
                <a:ext cx="5701728" cy="4562211"/>
              </a:xfrm>
              <a:prstGeom prst="rect">
                <a:avLst/>
              </a:prstGeom>
              <a:blipFill>
                <a:blip r:embed="rId5"/>
                <a:stretch>
                  <a:fillRect l="-1390" t="-1872" r="-4599" b="-17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78D78F9-2909-84F8-D4F4-E67417DAF330}"/>
              </a:ext>
            </a:extLst>
          </p:cNvPr>
          <p:cNvSpPr txBox="1"/>
          <p:nvPr/>
        </p:nvSpPr>
        <p:spPr>
          <a:xfrm>
            <a:off x="1742230" y="6365317"/>
            <a:ext cx="372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Devolder et al. PRR </a:t>
            </a:r>
            <a:r>
              <a:rPr lang="en-US" sz="1400" b="1" dirty="0"/>
              <a:t>5</a:t>
            </a:r>
            <a:r>
              <a:rPr lang="en-US" sz="1400" dirty="0"/>
              <a:t>, L042025 (2023)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935935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11AF2E6C-788A-4FA6-803D-01F106E58B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75940"/>
                <a:ext cx="10515600" cy="896116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fr-BE" dirty="0">
                    <a:latin typeface="+mn-lt"/>
                  </a:rPr>
                  <a:t>Example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B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+mn-lt"/>
                  </a:rPr>
                  <a:t> scattering 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11AF2E6C-788A-4FA6-803D-01F106E58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75940"/>
                <a:ext cx="10515600" cy="896116"/>
              </a:xfrm>
              <a:blipFill>
                <a:blip r:embed="rId2"/>
                <a:stretch>
                  <a:fillRect t="-9524" b="-217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59D328A0-3C05-4EDD-A24A-13ADB37E98AE}"/>
              </a:ext>
            </a:extLst>
          </p:cNvPr>
          <p:cNvSpPr txBox="1"/>
          <p:nvPr/>
        </p:nvSpPr>
        <p:spPr>
          <a:xfrm>
            <a:off x="494251" y="1208015"/>
            <a:ext cx="1108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3047C2A-A79D-4567-86BA-208E1B3DF45E}"/>
                  </a:ext>
                </a:extLst>
              </p:cNvPr>
              <p:cNvSpPr txBox="1"/>
              <p:nvPr/>
            </p:nvSpPr>
            <p:spPr>
              <a:xfrm>
                <a:off x="838200" y="1208015"/>
                <a:ext cx="11082556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/>
                  <a:t>Transition </a:t>
                </a:r>
                <a:r>
                  <a:rPr lang="fr-BE" dirty="0" err="1"/>
                  <a:t>between</a:t>
                </a:r>
                <a:r>
                  <a:rPr lang="fr-BE" dirty="0"/>
                  <a:t> spin 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(</a:t>
                </a:r>
                <a14:m>
                  <m:oMath xmlns:m="http://schemas.openxmlformats.org/officeDocument/2006/math">
                    <m:r>
                      <a:rPr lang="fr-BE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BE" b="0" i="1" dirty="0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fr-B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BE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fr-BE" b="0" i="1" dirty="0" smtClean="0">
                        <a:latin typeface="Cambria Math" panose="02040503050406030204" pitchFamily="18" charset="0"/>
                      </a:rPr>
                      <m:t>=−1,0,1)</m:t>
                    </m:r>
                  </m:oMath>
                </a14:m>
                <a:r>
                  <a:rPr lang="en-GB" dirty="0"/>
                  <a:t> in the rovibrational ground state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LM Roman 10" panose="00000500000000000000" pitchFamily="50" charset="0"/>
                </a:endParaRPr>
              </a:p>
              <a:p>
                <a:r>
                  <a:rPr lang="en-GB" dirty="0"/>
                  <a:t>Spin exchange important process for cooling and spinor Bose condensate</a:t>
                </a:r>
              </a:p>
              <a:p>
                <a:endParaRPr lang="en-GB" dirty="0"/>
              </a:p>
              <a:p>
                <a:r>
                  <a:rPr lang="en-GB" dirty="0"/>
                  <a:t>Transitions which conserve the projection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,+1</m:t>
                        </m:r>
                      </m:e>
                    </m:d>
                  </m:oMath>
                </a14:m>
                <a:r>
                  <a:rPr lang="en-GB" dirty="0"/>
                  <a:t> can be used for quantum information and computation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3047C2A-A79D-4567-86BA-208E1B3DF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08015"/>
                <a:ext cx="11082556" cy="5355312"/>
              </a:xfrm>
              <a:prstGeom prst="rect">
                <a:avLst/>
              </a:prstGeom>
              <a:blipFill>
                <a:blip r:embed="rId3"/>
                <a:stretch>
                  <a:fillRect l="-495" t="-4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983718C6-24A5-4561-8F6E-0F7DEE24B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26" y="1676552"/>
            <a:ext cx="2589573" cy="2918143"/>
          </a:xfrm>
          <a:prstGeom prst="rect">
            <a:avLst/>
          </a:prstGeom>
        </p:spPr>
      </p:pic>
      <p:pic>
        <p:nvPicPr>
          <p:cNvPr id="3" name="Image 15">
            <a:extLst>
              <a:ext uri="{FF2B5EF4-FFF2-40B4-BE49-F238E27FC236}">
                <a16:creationId xmlns:a16="http://schemas.microsoft.com/office/drawing/2014/main" id="{66FA9175-FAEB-3C65-7952-A4A47F8C50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pic>
        <p:nvPicPr>
          <p:cNvPr id="4" name="Image 14">
            <a:extLst>
              <a:ext uri="{FF2B5EF4-FFF2-40B4-BE49-F238E27FC236}">
                <a16:creationId xmlns:a16="http://schemas.microsoft.com/office/drawing/2014/main" id="{10CFD8D2-472F-6D61-7FCD-6612728CC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52998"/>
            <a:ext cx="1642764" cy="10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25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4EC41-1114-4789-8566-C352089B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7078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Isolated versus overlapping resonances</a:t>
            </a:r>
            <a:endParaRPr lang="en-GB" dirty="0">
              <a:latin typeface="+mn-lt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34272B4F-975D-469C-98FC-7AE2B9930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CD25A74-0DA3-4C12-B73F-40999C8A2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016F5F-50B0-E7CA-DD9F-FDC0046E4957}"/>
              </a:ext>
            </a:extLst>
          </p:cNvPr>
          <p:cNvSpPr txBox="1"/>
          <p:nvPr/>
        </p:nvSpPr>
        <p:spPr>
          <a:xfrm>
            <a:off x="838200" y="1133021"/>
            <a:ext cx="455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Isolated resonances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CBBAF27-3295-9A0C-36CA-9E4099A99910}"/>
              </a:ext>
            </a:extLst>
          </p:cNvPr>
          <p:cNvSpPr txBox="1"/>
          <p:nvPr/>
        </p:nvSpPr>
        <p:spPr>
          <a:xfrm>
            <a:off x="7667625" y="1133021"/>
            <a:ext cx="2496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Overlapping resonances</a:t>
            </a:r>
          </a:p>
        </p:txBody>
      </p:sp>
      <p:pic>
        <p:nvPicPr>
          <p:cNvPr id="3" name="Image 12">
            <a:extLst>
              <a:ext uri="{FF2B5EF4-FFF2-40B4-BE49-F238E27FC236}">
                <a16:creationId xmlns:a16="http://schemas.microsoft.com/office/drawing/2014/main" id="{0C67C6B3-D1BC-BDB3-9181-6C7CC7F6E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8" y="1635571"/>
            <a:ext cx="4125685" cy="3390673"/>
          </a:xfrm>
          <a:prstGeom prst="rect">
            <a:avLst/>
          </a:prstGeom>
        </p:spPr>
      </p:pic>
      <p:pic>
        <p:nvPicPr>
          <p:cNvPr id="6" name="Picture 5" descr="A graph of a graph of a graph of a graph of a graph of a graph of a graph of a graph of a graph of a graph of a graph of a graph of a graph of&#10;&#10;Description automatically generated with medium confidence">
            <a:extLst>
              <a:ext uri="{FF2B5EF4-FFF2-40B4-BE49-F238E27FC236}">
                <a16:creationId xmlns:a16="http://schemas.microsoft.com/office/drawing/2014/main" id="{33CF2A00-5CFB-24F3-4118-EFE7FBD30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60" y="1543042"/>
            <a:ext cx="4767640" cy="3575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8A9B4-DCD0-59A1-FFB1-AC16E4FA9D4F}"/>
              </a:ext>
            </a:extLst>
          </p:cNvPr>
          <p:cNvSpPr txBox="1"/>
          <p:nvPr/>
        </p:nvSpPr>
        <p:spPr>
          <a:xfrm>
            <a:off x="838200" y="5037763"/>
            <a:ext cx="346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control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83911-983A-2182-48D9-A7B1BDA2F671}"/>
              </a:ext>
            </a:extLst>
          </p:cNvPr>
          <p:cNvSpPr txBox="1"/>
          <p:nvPr/>
        </p:nvSpPr>
        <p:spPr>
          <a:xfrm>
            <a:off x="7685925" y="5219715"/>
            <a:ext cx="366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 of control when resonances overlap</a:t>
            </a:r>
            <a:endParaRPr lang="en-CA" dirty="0"/>
          </a:p>
        </p:txBody>
      </p:sp>
      <p:sp>
        <p:nvSpPr>
          <p:cNvPr id="11" name="ZoneTexte 21">
            <a:extLst>
              <a:ext uri="{FF2B5EF4-FFF2-40B4-BE49-F238E27FC236}">
                <a16:creationId xmlns:a16="http://schemas.microsoft.com/office/drawing/2014/main" id="{6499C0B2-12CF-D847-A917-846144F90F7B}"/>
              </a:ext>
            </a:extLst>
          </p:cNvPr>
          <p:cNvSpPr txBox="1"/>
          <p:nvPr/>
        </p:nvSpPr>
        <p:spPr>
          <a:xfrm>
            <a:off x="7173392" y="6334780"/>
            <a:ext cx="444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Devolder A. et al. </a:t>
            </a:r>
            <a:r>
              <a:rPr lang="en-GB" sz="1400" i="1" dirty="0"/>
              <a:t>J. Phys. Chem. Lett.</a:t>
            </a:r>
            <a:r>
              <a:rPr lang="en-GB" sz="1400" dirty="0"/>
              <a:t>, </a:t>
            </a:r>
            <a:r>
              <a:rPr lang="en-GB" sz="1400" b="1" dirty="0"/>
              <a:t>14</a:t>
            </a:r>
            <a:r>
              <a:rPr lang="en-GB" sz="1400" dirty="0"/>
              <a:t>, 8, 2171-2177 (2023)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165A974-CD97-14A1-9A49-07A129F6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936" y="6413827"/>
            <a:ext cx="2743200" cy="365125"/>
          </a:xfrm>
        </p:spPr>
        <p:txBody>
          <a:bodyPr/>
          <a:lstStyle/>
          <a:p>
            <a:fld id="{E95093C1-3A22-4FD3-9A2D-0EF7936C6C7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53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1340875" y="224234"/>
                <a:ext cx="9510245" cy="627776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and partial wave phase-locking mechanism </a:t>
                </a:r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40875" y="224234"/>
                <a:ext cx="9510245" cy="627776"/>
              </a:xfrm>
              <a:blipFill>
                <a:blip r:embed="rId5"/>
                <a:stretch>
                  <a:fillRect t="-71845" b="-86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EB9E60-FCD3-0D89-8672-50BFECA65E53}"/>
                  </a:ext>
                </a:extLst>
              </p:cNvPr>
              <p:cNvSpPr txBox="1"/>
              <p:nvPr/>
            </p:nvSpPr>
            <p:spPr>
              <a:xfrm>
                <a:off x="227489" y="3459655"/>
                <a:ext cx="1173701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Extent of control depends strongly on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Phase locking of partial wave contributions: clustering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CA" dirty="0"/>
                  <a:t> around one value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r>
                  <a:rPr lang="en-US" dirty="0"/>
                  <a:t>Partial wave phase-locking discovered in  spin-exchange and spin-relaxation in atom-ion collisions (T. Sikorsky et al. </a:t>
                </a:r>
                <a:r>
                  <a:rPr lang="en-US" b="1" dirty="0"/>
                  <a:t>PRL </a:t>
                </a:r>
                <a:r>
                  <a:rPr lang="en-US" dirty="0"/>
                  <a:t>173402 (2018) and R. </a:t>
                </a:r>
                <a:r>
                  <a:rPr lang="en-US" dirty="0" err="1"/>
                  <a:t>Côté</a:t>
                </a:r>
                <a:r>
                  <a:rPr lang="en-US" dirty="0"/>
                  <a:t> </a:t>
                </a:r>
                <a:r>
                  <a:rPr lang="en-US" b="1" dirty="0"/>
                  <a:t>PRL</a:t>
                </a:r>
                <a:r>
                  <a:rPr lang="en-US" dirty="0"/>
                  <a:t> 173401 (2018)</a:t>
                </a:r>
                <a:r>
                  <a:rPr lang="en-CA" dirty="0"/>
                  <a:t> )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EB9E60-FCD3-0D89-8672-50BFECA65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89" y="3459655"/>
                <a:ext cx="11737015" cy="2585323"/>
              </a:xfrm>
              <a:prstGeom prst="rect">
                <a:avLst/>
              </a:prstGeom>
              <a:blipFill>
                <a:blip r:embed="rId8"/>
                <a:stretch>
                  <a:fillRect l="-415" t="-11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77CC3B05-ADA1-015E-6B88-1527AC2A0660}"/>
              </a:ext>
            </a:extLst>
          </p:cNvPr>
          <p:cNvSpPr txBox="1"/>
          <p:nvPr/>
        </p:nvSpPr>
        <p:spPr>
          <a:xfrm>
            <a:off x="1742230" y="6365317"/>
            <a:ext cx="372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Devolder et al. PRR </a:t>
            </a:r>
            <a:r>
              <a:rPr lang="en-US" sz="1400" b="1" dirty="0"/>
              <a:t>5</a:t>
            </a:r>
            <a:r>
              <a:rPr lang="en-US" sz="1400" dirty="0"/>
              <a:t>, L042025 (2023)</a:t>
            </a:r>
            <a:endParaRPr lang="en-CA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3">
                <a:extLst>
                  <a:ext uri="{FF2B5EF4-FFF2-40B4-BE49-F238E27FC236}">
                    <a16:creationId xmlns:a16="http://schemas.microsoft.com/office/drawing/2014/main" id="{74BD02F6-36AD-FC10-03D8-3DA67FCFC726}"/>
                  </a:ext>
                </a:extLst>
              </p:cNvPr>
              <p:cNvSpPr txBox="1"/>
              <p:nvPr/>
            </p:nvSpPr>
            <p:spPr>
              <a:xfrm>
                <a:off x="91954" y="1073887"/>
                <a:ext cx="12008086" cy="1045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</m:sub>
                            <m:sup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fr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15"/>
                                            </m:rPr>
                                            <a:rPr lang="fr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𝑐𝑜𝑠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fr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fr-BE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sup>
                                              </m:sSubSup>
                                              <m:sSubSup>
                                                <m:sSubSupPr>
                                                  <m:ctrlPr>
                                                    <a:rPr lang="fr-BE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𝑐𝑑</m:t>
                                              </m:r>
                                              <m:r>
                                                <a:rPr lang="fr-B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sSubSup>
                                                <m:sSubSupPr>
                                                  <m:ctrlP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𝑠𝑖𝑛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lang="fr-BE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p>
                                          </m:sSubSup>
                                          <m:sSubSup>
                                            <m:sSubSup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p>
                                          </m:sSubSup>
                                          <m: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  <m: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𝑐𝑑</m:t>
                                          </m:r>
                                          <m: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  <m:sup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sSubSup>
                                            <m:sSubSup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  <m:sup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ZoneTexte 33">
                <a:extLst>
                  <a:ext uri="{FF2B5EF4-FFF2-40B4-BE49-F238E27FC236}">
                    <a16:creationId xmlns:a16="http://schemas.microsoft.com/office/drawing/2014/main" id="{74BD02F6-36AD-FC10-03D8-3DA67FCFC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4" y="1073887"/>
                <a:ext cx="12008086" cy="10450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8C2133-E49E-6B34-54D0-421ABAB98CA1}"/>
                  </a:ext>
                </a:extLst>
              </p:cNvPr>
              <p:cNvSpPr txBox="1"/>
              <p:nvPr/>
            </p:nvSpPr>
            <p:spPr>
              <a:xfrm>
                <a:off x="3188515" y="2278686"/>
                <a:ext cx="7155422" cy="366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Minimal when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equals the phase difference of the T-matrix elements : </a:t>
                </a:r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8C2133-E49E-6B34-54D0-421ABAB98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515" y="2278686"/>
                <a:ext cx="7155422" cy="366172"/>
              </a:xfrm>
              <a:prstGeom prst="rect">
                <a:avLst/>
              </a:prstGeom>
              <a:blipFill>
                <a:blip r:embed="rId10"/>
                <a:stretch>
                  <a:fillRect l="-681" t="-8333" r="-85" b="-2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84B124B4-4688-2FB3-27CB-47C7B0CD3C79}"/>
              </a:ext>
            </a:extLst>
          </p:cNvPr>
          <p:cNvSpPr/>
          <p:nvPr/>
        </p:nvSpPr>
        <p:spPr>
          <a:xfrm rot="5400000">
            <a:off x="6778242" y="-738582"/>
            <a:ext cx="187455" cy="584708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D4BBB4-D37A-38CE-D704-0BF3E6B8062C}"/>
                  </a:ext>
                </a:extLst>
              </p:cNvPr>
              <p:cNvSpPr txBox="1"/>
              <p:nvPr/>
            </p:nvSpPr>
            <p:spPr>
              <a:xfrm>
                <a:off x="2859757" y="2693450"/>
                <a:ext cx="6472477" cy="462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  <m:sup>
                          <m: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bSup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sSub>
                                <m:sSub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bSup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sSub>
                                <m:sSub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fr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</m:sSub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D4BBB4-D37A-38CE-D704-0BF3E6B80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757" y="2693450"/>
                <a:ext cx="6472477" cy="462563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19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4EC41-1114-4789-8566-C352089B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41"/>
            <a:ext cx="10515600" cy="707887"/>
          </a:xfrm>
        </p:spPr>
        <p:txBody>
          <a:bodyPr>
            <a:normAutofit/>
          </a:bodyPr>
          <a:lstStyle/>
          <a:p>
            <a:pPr algn="ctr"/>
            <a:r>
              <a:rPr lang="fr-BE" dirty="0">
                <a:latin typeface="+mn-lt"/>
                <a:cs typeface="Times New Roman" panose="02020603050405020304" pitchFamily="18" charset="0"/>
              </a:rPr>
              <a:t>Collisions in quantum </a:t>
            </a:r>
            <a:r>
              <a:rPr lang="fr-BE" dirty="0" err="1">
                <a:latin typeface="+mn-lt"/>
                <a:cs typeface="Times New Roman" panose="02020603050405020304" pitchFamily="18" charset="0"/>
              </a:rPr>
              <a:t>framework</a:t>
            </a:r>
            <a:endParaRPr lang="en-GB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34272B4F-975D-469C-98FC-7AE2B9930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97494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CD25A74-0DA3-4C12-B73F-40999C8A2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C3E099-760B-4186-228D-A92D5A3F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5093C1-3A22-4FD3-9A2D-0EF7936C6C7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1E64A-DC1D-983D-E4AF-E926613DA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165" y="2115208"/>
            <a:ext cx="5593565" cy="3292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792E39-B66D-28EF-8526-CDFF6E0BFD5B}"/>
                  </a:ext>
                </a:extLst>
              </p:cNvPr>
              <p:cNvSpPr txBox="1"/>
              <p:nvPr/>
            </p:nvSpPr>
            <p:spPr>
              <a:xfrm>
                <a:off x="2651517" y="1635019"/>
                <a:ext cx="5989805" cy="57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Before collision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BE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d>
                      <m:dPr>
                        <m:begChr m:val=""/>
                        <m:endChr m:val="⟩"/>
                        <m:ctrlP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B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begChr m:val=""/>
                        <m:endChr m:val="⟩"/>
                        <m:ctrlPr>
                          <a:rPr lang="fr-BE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BE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begChr m:val=""/>
                        <m:endChr m:val="⟩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792E39-B66D-28EF-8526-CDFF6E0BF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17" y="1635019"/>
                <a:ext cx="5989805" cy="572144"/>
              </a:xfrm>
              <a:prstGeom prst="rect">
                <a:avLst/>
              </a:prstGeom>
              <a:blipFill>
                <a:blip r:embed="rId5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FE79721-DFE0-E1B0-5954-E02BCCD6CCA2}"/>
              </a:ext>
            </a:extLst>
          </p:cNvPr>
          <p:cNvSpPr txBox="1"/>
          <p:nvPr/>
        </p:nvSpPr>
        <p:spPr>
          <a:xfrm>
            <a:off x="1670467" y="819431"/>
            <a:ext cx="3530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Internal states of colliding particles ( electronic, vibrational, rotational, spin states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 …)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E44C31-6A31-CF1F-CDAE-A89A0D068288}"/>
              </a:ext>
            </a:extLst>
          </p:cNvPr>
          <p:cNvSpPr txBox="1"/>
          <p:nvPr/>
        </p:nvSpPr>
        <p:spPr>
          <a:xfrm>
            <a:off x="5450181" y="925652"/>
            <a:ext cx="413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relative rotation of colliding particles (initial partial wave)</a:t>
            </a:r>
            <a:endParaRPr lang="en-CA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57E428-7C7E-D164-1BEB-EBB0C9402CF1}"/>
                  </a:ext>
                </a:extLst>
              </p:cNvPr>
              <p:cNvSpPr txBox="1"/>
              <p:nvPr/>
            </p:nvSpPr>
            <p:spPr>
              <a:xfrm>
                <a:off x="2428128" y="5285412"/>
                <a:ext cx="6213194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collision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/>
                              <m: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sub>
                        </m:sSub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en-GB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GB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𝐶𝐷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sSub>
                          <m:sSubPr>
                            <m:ctrlPr>
                              <a:rPr lang="en-GB" i="1" dirty="0" smtClean="0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b="0" i="1" dirty="0" smtClean="0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dirty="0" smtClean="0">
                                <a:solidFill>
                                  <a:schemeClr val="accent5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𝑐𝑑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accent5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accent5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accent5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lang="en-GB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fr-B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GB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GB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fr-B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fr-BE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fr-BE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BE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𝑐𝑑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57E428-7C7E-D164-1BEB-EBB0C9402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28" y="5285412"/>
                <a:ext cx="6213194" cy="980718"/>
              </a:xfrm>
              <a:prstGeom prst="rect">
                <a:avLst/>
              </a:prstGeom>
              <a:blipFill>
                <a:blip r:embed="rId6"/>
                <a:stretch>
                  <a:fillRect l="-784" t="-24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B9CBAD25-57FE-E04E-3EA7-C8142AFE9D41}"/>
              </a:ext>
            </a:extLst>
          </p:cNvPr>
          <p:cNvSpPr txBox="1"/>
          <p:nvPr/>
        </p:nvSpPr>
        <p:spPr>
          <a:xfrm>
            <a:off x="3795921" y="6211669"/>
            <a:ext cx="324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Internal states of scattered particles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69E80A-A204-BE10-0FD8-2232A10FD0FB}"/>
              </a:ext>
            </a:extLst>
          </p:cNvPr>
          <p:cNvSpPr txBox="1"/>
          <p:nvPr/>
        </p:nvSpPr>
        <p:spPr>
          <a:xfrm>
            <a:off x="6795880" y="6179966"/>
            <a:ext cx="413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relative rotation of scattered particles (final partial wave)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B8C0FCFF-6076-A60A-ADFE-791236E33A96}"/>
              </a:ext>
            </a:extLst>
          </p:cNvPr>
          <p:cNvSpPr/>
          <p:nvPr/>
        </p:nvSpPr>
        <p:spPr>
          <a:xfrm>
            <a:off x="8446770" y="2720340"/>
            <a:ext cx="640080" cy="221639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816BF4-FEDF-94AB-357B-E07EBCA17FAA}"/>
              </a:ext>
            </a:extLst>
          </p:cNvPr>
          <p:cNvSpPr txBox="1"/>
          <p:nvPr/>
        </p:nvSpPr>
        <p:spPr>
          <a:xfrm>
            <a:off x="9086850" y="2998913"/>
            <a:ext cx="2397227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S-matrix: transition amplitude</a:t>
            </a:r>
          </a:p>
          <a:p>
            <a:endParaRPr lang="en-US" dirty="0"/>
          </a:p>
          <a:p>
            <a:r>
              <a:rPr lang="en-US" dirty="0"/>
              <a:t>S-matrix is unitary</a:t>
            </a:r>
            <a:endParaRPr lang="en-C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43F23F-D2FB-C0BC-CAAC-A7C2454F08E0}"/>
              </a:ext>
            </a:extLst>
          </p:cNvPr>
          <p:cNvSpPr txBox="1"/>
          <p:nvPr/>
        </p:nvSpPr>
        <p:spPr>
          <a:xfrm>
            <a:off x="7434031" y="1661103"/>
            <a:ext cx="250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Ingoing wave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6224F-3AD0-8C04-BD95-B6359AC01C54}"/>
              </a:ext>
            </a:extLst>
          </p:cNvPr>
          <p:cNvSpPr txBox="1"/>
          <p:nvPr/>
        </p:nvSpPr>
        <p:spPr>
          <a:xfrm>
            <a:off x="8545999" y="5720544"/>
            <a:ext cx="250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Outgoing wave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C52AD-0D10-BE96-F819-E46B4AD3E0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0286" y="787990"/>
            <a:ext cx="1813717" cy="1181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2952B-7D55-BE80-0F71-EBB64A2C4FDF}"/>
              </a:ext>
            </a:extLst>
          </p:cNvPr>
          <p:cNvSpPr txBox="1"/>
          <p:nvPr/>
        </p:nvSpPr>
        <p:spPr>
          <a:xfrm>
            <a:off x="9214746" y="1947515"/>
            <a:ext cx="3675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Yu Liu et al. Annu. Rev. Phys. Chem, </a:t>
            </a:r>
            <a:r>
              <a:rPr lang="en-US" sz="800" b="1" dirty="0"/>
              <a:t>73</a:t>
            </a:r>
            <a:r>
              <a:rPr lang="en-US" sz="800" dirty="0"/>
              <a:t>, 73-96 (2022)  </a:t>
            </a:r>
            <a:endParaRPr lang="en-CA" sz="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2DC143-653B-1ADE-814B-7601D33714B6}"/>
              </a:ext>
            </a:extLst>
          </p:cNvPr>
          <p:cNvCxnSpPr/>
          <p:nvPr/>
        </p:nvCxnSpPr>
        <p:spPr>
          <a:xfrm>
            <a:off x="9147023" y="1103651"/>
            <a:ext cx="892578" cy="109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88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843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Partial wave phase locking mechanism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9AC29-FCD0-1EE6-9304-A8848B8C1963}"/>
              </a:ext>
            </a:extLst>
          </p:cNvPr>
          <p:cNvSpPr txBox="1"/>
          <p:nvPr/>
        </p:nvSpPr>
        <p:spPr>
          <a:xfrm>
            <a:off x="1340877" y="812118"/>
            <a:ext cx="1025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Cambria Math" panose="02040503050406030204" pitchFamily="18" charset="0"/>
            </a:endParaRPr>
          </a:p>
          <a:p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200FC-7615-5198-C379-0758ADAC687C}"/>
              </a:ext>
            </a:extLst>
          </p:cNvPr>
          <p:cNvSpPr txBox="1"/>
          <p:nvPr/>
        </p:nvSpPr>
        <p:spPr>
          <a:xfrm>
            <a:off x="450931" y="2490144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Final state: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26A612-9243-AD1D-0470-5A1377722252}"/>
                  </a:ext>
                </a:extLst>
              </p:cNvPr>
              <p:cNvSpPr txBox="1"/>
              <p:nvPr/>
            </p:nvSpPr>
            <p:spPr>
              <a:xfrm>
                <a:off x="1055566" y="3012713"/>
                <a:ext cx="1979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b="1" dirty="0"/>
                  <a:t> distribution</a:t>
                </a:r>
                <a:endParaRPr lang="en-C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26A612-9243-AD1D-0470-5A1377722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6" y="3012713"/>
                <a:ext cx="1979266" cy="369332"/>
              </a:xfrm>
              <a:prstGeom prst="rect">
                <a:avLst/>
              </a:prstGeom>
              <a:blipFill>
                <a:blip r:embed="rId4"/>
                <a:stretch>
                  <a:fillRect l="-923" t="-6557" b="-262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C403DB80-CC34-6FEE-46C9-021A57710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578" y="3700484"/>
            <a:ext cx="4345724" cy="16570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590EEC0-31F4-E1B0-95C9-47109EDB64A3}"/>
              </a:ext>
            </a:extLst>
          </p:cNvPr>
          <p:cNvSpPr txBox="1"/>
          <p:nvPr/>
        </p:nvSpPr>
        <p:spPr>
          <a:xfrm>
            <a:off x="9592837" y="3018693"/>
            <a:ext cx="2007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cross section</a:t>
            </a:r>
            <a:endParaRPr lang="en-CA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B59C3-C815-C358-1E86-75AF68AEF845}"/>
              </a:ext>
            </a:extLst>
          </p:cNvPr>
          <p:cNvSpPr txBox="1"/>
          <p:nvPr/>
        </p:nvSpPr>
        <p:spPr>
          <a:xfrm>
            <a:off x="5266179" y="2874213"/>
            <a:ext cx="200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Partial wave cross section</a:t>
            </a:r>
            <a:endParaRPr lang="en-CA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17FE4F-E4C4-0B44-E1BD-EB7084525128}"/>
              </a:ext>
            </a:extLst>
          </p:cNvPr>
          <p:cNvSpPr txBox="1"/>
          <p:nvPr/>
        </p:nvSpPr>
        <p:spPr>
          <a:xfrm>
            <a:off x="9439590" y="5522545"/>
            <a:ext cx="1763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E=50 </a:t>
            </a:r>
            <a:r>
              <a:rPr lang="en-US" dirty="0" err="1"/>
              <a:t>mK</a:t>
            </a:r>
            <a:endParaRPr lang="en-US" dirty="0"/>
          </a:p>
          <a:p>
            <a:r>
              <a:rPr lang="en-US" dirty="0"/>
              <a:t>80 partial waves and 5000 contributions !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8C7500A-B491-818A-8ACF-F37F43A932E8}"/>
                  </a:ext>
                </a:extLst>
              </p:cNvPr>
              <p:cNvSpPr txBox="1"/>
              <p:nvPr/>
            </p:nvSpPr>
            <p:spPr>
              <a:xfrm>
                <a:off x="450931" y="735290"/>
                <a:ext cx="9870402" cy="405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Initial state: </a:t>
                </a:r>
                <a:r>
                  <a:rPr lang="en-US" dirty="0"/>
                  <a:t>hyperfine-excited</a:t>
                </a:r>
                <a:r>
                  <a:rPr lang="en-CA" sz="18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87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𝑅𝑏</m:t>
                        </m:r>
                      </m:e>
                    </m:sPre>
                  </m:oMath>
                </a14:m>
                <a:r>
                  <a:rPr lang="en-CA" sz="1800" dirty="0"/>
                  <a:t> atom (F=2) and a </a:t>
                </a:r>
                <a:r>
                  <a:rPr lang="en-CA" dirty="0"/>
                  <a:t>ground state</a:t>
                </a:r>
                <a:r>
                  <a:rPr lang="en-CA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Pre>
                          <m:sPrePr>
                            <m:ctrlPr>
                              <a:rPr lang="en-CA" sz="18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𝑆𝑟</m:t>
                            </m:r>
                          </m:e>
                        </m:sPre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CA" sz="1800" dirty="0"/>
                  <a:t>iom (S=</a:t>
                </a:r>
                <a:r>
                  <a:rPr lang="en-CA" dirty="0"/>
                  <a:t>1/2</a:t>
                </a:r>
                <a:r>
                  <a:rPr lang="en-CA" sz="1800" dirty="0"/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8C7500A-B491-818A-8ACF-F37F43A93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31" y="735290"/>
                <a:ext cx="9870402" cy="405945"/>
              </a:xfrm>
              <a:prstGeom prst="rect">
                <a:avLst/>
              </a:prstGeom>
              <a:blipFill>
                <a:blip r:embed="rId6"/>
                <a:stretch>
                  <a:fillRect l="-556" t="-1515" b="-227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E682B6A0-575A-4057-BF81-C46CC10B7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28" y="3543628"/>
            <a:ext cx="2751058" cy="213378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FCAC8D-9F10-C422-3D00-B4232861D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0819" y="3543628"/>
            <a:ext cx="3910002" cy="192858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480B0BA-474B-F39C-0334-BC8885D3ECC9}"/>
              </a:ext>
            </a:extLst>
          </p:cNvPr>
          <p:cNvSpPr txBox="1"/>
          <p:nvPr/>
        </p:nvSpPr>
        <p:spPr>
          <a:xfrm>
            <a:off x="1742230" y="6365317"/>
            <a:ext cx="372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Devolder et al. PRR </a:t>
            </a:r>
            <a:r>
              <a:rPr lang="en-US" sz="1400" b="1" dirty="0"/>
              <a:t>5</a:t>
            </a:r>
            <a:r>
              <a:rPr lang="en-US" sz="1400" dirty="0"/>
              <a:t>, L042025 (2023)</a:t>
            </a:r>
            <a:endParaRPr lang="en-CA" sz="14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5ABD64-7B50-45D6-7765-5731B664AF98}"/>
              </a:ext>
            </a:extLst>
          </p:cNvPr>
          <p:cNvCxnSpPr>
            <a:cxnSpLocks/>
          </p:cNvCxnSpPr>
          <p:nvPr/>
        </p:nvCxnSpPr>
        <p:spPr>
          <a:xfrm>
            <a:off x="10119307" y="4093858"/>
            <a:ext cx="0" cy="516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C8F754-1184-4BE9-28EE-1D0A455B0D81}"/>
              </a:ext>
            </a:extLst>
          </p:cNvPr>
          <p:cNvSpPr txBox="1"/>
          <p:nvPr/>
        </p:nvSpPr>
        <p:spPr>
          <a:xfrm>
            <a:off x="10048976" y="4132770"/>
            <a:ext cx="9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x2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8F93C1-2A21-336A-F280-87B4E0808C27}"/>
                  </a:ext>
                </a:extLst>
              </p:cNvPr>
              <p:cNvSpPr txBox="1"/>
              <p:nvPr/>
            </p:nvSpPr>
            <p:spPr>
              <a:xfrm>
                <a:off x="1035318" y="1119910"/>
                <a:ext cx="2809744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2,−1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2,0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08F93C1-2A21-336A-F280-87B4E0808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" y="1119910"/>
                <a:ext cx="2809744" cy="5722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8439-E1BF-8019-CBB4-DB1E34EBD1CE}"/>
                  </a:ext>
                </a:extLst>
              </p:cNvPr>
              <p:cNvSpPr txBox="1"/>
              <p:nvPr/>
            </p:nvSpPr>
            <p:spPr>
              <a:xfrm>
                <a:off x="1055566" y="1778213"/>
                <a:ext cx="4308872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8439-E1BF-8019-CBB4-DB1E34EBD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6" y="1778213"/>
                <a:ext cx="4308872" cy="5722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263A3C-78C4-88CD-D922-2B6342ED75F2}"/>
                  </a:ext>
                </a:extLst>
              </p:cNvPr>
              <p:cNvSpPr txBox="1"/>
              <p:nvPr/>
            </p:nvSpPr>
            <p:spPr>
              <a:xfrm>
                <a:off x="1764877" y="2384072"/>
                <a:ext cx="2080185" cy="517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1,0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𝑅𝑏</m:t>
                          </m:r>
                        </m:sub>
                      </m:sSub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263A3C-78C4-88CD-D922-2B6342ED7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877" y="2384072"/>
                <a:ext cx="2080185" cy="5177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24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4EC41-1114-4789-8566-C352089B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55"/>
            <a:ext cx="10515600" cy="707887"/>
          </a:xfrm>
        </p:spPr>
        <p:txBody>
          <a:bodyPr>
            <a:normAutofit/>
          </a:bodyPr>
          <a:lstStyle/>
          <a:p>
            <a:pPr algn="ctr"/>
            <a:r>
              <a:rPr lang="fr-BE" dirty="0">
                <a:latin typeface="+mn-lt"/>
              </a:rPr>
              <a:t>Main observable: Cross section</a:t>
            </a:r>
            <a:endParaRPr lang="en-GB" dirty="0">
              <a:latin typeface="+mn-lt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34272B4F-975D-469C-98FC-7AE2B9930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97494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CD25A74-0DA3-4C12-B73F-40999C8A2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C3E099-760B-4186-228D-A92D5A3F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5093C1-3A22-4FD3-9A2D-0EF7936C6C71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5">
                <a:extLst>
                  <a:ext uri="{FF2B5EF4-FFF2-40B4-BE49-F238E27FC236}">
                    <a16:creationId xmlns:a16="http://schemas.microsoft.com/office/drawing/2014/main" id="{2384CE4D-E1EE-CEC7-442D-083E1E638973}"/>
                  </a:ext>
                </a:extLst>
              </p:cNvPr>
              <p:cNvSpPr txBox="1"/>
              <p:nvPr/>
            </p:nvSpPr>
            <p:spPr>
              <a:xfrm>
                <a:off x="3048699" y="4040163"/>
                <a:ext cx="6094602" cy="974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</m:sub>
                            <m:sup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𝑎𝑏</m:t>
                                          </m:r>
                                          <m:r>
                                            <a:rPr lang="fr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  <m: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𝑐𝑑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  <m:sup>
                                              <m: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sSubSup>
                                            <m:sSubSupPr>
                                              <m:ctrlP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  <m:sup>
                                              <m: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ZoneTexte 15">
                <a:extLst>
                  <a:ext uri="{FF2B5EF4-FFF2-40B4-BE49-F238E27FC236}">
                    <a16:creationId xmlns:a16="http://schemas.microsoft.com/office/drawing/2014/main" id="{2384CE4D-E1EE-CEC7-442D-083E1E638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99" y="4040163"/>
                <a:ext cx="6094602" cy="974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082348-C448-5A7E-AAEF-578CA777944E}"/>
                  </a:ext>
                </a:extLst>
              </p:cNvPr>
              <p:cNvSpPr txBox="1"/>
              <p:nvPr/>
            </p:nvSpPr>
            <p:spPr>
              <a:xfrm>
                <a:off x="473428" y="3332734"/>
                <a:ext cx="10880372" cy="79397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Cross section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  <m:r>
                          <a:rPr lang="fr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ratio of the number of scattered particles measured in final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to the number of colliding particles prepared in initial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082348-C448-5A7E-AAEF-578CA777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8" y="3332734"/>
                <a:ext cx="10880372" cy="793976"/>
              </a:xfrm>
              <a:prstGeom prst="roundRect">
                <a:avLst/>
              </a:prstGeom>
              <a:blipFill>
                <a:blip r:embed="rId5"/>
                <a:stretch>
                  <a:fillRect l="-56" t="-72727" b="-1106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4CD4AB-5D43-3617-0550-41D621AF6744}"/>
              </a:ext>
            </a:extLst>
          </p:cNvPr>
          <p:cNvCxnSpPr>
            <a:cxnSpLocks/>
          </p:cNvCxnSpPr>
          <p:nvPr/>
        </p:nvCxnSpPr>
        <p:spPr>
          <a:xfrm flipV="1">
            <a:off x="4313624" y="5015110"/>
            <a:ext cx="1326809" cy="991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9674C-D8D0-DB9C-DFCF-1C9B942EA37B}"/>
                  </a:ext>
                </a:extLst>
              </p:cNvPr>
              <p:cNvSpPr txBox="1"/>
              <p:nvPr/>
            </p:nvSpPr>
            <p:spPr>
              <a:xfrm>
                <a:off x="1797367" y="5131656"/>
                <a:ext cx="2640328" cy="167393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Incoherent sum over the initial partial wave because impossibility to prepare at a specific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B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BE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BE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 </a:t>
                </a:r>
                <a:endParaRPr lang="en-CA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49674C-D8D0-DB9C-DFCF-1C9B942E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67" y="5131656"/>
                <a:ext cx="2640328" cy="1673933"/>
              </a:xfrm>
              <a:prstGeom prst="roundRect">
                <a:avLst/>
              </a:prstGeom>
              <a:blipFill>
                <a:blip r:embed="rId6"/>
                <a:stretch>
                  <a:fillRect l="-14483" b="-5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1401DD-7742-7EC9-0D72-1004623EB554}"/>
              </a:ext>
            </a:extLst>
          </p:cNvPr>
          <p:cNvCxnSpPr>
            <a:cxnSpLocks/>
          </p:cNvCxnSpPr>
          <p:nvPr/>
        </p:nvCxnSpPr>
        <p:spPr>
          <a:xfrm flipH="1" flipV="1">
            <a:off x="6351639" y="5008497"/>
            <a:ext cx="1932212" cy="1089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35B316-DAF1-F3F7-85BC-CA44749E9992}"/>
                  </a:ext>
                </a:extLst>
              </p:cNvPr>
              <p:cNvSpPr txBox="1"/>
              <p:nvPr/>
            </p:nvSpPr>
            <p:spPr>
              <a:xfrm>
                <a:off x="8283851" y="5152941"/>
                <a:ext cx="2640328" cy="167393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Incoherent sum over the final partial wave because impossibility to measure a specific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B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BE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BE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BE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35B316-DAF1-F3F7-85BC-CA44749E9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51" y="5152941"/>
                <a:ext cx="2640328" cy="1673933"/>
              </a:xfrm>
              <a:prstGeom prst="roundRect">
                <a:avLst/>
              </a:prstGeom>
              <a:blipFill>
                <a:blip r:embed="rId7"/>
                <a:stretch>
                  <a:fillRect l="-14483" b="-498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327657F-8C75-DA86-995E-79B99562E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3558" y="851399"/>
            <a:ext cx="4020111" cy="23815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DB7786-3F06-75F7-F086-C0EF32F7E667}"/>
                  </a:ext>
                </a:extLst>
              </p:cNvPr>
              <p:cNvSpPr txBox="1"/>
              <p:nvPr/>
            </p:nvSpPr>
            <p:spPr>
              <a:xfrm>
                <a:off x="558767" y="1410808"/>
                <a:ext cx="3691890" cy="1367467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the (current) experiments, what can we control in the preparation?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Internal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GB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-    Relative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DB7786-3F06-75F7-F086-C0EF32F7E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67" y="1410808"/>
                <a:ext cx="3691890" cy="1367467"/>
              </a:xfrm>
              <a:prstGeom prst="roundRect">
                <a:avLst/>
              </a:prstGeom>
              <a:blipFill>
                <a:blip r:embed="rId9"/>
                <a:stretch>
                  <a:fillRect t="-441" b="-418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28D5CD-5709-5047-B333-BA623880E87E}"/>
                  </a:ext>
                </a:extLst>
              </p:cNvPr>
              <p:cNvSpPr txBox="1"/>
              <p:nvPr/>
            </p:nvSpPr>
            <p:spPr>
              <a:xfrm>
                <a:off x="8610600" y="1638527"/>
                <a:ext cx="3190490" cy="75453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Measurement: number of molecules in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endParaRPr lang="en-CA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28D5CD-5709-5047-B333-BA623880E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638527"/>
                <a:ext cx="3190490" cy="754533"/>
              </a:xfrm>
              <a:prstGeom prst="roundRect">
                <a:avLst/>
              </a:prstGeom>
              <a:blipFill>
                <a:blip r:embed="rId10"/>
                <a:stretch>
                  <a:fillRect l="-381" t="-40476" r="-8762" b="-1158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705E118-164B-125E-CEE8-6C57AEE60EB1}"/>
              </a:ext>
            </a:extLst>
          </p:cNvPr>
          <p:cNvSpPr txBox="1"/>
          <p:nvPr/>
        </p:nvSpPr>
        <p:spPr>
          <a:xfrm>
            <a:off x="5640433" y="2963863"/>
            <a:ext cx="4341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from N. E. Henriksen and F. Y. Hansen “Theories of molecular reaction dynamics”</a:t>
            </a:r>
            <a:endParaRPr lang="en-CA" sz="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475B92-B448-AD26-E3F3-71A7F49A863F}"/>
                  </a:ext>
                </a:extLst>
              </p:cNvPr>
              <p:cNvSpPr txBox="1"/>
              <p:nvPr/>
            </p:nvSpPr>
            <p:spPr>
              <a:xfrm>
                <a:off x="6886276" y="4728778"/>
                <a:ext cx="5500495" cy="431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sSub>
                            <m:sSub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  <m:sSup>
                            <m:sSup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sSub>
                            <m:sSubPr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  <m:sSup>
                            <m:sSupPr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sSub>
                            <m:sSubPr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  <m:sSup>
                            <m:sSupPr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475B92-B448-AD26-E3F3-71A7F49A8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76" y="4728778"/>
                <a:ext cx="5500495" cy="431657"/>
              </a:xfrm>
              <a:prstGeom prst="rect">
                <a:avLst/>
              </a:prstGeom>
              <a:blipFill>
                <a:blip r:embed="rId1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4EC41-1114-4789-8566-C352089B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707887"/>
          </a:xfrm>
        </p:spPr>
        <p:txBody>
          <a:bodyPr>
            <a:normAutofit/>
          </a:bodyPr>
          <a:lstStyle/>
          <a:p>
            <a:pPr algn="ctr"/>
            <a:r>
              <a:rPr lang="fr-BE" dirty="0" err="1">
                <a:latin typeface="+mn-lt"/>
              </a:rPr>
              <a:t>Coherent</a:t>
            </a:r>
            <a:r>
              <a:rPr lang="fr-BE" dirty="0">
                <a:latin typeface="+mn-lt"/>
              </a:rPr>
              <a:t> control of collisions</a:t>
            </a:r>
            <a:endParaRPr lang="en-GB" dirty="0">
              <a:latin typeface="+mn-lt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34272B4F-975D-469C-98FC-7AE2B9930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97494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CD25A74-0DA3-4C12-B73F-40999C8A2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85E1682F-5A17-A136-2317-B22FE7A00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3" y="1716121"/>
            <a:ext cx="6647080" cy="2645549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C3E099-760B-4186-228D-A92D5A3FB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5093C1-3A22-4FD3-9A2D-0EF7936C6C71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1EE334-B8C0-3D6A-17BC-52C8F55D6C07}"/>
                  </a:ext>
                </a:extLst>
              </p:cNvPr>
              <p:cNvSpPr txBox="1"/>
              <p:nvPr/>
            </p:nvSpPr>
            <p:spPr>
              <a:xfrm>
                <a:off x="7567893" y="2271204"/>
                <a:ext cx="619337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𝑖𝑛𝑖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1EE334-B8C0-3D6A-17BC-52C8F55D6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893" y="2271204"/>
                <a:ext cx="619337" cy="312650"/>
              </a:xfrm>
              <a:prstGeom prst="rect">
                <a:avLst/>
              </a:prstGeom>
              <a:blipFill>
                <a:blip r:embed="rId5"/>
                <a:stretch>
                  <a:fillRect l="-85294" t="-217647" r="-108824" b="-3156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0C849F-F296-7501-7D92-ECC3D208907A}"/>
                  </a:ext>
                </a:extLst>
              </p:cNvPr>
              <p:cNvSpPr txBox="1"/>
              <p:nvPr/>
            </p:nvSpPr>
            <p:spPr>
              <a:xfrm>
                <a:off x="11041991" y="2271204"/>
                <a:ext cx="551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0C849F-F296-7501-7D92-ECC3D2089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991" y="2271204"/>
                <a:ext cx="551113" cy="276999"/>
              </a:xfrm>
              <a:prstGeom prst="rect">
                <a:avLst/>
              </a:prstGeom>
              <a:blipFill>
                <a:blip r:embed="rId6"/>
                <a:stretch>
                  <a:fillRect l="-71429" t="-177778" r="-102198" b="-26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C81C58-CB6A-B4F4-6651-BE9127B89893}"/>
                  </a:ext>
                </a:extLst>
              </p:cNvPr>
              <p:cNvSpPr txBox="1"/>
              <p:nvPr/>
            </p:nvSpPr>
            <p:spPr>
              <a:xfrm>
                <a:off x="9507751" y="1013221"/>
                <a:ext cx="3419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C81C58-CB6A-B4F4-6651-BE9127B89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51" y="1013221"/>
                <a:ext cx="341953" cy="276999"/>
              </a:xfrm>
              <a:prstGeom prst="rect">
                <a:avLst/>
              </a:prstGeom>
              <a:blipFill>
                <a:blip r:embed="rId7"/>
                <a:stretch>
                  <a:fillRect l="-117857" t="-171739" r="-164286" b="-2630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43642B-3BDE-3512-69DD-A50CB53D7EF4}"/>
                  </a:ext>
                </a:extLst>
              </p:cNvPr>
              <p:cNvSpPr txBox="1"/>
              <p:nvPr/>
            </p:nvSpPr>
            <p:spPr>
              <a:xfrm>
                <a:off x="9507751" y="3350500"/>
                <a:ext cx="3419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43642B-3BDE-3512-69DD-A50CB53D7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51" y="3350500"/>
                <a:ext cx="341953" cy="276999"/>
              </a:xfrm>
              <a:prstGeom prst="rect">
                <a:avLst/>
              </a:prstGeom>
              <a:blipFill>
                <a:blip r:embed="rId8"/>
                <a:stretch>
                  <a:fillRect l="-117857" t="-177778" r="-164286" b="-26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36DB3B-FB96-C18C-F7CA-D16B90C3DB95}"/>
              </a:ext>
            </a:extLst>
          </p:cNvPr>
          <p:cNvCxnSpPr>
            <a:stCxn id="4" idx="3"/>
            <a:endCxn id="10" idx="1"/>
          </p:cNvCxnSpPr>
          <p:nvPr/>
        </p:nvCxnSpPr>
        <p:spPr>
          <a:xfrm flipV="1">
            <a:off x="8187230" y="1151721"/>
            <a:ext cx="1320521" cy="127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EA4A6B-E316-33D2-429E-775A05417313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8187230" y="2427529"/>
            <a:ext cx="1320521" cy="106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9597F2-B694-64D6-CF94-066A17145D95}"/>
              </a:ext>
            </a:extLst>
          </p:cNvPr>
          <p:cNvCxnSpPr>
            <a:stCxn id="10" idx="3"/>
            <a:endCxn id="7" idx="1"/>
          </p:cNvCxnSpPr>
          <p:nvPr/>
        </p:nvCxnSpPr>
        <p:spPr>
          <a:xfrm>
            <a:off x="9849704" y="1151721"/>
            <a:ext cx="1192287" cy="125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B047DD-9DC6-7AA7-122C-73EDA56566CA}"/>
              </a:ext>
            </a:extLst>
          </p:cNvPr>
          <p:cNvCxnSpPr>
            <a:stCxn id="11" idx="3"/>
            <a:endCxn id="7" idx="1"/>
          </p:cNvCxnSpPr>
          <p:nvPr/>
        </p:nvCxnSpPr>
        <p:spPr>
          <a:xfrm flipV="1">
            <a:off x="9849704" y="2409704"/>
            <a:ext cx="1192287" cy="1079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2897E5-EA2A-AB00-9A11-724EEF79B6E8}"/>
                  </a:ext>
                </a:extLst>
              </p:cNvPr>
              <p:cNvSpPr txBox="1"/>
              <p:nvPr/>
            </p:nvSpPr>
            <p:spPr>
              <a:xfrm>
                <a:off x="8270602" y="1332914"/>
                <a:ext cx="4059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2897E5-EA2A-AB00-9A11-724EEF79B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602" y="1332914"/>
                <a:ext cx="405945" cy="276999"/>
              </a:xfrm>
              <a:prstGeom prst="rect">
                <a:avLst/>
              </a:prstGeom>
              <a:blipFill>
                <a:blip r:embed="rId9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C77308-A85F-A706-3C15-7E5124C43438}"/>
                  </a:ext>
                </a:extLst>
              </p:cNvPr>
              <p:cNvSpPr txBox="1"/>
              <p:nvPr/>
            </p:nvSpPr>
            <p:spPr>
              <a:xfrm>
                <a:off x="10383941" y="1332914"/>
                <a:ext cx="686021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𝑓𝑖𝑛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C77308-A85F-A706-3C15-7E5124C43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941" y="1332914"/>
                <a:ext cx="686021" cy="299249"/>
              </a:xfrm>
              <a:prstGeom prst="rect">
                <a:avLst/>
              </a:prstGeom>
              <a:blipFill>
                <a:blip r:embed="rId10"/>
                <a:stretch>
                  <a:fillRect l="-7080" r="-6195" b="-28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34C0B8-E816-7854-81C5-710C1AB78734}"/>
                  </a:ext>
                </a:extLst>
              </p:cNvPr>
              <p:cNvSpPr txBox="1"/>
              <p:nvPr/>
            </p:nvSpPr>
            <p:spPr>
              <a:xfrm>
                <a:off x="10379805" y="3142771"/>
                <a:ext cx="691343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𝑓𝑖𝑛</m:t>
                          </m:r>
                        </m:sub>
                      </m:sSub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34C0B8-E816-7854-81C5-710C1AB78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805" y="3142771"/>
                <a:ext cx="691343" cy="299249"/>
              </a:xfrm>
              <a:prstGeom prst="rect">
                <a:avLst/>
              </a:prstGeom>
              <a:blipFill>
                <a:blip r:embed="rId11"/>
                <a:stretch>
                  <a:fillRect l="-7965" r="-6195" b="-28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E4DFFB-11F2-90A7-003C-C270E4CD0C2E}"/>
                  </a:ext>
                </a:extLst>
              </p:cNvPr>
              <p:cNvSpPr txBox="1"/>
              <p:nvPr/>
            </p:nvSpPr>
            <p:spPr>
              <a:xfrm>
                <a:off x="7917774" y="3260623"/>
                <a:ext cx="726801" cy="289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C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E4DFFB-11F2-90A7-003C-C270E4CD0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774" y="3260623"/>
                <a:ext cx="726801" cy="289951"/>
              </a:xfrm>
              <a:prstGeom prst="rect">
                <a:avLst/>
              </a:prstGeom>
              <a:blipFill>
                <a:blip r:embed="rId12"/>
                <a:stretch>
                  <a:fillRect t="-6383" r="-5042" b="-170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B45E95-7019-5628-7533-15D52634DE82}"/>
                  </a:ext>
                </a:extLst>
              </p:cNvPr>
              <p:cNvSpPr txBox="1"/>
              <p:nvPr/>
            </p:nvSpPr>
            <p:spPr>
              <a:xfrm>
                <a:off x="8096512" y="3823653"/>
                <a:ext cx="3164430" cy="102155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Create different paths which interfere with each other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collisional interferometer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B45E95-7019-5628-7533-15D52634D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12" y="3823653"/>
                <a:ext cx="3164430" cy="1021556"/>
              </a:xfrm>
              <a:prstGeom prst="roundRect">
                <a:avLst/>
              </a:prstGeom>
              <a:blipFill>
                <a:blip r:embed="rId13"/>
                <a:stretch>
                  <a:fillRect b="-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5566C9-4B39-5C96-9F62-C6B03435E250}"/>
                  </a:ext>
                </a:extLst>
              </p:cNvPr>
              <p:cNvSpPr txBox="1"/>
              <p:nvPr/>
            </p:nvSpPr>
            <p:spPr>
              <a:xfrm>
                <a:off x="2144989" y="867738"/>
                <a:ext cx="2919828" cy="103092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fr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BE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CA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GB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CA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CA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CA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CA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CA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GB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fr-BE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5566C9-4B39-5C96-9F62-C6B03435E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89" y="867738"/>
                <a:ext cx="2919828" cy="1030921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34">
                <a:extLst>
                  <a:ext uri="{FF2B5EF4-FFF2-40B4-BE49-F238E27FC236}">
                    <a16:creationId xmlns:a16="http://schemas.microsoft.com/office/drawing/2014/main" id="{41FEFC62-5EAB-B959-3953-DBF1F1AD8D51}"/>
                  </a:ext>
                </a:extLst>
              </p:cNvPr>
              <p:cNvSpPr txBox="1"/>
              <p:nvPr/>
            </p:nvSpPr>
            <p:spPr>
              <a:xfrm>
                <a:off x="1238540" y="5179745"/>
                <a:ext cx="9971240" cy="879815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</m:t>
                          </m:r>
                          <m: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/>
                            <m:sup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fr-B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fr-B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fr-B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fr-BE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fr-BE" sz="140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sz="14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fr-BE" sz="14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BE" sz="14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sz="14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fr-BE" sz="1400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fr-BE" sz="1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fr-BE" sz="1400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CA" sz="1400" b="0" i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fr-BE" sz="1400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BE" sz="1400" b="0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BE" sz="1400" b="0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fr-BE" sz="1400" b="0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CA" sz="1400" b="0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CA" sz="1400" b="0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fr-BE" sz="1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fr-BE" sz="1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fr-BE" sz="1400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fr-BE" sz="1400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ℓ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→</m:t>
                                                  </m:r>
                                                  <m:r>
                                                    <a:rPr lang="en-US" sz="1400" b="0" i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𝑐𝑑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ℓ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  <m:sSubSup>
                                                    <m:sSubSupPr>
                                                      <m:ctrlP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ℓ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bSup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fr-BE" sz="1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fr-BE" sz="1400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fr-BE" sz="140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sz="1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fr-BE" sz="1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fr-BE" sz="1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sz="1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fr-BE" sz="14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fr-BE" sz="14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b>
                                            <m:sSubPr>
                                              <m:ctrlPr>
                                                <a:rPr lang="fr-BE" sz="140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BE" sz="1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fr-BE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fr-BE" sz="1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BE" sz="1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fr-BE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b>
                                        <m:sup/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fr-BE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CA" sz="1400" b="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fr-BE" sz="1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fr-BE" sz="1400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CA" sz="1400" b="0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CA" sz="1400" b="0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fr-BE" sz="1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CA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fr-BE" sz="1400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BE" sz="1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CA" sz="1400" b="0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fr-BE" sz="1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CA" sz="1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CA" sz="1400" b="0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fr-BE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CA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CA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CA" sz="1400" b="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CA" sz="1400" b="0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CA" sz="1400" b="0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  <m:sub>
                                                      <m:sSub>
                                                        <m:sSubPr>
                                                          <m:ctrlPr>
                                                            <a:rPr lang="en-CA" sz="1400" b="0" i="1" smtClean="0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CA" sz="1400" b="0" i="1" smtClean="0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CA" sz="1400" b="0" i="1" smtClean="0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  <m:sSub>
                                                        <m:sSubPr>
                                                          <m:ctrlPr>
                                                            <a:rPr lang="en-CA" sz="1400" b="0" i="1" smtClean="0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CA" sz="1400" b="0" i="1" smtClean="0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𝑏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CA" sz="1400" b="0" i="1" smtClean="0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sub>
                                                  </m:sSub>
                                                  <m:r>
                                                    <a:rPr lang="en-CA" sz="1400" b="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CA" sz="1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CA" sz="1400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  <m:sub>
                                                      <m:sSub>
                                                        <m:sSubPr>
                                                          <m:ctrlPr>
                                                            <a:rPr lang="en-CA" sz="1400" i="1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CA" sz="1400" i="1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𝑎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CA" sz="1400" b="0" i="1" smtClean="0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  <m:sSub>
                                                        <m:sSubPr>
                                                          <m:ctrlPr>
                                                            <a:rPr lang="en-CA" sz="1400" b="0" i="1" smtClean="0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CA" sz="1400" b="0" i="1" smtClean="0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𝑏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CA" sz="1400" b="0" i="1" smtClean="0">
                                                              <a:solidFill>
                                                                <a:srgbClr val="00B0F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sub>
                                                  </m:sSub>
                                                </m:e>
                                              </m:d>
                                            </m:sup>
                                          </m:sSup>
                                          <m:sSubSup>
                                            <m:sSubSupPr>
                                              <m:ctrlPr>
                                                <a:rPr lang="fr-BE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sz="1400" b="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sz="1400" b="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BE" sz="1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BE" sz="1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en-US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𝑐𝑑</m:t>
                                              </m:r>
                                              <m:r>
                                                <a:rPr lang="fr-BE" sz="140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sSubSup>
                                                <m:sSubSup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sub>
                                            <m:sup>
                                              <m:r>
                                                <a:rPr lang="fr-BE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fr-BE" sz="1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fr-BE" sz="140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BE" sz="1400" b="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sz="1400" b="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fr-BE" sz="140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BE" sz="1400" b="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sz="1400" b="0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BE" sz="1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BE" sz="14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en-US" sz="1400" b="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𝑐𝑑</m:t>
                                              </m:r>
                                              <m:r>
                                                <a:rPr lang="fr-BE" sz="1400" i="1" smtClean="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sSubSup>
                                                <m:sSubSupPr>
                                                  <m:ctrlP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fr-BE" sz="14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9" name="ZoneTexte 34">
                <a:extLst>
                  <a:ext uri="{FF2B5EF4-FFF2-40B4-BE49-F238E27FC236}">
                    <a16:creationId xmlns:a16="http://schemas.microsoft.com/office/drawing/2014/main" id="{41FEFC62-5EAB-B959-3953-DBF1F1AD8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540" y="5179745"/>
                <a:ext cx="9971240" cy="879815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09D02F-2092-E3C9-E63C-CEF0D483DDF5}"/>
              </a:ext>
            </a:extLst>
          </p:cNvPr>
          <p:cNvCxnSpPr>
            <a:cxnSpLocks/>
          </p:cNvCxnSpPr>
          <p:nvPr/>
        </p:nvCxnSpPr>
        <p:spPr>
          <a:xfrm flipV="1">
            <a:off x="7715463" y="5809930"/>
            <a:ext cx="0" cy="522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1DEAF32-55F3-B5A9-D986-5283F517AD79}"/>
              </a:ext>
            </a:extLst>
          </p:cNvPr>
          <p:cNvSpPr txBox="1"/>
          <p:nvPr/>
        </p:nvSpPr>
        <p:spPr>
          <a:xfrm>
            <a:off x="6224160" y="6391800"/>
            <a:ext cx="392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Controlled by tuning the relative phases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6A3DE-CEEC-9707-9884-5822A68C612B}"/>
              </a:ext>
            </a:extLst>
          </p:cNvPr>
          <p:cNvSpPr txBox="1"/>
          <p:nvPr/>
        </p:nvSpPr>
        <p:spPr>
          <a:xfrm>
            <a:off x="3604903" y="4825936"/>
            <a:ext cx="187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Direct term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703C-8A7E-3270-3FE0-A27A21D4FE9C}"/>
              </a:ext>
            </a:extLst>
          </p:cNvPr>
          <p:cNvSpPr txBox="1"/>
          <p:nvPr/>
        </p:nvSpPr>
        <p:spPr>
          <a:xfrm>
            <a:off x="6561657" y="4832009"/>
            <a:ext cx="218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Interference term</a:t>
            </a:r>
            <a:endParaRPr lang="en-C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4EC41-1114-4789-8566-C352089B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64" y="29496"/>
            <a:ext cx="10515600" cy="707887"/>
          </a:xfrm>
          <a:prstGeom prst="round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r-BE" dirty="0">
                <a:latin typeface="+mn-lt"/>
              </a:rPr>
              <a:t>Type of superpositions</a:t>
            </a:r>
            <a:endParaRPr lang="en-GB" dirty="0">
              <a:latin typeface="+mn-lt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34272B4F-975D-469C-98FC-7AE2B9930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CD25A74-0DA3-4C12-B73F-40999C8A2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4B7F4B5-A9DA-4070-996B-CD085C194B54}"/>
                  </a:ext>
                </a:extLst>
              </p:cNvPr>
              <p:cNvSpPr txBox="1"/>
              <p:nvPr/>
            </p:nvSpPr>
            <p:spPr>
              <a:xfrm>
                <a:off x="598714" y="524897"/>
                <a:ext cx="11473543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Interference if :</a:t>
                </a:r>
              </a:p>
              <a:p>
                <a:endParaRPr lang="en-GB" dirty="0">
                  <a:latin typeface="LM Roman 10" panose="00000500000000000000" pitchFamily="50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Same internal energy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Superposition of degenerate magnetic sublevels (m-superposition)</a:t>
                </a:r>
              </a:p>
              <a:p>
                <a:endParaRPr lang="en-GB" dirty="0"/>
              </a:p>
              <a:p>
                <a:endParaRPr lang="en-GB" dirty="0">
                  <a:latin typeface="LM Roman 10" panose="00000500000000000000" pitchFamily="50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dirty="0">
                  <a:latin typeface="LM Roman 10" panose="00000500000000000000" pitchFamily="50" charset="0"/>
                </a:endParaRPr>
              </a:p>
              <a:p>
                <a:endParaRPr lang="en-GB" dirty="0">
                  <a:latin typeface="LM Roman 10" panose="00000500000000000000" pitchFamily="50" charset="0"/>
                </a:endParaRPr>
              </a:p>
              <a:p>
                <a:endParaRPr lang="en-GB" dirty="0">
                  <a:latin typeface="LM Roman 10" panose="00000500000000000000" pitchFamily="50" charset="0"/>
                </a:endParaRPr>
              </a:p>
              <a:p>
                <a:endParaRPr lang="en-GB" dirty="0">
                  <a:latin typeface="LM Roman 10" panose="00000500000000000000" pitchFamily="50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Same internal projection</a:t>
                </a:r>
              </a:p>
              <a:p>
                <a:endParaRPr lang="en-GB" dirty="0">
                  <a:latin typeface="LM Roman 10" panose="00000500000000000000" pitchFamily="50" charset="0"/>
                </a:endParaRPr>
              </a:p>
              <a:p>
                <a:endParaRPr lang="en-GB" dirty="0">
                  <a:latin typeface="LM Roman 10" panose="00000500000000000000" pitchFamily="50" charset="0"/>
                </a:endParaRPr>
              </a:p>
              <a:p>
                <a:endParaRPr lang="fr-BE" b="1" dirty="0">
                  <a:latin typeface="LM Roman 10" panose="00000500000000000000" pitchFamily="50" charset="0"/>
                </a:endParaRPr>
              </a:p>
              <a:p>
                <a:endParaRPr lang="fr-BE" b="1" dirty="0">
                  <a:latin typeface="LM Roman 10" panose="00000500000000000000" pitchFamily="50" charset="0"/>
                </a:endParaRPr>
              </a:p>
              <a:p>
                <a:endParaRPr lang="fr-BE" b="1" dirty="0">
                  <a:latin typeface="LM Roman 10" panose="00000500000000000000" pitchFamily="50" charset="0"/>
                </a:endParaRPr>
              </a:p>
              <a:p>
                <a:endParaRPr lang="fr-BE" b="1" dirty="0">
                  <a:latin typeface="LM Roman 10" panose="00000500000000000000" pitchFamily="50" charset="0"/>
                </a:endParaRPr>
              </a:p>
              <a:p>
                <a:endParaRPr lang="en-GB" dirty="0">
                  <a:latin typeface="LM Roman 10" panose="00000500000000000000" pitchFamily="50" charset="0"/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B4B7F4B5-A9DA-4070-996B-CD085C194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" y="524897"/>
                <a:ext cx="11473543" cy="5078313"/>
              </a:xfrm>
              <a:prstGeom prst="rect">
                <a:avLst/>
              </a:prstGeom>
              <a:blipFill>
                <a:blip r:embed="rId4"/>
                <a:stretch>
                  <a:fillRect l="-425" t="-4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6B1FE9E-BEC2-439B-151F-0A124DB7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5093C1-3A22-4FD3-9A2D-0EF7936C6C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130B0-4ABF-A678-6DB4-A0A57FCD5B94}"/>
              </a:ext>
            </a:extLst>
          </p:cNvPr>
          <p:cNvSpPr txBox="1"/>
          <p:nvPr/>
        </p:nvSpPr>
        <p:spPr>
          <a:xfrm>
            <a:off x="6430297" y="4173826"/>
            <a:ext cx="12148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59C05D-6DF7-4921-63F1-D8C72A9E2EBF}"/>
                  </a:ext>
                </a:extLst>
              </p:cNvPr>
              <p:cNvSpPr txBox="1"/>
              <p:nvPr/>
            </p:nvSpPr>
            <p:spPr>
              <a:xfrm>
                <a:off x="3541956" y="1636542"/>
                <a:ext cx="3951146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59C05D-6DF7-4921-63F1-D8C72A9E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956" y="1636542"/>
                <a:ext cx="3951146" cy="572273"/>
              </a:xfrm>
              <a:prstGeom prst="rect">
                <a:avLst/>
              </a:prstGeom>
              <a:blipFill>
                <a:blip r:embed="rId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20F26-2583-81DA-68CB-4E86F0FDDD15}"/>
                  </a:ext>
                </a:extLst>
              </p:cNvPr>
              <p:cNvSpPr txBox="1"/>
              <p:nvPr/>
            </p:nvSpPr>
            <p:spPr>
              <a:xfrm>
                <a:off x="3541956" y="2645970"/>
                <a:ext cx="3610604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820F26-2583-81DA-68CB-4E86F0FDD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956" y="2645970"/>
                <a:ext cx="3610604" cy="5722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923779-16C8-9CD2-85A3-5AC87D073D7F}"/>
                  </a:ext>
                </a:extLst>
              </p:cNvPr>
              <p:cNvSpPr txBox="1"/>
              <p:nvPr/>
            </p:nvSpPr>
            <p:spPr>
              <a:xfrm>
                <a:off x="338781" y="3639758"/>
                <a:ext cx="10837582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𝑛𝑒𝑛𝑡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923779-16C8-9CD2-85A3-5AC87D073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1" y="3639758"/>
                <a:ext cx="10837582" cy="616259"/>
              </a:xfrm>
              <a:prstGeom prst="rect">
                <a:avLst/>
              </a:prstGeom>
              <a:blipFill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765477-05FC-9D02-FF64-9D65E9481A2A}"/>
                  </a:ext>
                </a:extLst>
              </p:cNvPr>
              <p:cNvSpPr txBox="1"/>
              <p:nvPr/>
            </p:nvSpPr>
            <p:spPr>
              <a:xfrm>
                <a:off x="6049213" y="4491458"/>
                <a:ext cx="2206693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765477-05FC-9D02-FF64-9D65E9481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213" y="4491458"/>
                <a:ext cx="2206693" cy="282257"/>
              </a:xfrm>
              <a:prstGeom prst="rect">
                <a:avLst/>
              </a:prstGeom>
              <a:blipFill>
                <a:blip r:embed="rId8"/>
                <a:stretch>
                  <a:fillRect l="-1105" t="-2174" r="-829" b="-173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97D9DD8-3DBA-E4C3-DC2F-758AEEF15DB2}"/>
              </a:ext>
            </a:extLst>
          </p:cNvPr>
          <p:cNvSpPr txBox="1"/>
          <p:nvPr/>
        </p:nvSpPr>
        <p:spPr>
          <a:xfrm>
            <a:off x="678425" y="4916129"/>
            <a:ext cx="393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with spin-half particles: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C0BEE1-BEFC-925A-11ED-0A68F0A2F03F}"/>
                  </a:ext>
                </a:extLst>
              </p:cNvPr>
              <p:cNvSpPr txBox="1"/>
              <p:nvPr/>
            </p:nvSpPr>
            <p:spPr>
              <a:xfrm>
                <a:off x="338781" y="5591418"/>
                <a:ext cx="9134039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𝑛𝑒𝑛𝑡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func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C0BEE1-BEFC-925A-11ED-0A68F0A2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1" y="5591418"/>
                <a:ext cx="9134039" cy="616259"/>
              </a:xfrm>
              <a:prstGeom prst="rect">
                <a:avLst/>
              </a:prstGeom>
              <a:blipFill>
                <a:blip r:embed="rId9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51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843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Partial wave expansion challenge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402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597067-DD50-8EC4-038E-47DD4E373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72" y="2881659"/>
            <a:ext cx="4402214" cy="3301660"/>
          </a:xfrm>
          <a:prstGeom prst="rect">
            <a:avLst/>
          </a:prstGeom>
        </p:spPr>
      </p:pic>
      <p:pic>
        <p:nvPicPr>
          <p:cNvPr id="10" name="Picture 9" descr="A picture containing text, screenshot, sketch, diagram&#10;&#10;Description automatically generated">
            <a:extLst>
              <a:ext uri="{FF2B5EF4-FFF2-40B4-BE49-F238E27FC236}">
                <a16:creationId xmlns:a16="http://schemas.microsoft.com/office/drawing/2014/main" id="{8672FDC0-B868-0813-5216-F9098A35A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79" y="2986443"/>
            <a:ext cx="4253883" cy="319041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0715417-0978-DA32-2C8B-693DB40C9EA7}"/>
              </a:ext>
            </a:extLst>
          </p:cNvPr>
          <p:cNvSpPr/>
          <p:nvPr/>
        </p:nvSpPr>
        <p:spPr>
          <a:xfrm>
            <a:off x="5319094" y="4201853"/>
            <a:ext cx="885217" cy="6809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33">
                <a:extLst>
                  <a:ext uri="{FF2B5EF4-FFF2-40B4-BE49-F238E27FC236}">
                    <a16:creationId xmlns:a16="http://schemas.microsoft.com/office/drawing/2014/main" id="{6606DF0F-8BA7-7841-ACE1-CEF6E8EDD3C7}"/>
                  </a:ext>
                </a:extLst>
              </p:cNvPr>
              <p:cNvSpPr txBox="1"/>
              <p:nvPr/>
            </p:nvSpPr>
            <p:spPr>
              <a:xfrm>
                <a:off x="-242341" y="705808"/>
                <a:ext cx="12008086" cy="1045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</m:sub>
                            <m:sup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fr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15"/>
                                            </m:rPr>
                                            <a:rPr lang="fr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  <m:e>
                                          <m:sSup>
                                            <m:sSupPr>
                                              <m:ctrlPr>
                                                <a:rPr lang="fr-BE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𝑐𝑜𝑠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fr-B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fr-BE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sup>
                                              </m:sSubSup>
                                              <m:sSubSup>
                                                <m:sSubSupPr>
                                                  <m:ctrlPr>
                                                    <a:rPr lang="fr-BE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𝑐𝑑</m:t>
                                              </m:r>
                                              <m:r>
                                                <a:rPr lang="fr-BE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sSubSup>
                                                <m:sSubSupPr>
                                                  <m:ctrlP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ℓ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fr-BE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𝑠𝑖𝑛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nary>
                                      <m:sSup>
                                        <m:sSupPr>
                                          <m:ctrlPr>
                                            <a:rPr lang="fr-BE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p>
                                          </m:sSubSup>
                                          <m:sSubSup>
                                            <m:sSubSup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p>
                                          </m:sSubSup>
                                          <m: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  <m: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𝑐𝑑</m:t>
                                          </m:r>
                                          <m:r>
                                            <a:rPr lang="fr-BE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e>
                                            <m:sup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sSubSup>
                                            <m:sSubSupPr>
                                              <m:ctrlP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ℓ</m:t>
                                              </m:r>
                                            </m:sub>
                                            <m:sup>
                                              <m:r>
                                                <a:rPr lang="fr-BE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𝑠𝑎𝑡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oneTexte 33">
                <a:extLst>
                  <a:ext uri="{FF2B5EF4-FFF2-40B4-BE49-F238E27FC236}">
                    <a16:creationId xmlns:a16="http://schemas.microsoft.com/office/drawing/2014/main" id="{6606DF0F-8BA7-7841-ACE1-CEF6E8EDD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341" y="705808"/>
                <a:ext cx="12008086" cy="1045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3417A09-9F0F-8A48-426A-52427FACE3BF}"/>
              </a:ext>
            </a:extLst>
          </p:cNvPr>
          <p:cNvSpPr txBox="1"/>
          <p:nvPr/>
        </p:nvSpPr>
        <p:spPr>
          <a:xfrm>
            <a:off x="5238291" y="6269825"/>
            <a:ext cx="193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to solve it?</a:t>
            </a:r>
            <a:endParaRPr lang="en-CA" b="1" dirty="0"/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CA9CBD6D-DE8D-4B2E-A7A7-1AF04FEABF38}"/>
              </a:ext>
            </a:extLst>
          </p:cNvPr>
          <p:cNvSpPr txBox="1"/>
          <p:nvPr/>
        </p:nvSpPr>
        <p:spPr>
          <a:xfrm>
            <a:off x="577134" y="1942873"/>
            <a:ext cx="1036913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err="1"/>
              <a:t>Different</a:t>
            </a:r>
            <a:r>
              <a:rPr lang="fr-BE" dirty="0"/>
              <a:t> control  </a:t>
            </a:r>
            <a:r>
              <a:rPr lang="fr-BE" dirty="0" err="1"/>
              <a:t>between</a:t>
            </a:r>
            <a:r>
              <a:rPr lang="fr-BE" dirty="0"/>
              <a:t> partial </a:t>
            </a:r>
            <a:r>
              <a:rPr lang="fr-BE" dirty="0" err="1"/>
              <a:t>waves</a:t>
            </a:r>
            <a:r>
              <a:rPr lang="fr-BE" dirty="0"/>
              <a:t> → </a:t>
            </a:r>
            <a:r>
              <a:rPr lang="fr-BE" dirty="0" err="1"/>
              <a:t>Cancellation</a:t>
            </a:r>
            <a:r>
              <a:rPr lang="fr-BE" dirty="0"/>
              <a:t> of </a:t>
            </a:r>
            <a:r>
              <a:rPr lang="fr-BE" dirty="0" err="1"/>
              <a:t>interference</a:t>
            </a:r>
            <a:r>
              <a:rPr lang="fr-BE" dirty="0"/>
              <a:t> </a:t>
            </a:r>
            <a:r>
              <a:rPr lang="fr-BE" dirty="0" err="1"/>
              <a:t>terms</a:t>
            </a:r>
            <a:endParaRPr lang="fr-BE" dirty="0"/>
          </a:p>
          <a:p>
            <a:pPr algn="ctr"/>
            <a:endParaRPr lang="fr-BE" dirty="0"/>
          </a:p>
          <a:p>
            <a:pPr algn="ctr"/>
            <a:r>
              <a:rPr lang="fr-BE" dirty="0"/>
              <a:t>Example </a:t>
            </a:r>
            <a:r>
              <a:rPr lang="fr-BE" dirty="0" err="1"/>
              <a:t>with</a:t>
            </a:r>
            <a:r>
              <a:rPr lang="fr-BE" dirty="0"/>
              <a:t> 50 partial </a:t>
            </a:r>
            <a:r>
              <a:rPr lang="fr-BE" dirty="0" err="1"/>
              <a:t>waves</a:t>
            </a:r>
            <a:r>
              <a:rPr lang="fr-BE" dirty="0"/>
              <a:t> (Rb-Rb </a:t>
            </a:r>
            <a:r>
              <a:rPr lang="fr-BE" dirty="0" err="1"/>
              <a:t>scattering</a:t>
            </a:r>
            <a:r>
              <a:rPr lang="fr-BE" dirty="0"/>
              <a:t> at 1K):</a:t>
            </a:r>
          </a:p>
        </p:txBody>
      </p:sp>
    </p:spTree>
    <p:extLst>
      <p:ext uri="{BB962C8B-B14F-4D97-AF65-F5344CB8AC3E}">
        <p14:creationId xmlns:p14="http://schemas.microsoft.com/office/powerpoint/2010/main" val="356864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843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Strategies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529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1AF5D-8013-8E7F-F273-DB2333154268}"/>
              </a:ext>
            </a:extLst>
          </p:cNvPr>
          <p:cNvSpPr txBox="1"/>
          <p:nvPr/>
        </p:nvSpPr>
        <p:spPr>
          <a:xfrm>
            <a:off x="606918" y="1905230"/>
            <a:ext cx="109781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Strategies 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Ultracold regime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Resonance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Phase-locking mechanism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93C1-3A22-4FD3-9A2D-0EF7936C6C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40877" y="184342"/>
            <a:ext cx="9510245" cy="627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Strategies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B613D9-50C8-46DF-8893-41679302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" y="5952998"/>
            <a:ext cx="1642764" cy="10951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1B86833-3C5C-40E1-A97D-0901584F2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62" y="6269825"/>
            <a:ext cx="556472" cy="556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1AF5D-8013-8E7F-F273-DB2333154268}"/>
              </a:ext>
            </a:extLst>
          </p:cNvPr>
          <p:cNvSpPr txBox="1"/>
          <p:nvPr/>
        </p:nvSpPr>
        <p:spPr>
          <a:xfrm>
            <a:off x="606918" y="1905230"/>
            <a:ext cx="109781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Strategies 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Ultracold regime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Resonance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Phase-locking mechanism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9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1745</Words>
  <Application>Microsoft Office PowerPoint</Application>
  <PresentationFormat>Widescreen</PresentationFormat>
  <Paragraphs>346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Cambria Math</vt:lpstr>
      <vt:lpstr>LM Roman 10</vt:lpstr>
      <vt:lpstr>Times New Roman</vt:lpstr>
      <vt:lpstr>Office Theme</vt:lpstr>
      <vt:lpstr>Coherent control of molecular collisions in and beyond the ultracold regime</vt:lpstr>
      <vt:lpstr>Why controlling collisions?</vt:lpstr>
      <vt:lpstr>Collisions in quantum framework</vt:lpstr>
      <vt:lpstr>Main observable: Cross section</vt:lpstr>
      <vt:lpstr>Coherent control of collisions</vt:lpstr>
      <vt:lpstr>Type of superpositions</vt:lpstr>
      <vt:lpstr>Partial wave expansion challenge</vt:lpstr>
      <vt:lpstr>Strategies</vt:lpstr>
      <vt:lpstr>Strategies</vt:lpstr>
      <vt:lpstr>Ultracold regime</vt:lpstr>
      <vt:lpstr>Partial waves and ultracold temperature</vt:lpstr>
      <vt:lpstr>Example : O_2-O_2 scattering </vt:lpstr>
      <vt:lpstr>Complete destructive interference of cross-sections</vt:lpstr>
      <vt:lpstr>Complete destructive interference of cross-sections</vt:lpstr>
      <vt:lpstr>Complete control of branching ratio</vt:lpstr>
      <vt:lpstr>Strategies</vt:lpstr>
      <vt:lpstr>Shape resonance</vt:lpstr>
      <vt:lpstr>Coherent control around shape resonance</vt:lpstr>
      <vt:lpstr>Strategies</vt:lpstr>
      <vt:lpstr>Partial wave phase locking mechanism</vt:lpstr>
      <vt:lpstr>Robust coherent control beyond ultracold regime</vt:lpstr>
      <vt:lpstr>Coherent control with entangled superposition</vt:lpstr>
      <vt:lpstr>Conclusions</vt:lpstr>
      <vt:lpstr>PowerPoint Presentation</vt:lpstr>
      <vt:lpstr>Example: Rb-Rb scattering</vt:lpstr>
      <vt:lpstr>Detecting partial wave phase-locking mechanism</vt:lpstr>
      <vt:lpstr>Example : O_2-O_2 scattering </vt:lpstr>
      <vt:lpstr>Isolated versus overlapping resonances</vt:lpstr>
      <vt:lpstr>Distribution of β_min and partial wave phase-locking mechanism </vt:lpstr>
      <vt:lpstr>Partial wave phase locking mechanism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Coherent control of molecular collision in and beyond the ultracold regime</dc:title>
  <dc:creator>Adrien Devolder</dc:creator>
  <cp:lastModifiedBy>Adrien Devolder</cp:lastModifiedBy>
  <cp:revision>1</cp:revision>
  <dcterms:created xsi:type="dcterms:W3CDTF">2024-06-11T12:29:23Z</dcterms:created>
  <dcterms:modified xsi:type="dcterms:W3CDTF">2024-06-21T17:30:49Z</dcterms:modified>
</cp:coreProperties>
</file>